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20104100" cy="14909800"/>
  <p:notesSz cx="20104100" cy="14909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0" d="100"/>
          <a:sy n="30" d="100"/>
        </p:scale>
        <p:origin x="154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6608582" y="662457"/>
            <a:ext cx="3072240" cy="529494"/>
          </a:xfrm>
          <a:prstGeom prst="rect">
            <a:avLst/>
          </a:prstGeom>
        </p:spPr>
        <p:txBody>
          <a:bodyPr wrap="square" lIns="0" tIns="26479" rIns="0" bIns="0" rtlCol="0">
            <a:noAutofit/>
          </a:bodyPr>
          <a:lstStyle/>
          <a:p>
            <a:pPr marL="12700">
              <a:lnSpc>
                <a:spcPts val="4170"/>
              </a:lnSpc>
            </a:pPr>
            <a:r>
              <a:rPr sz="3950" spc="2" dirty="0">
                <a:solidFill>
                  <a:srgbClr val="111111"/>
                </a:solidFill>
                <a:latin typeface="Comic Sans MS"/>
                <a:cs typeface="Comic Sans MS"/>
              </a:rPr>
              <a:t>Abstraction:</a:t>
            </a:r>
            <a:endParaRPr sz="3950">
              <a:latin typeface="Comic Sans MS"/>
              <a:cs typeface="Comic Sans MS"/>
            </a:endParaRPr>
          </a:p>
        </p:txBody>
      </p:sp>
      <p:sp>
        <p:nvSpPr>
          <p:cNvPr id="9" name="object 9"/>
          <p:cNvSpPr txBox="1"/>
          <p:nvPr/>
        </p:nvSpPr>
        <p:spPr>
          <a:xfrm>
            <a:off x="9732463" y="662457"/>
            <a:ext cx="2132501" cy="529494"/>
          </a:xfrm>
          <a:prstGeom prst="rect">
            <a:avLst/>
          </a:prstGeom>
        </p:spPr>
        <p:txBody>
          <a:bodyPr wrap="square" lIns="0" tIns="26479" rIns="0" bIns="0" rtlCol="0">
            <a:noAutofit/>
          </a:bodyPr>
          <a:lstStyle/>
          <a:p>
            <a:pPr marL="12700">
              <a:lnSpc>
                <a:spcPts val="4170"/>
              </a:lnSpc>
            </a:pPr>
            <a:r>
              <a:rPr sz="3950" spc="4" dirty="0">
                <a:solidFill>
                  <a:srgbClr val="111111"/>
                </a:solidFill>
                <a:latin typeface="Comic Sans MS"/>
                <a:cs typeface="Comic Sans MS"/>
              </a:rPr>
              <a:t>YouTube</a:t>
            </a:r>
            <a:endParaRPr sz="3950">
              <a:latin typeface="Comic Sans MS"/>
              <a:cs typeface="Comic Sans MS"/>
            </a:endParaRPr>
          </a:p>
        </p:txBody>
      </p:sp>
      <p:sp>
        <p:nvSpPr>
          <p:cNvPr id="8" name="object 8"/>
          <p:cNvSpPr txBox="1"/>
          <p:nvPr/>
        </p:nvSpPr>
        <p:spPr>
          <a:xfrm>
            <a:off x="11917108" y="662457"/>
            <a:ext cx="1658729" cy="529494"/>
          </a:xfrm>
          <a:prstGeom prst="rect">
            <a:avLst/>
          </a:prstGeom>
        </p:spPr>
        <p:txBody>
          <a:bodyPr wrap="square" lIns="0" tIns="26479" rIns="0" bIns="0" rtlCol="0">
            <a:noAutofit/>
          </a:bodyPr>
          <a:lstStyle/>
          <a:p>
            <a:pPr marL="12700">
              <a:lnSpc>
                <a:spcPts val="4170"/>
              </a:lnSpc>
            </a:pPr>
            <a:r>
              <a:rPr sz="3950" spc="7" dirty="0">
                <a:solidFill>
                  <a:srgbClr val="111111"/>
                </a:solidFill>
                <a:latin typeface="Comic Sans MS"/>
                <a:cs typeface="Comic Sans MS"/>
              </a:rPr>
              <a:t>Videos</a:t>
            </a:r>
            <a:endParaRPr sz="3950">
              <a:latin typeface="Comic Sans MS"/>
              <a:cs typeface="Comic Sans MS"/>
            </a:endParaRPr>
          </a:p>
        </p:txBody>
      </p:sp>
      <p:sp>
        <p:nvSpPr>
          <p:cNvPr id="7" name="object 7"/>
          <p:cNvSpPr txBox="1"/>
          <p:nvPr/>
        </p:nvSpPr>
        <p:spPr>
          <a:xfrm>
            <a:off x="1537390" y="1986307"/>
            <a:ext cx="16706724" cy="1749403"/>
          </a:xfrm>
          <a:prstGeom prst="rect">
            <a:avLst/>
          </a:prstGeom>
        </p:spPr>
        <p:txBody>
          <a:bodyPr wrap="square" lIns="0" tIns="18605" rIns="0" bIns="0" rtlCol="0">
            <a:noAutofit/>
          </a:bodyPr>
          <a:lstStyle/>
          <a:p>
            <a:pPr marL="12700" marR="56322">
              <a:lnSpc>
                <a:spcPts val="2930"/>
              </a:lnSpc>
            </a:pPr>
            <a:r>
              <a:rPr sz="2600" spc="3" dirty="0">
                <a:solidFill>
                  <a:srgbClr val="111111"/>
                </a:solidFill>
                <a:latin typeface="Comic Sans MS"/>
                <a:cs typeface="Comic Sans MS"/>
              </a:rPr>
              <a:t>• Scenario</a:t>
            </a:r>
            <a:endParaRPr sz="2600" dirty="0">
              <a:latin typeface="Comic Sans MS"/>
              <a:cs typeface="Comic Sans MS"/>
            </a:endParaRPr>
          </a:p>
          <a:p>
            <a:pPr marL="12700">
              <a:lnSpc>
                <a:spcPct val="117058"/>
              </a:lnSpc>
            </a:pPr>
            <a:r>
              <a:rPr sz="2600" spc="5" dirty="0">
                <a:solidFill>
                  <a:srgbClr val="111111"/>
                </a:solidFill>
                <a:latin typeface="Comic Sans MS"/>
                <a:cs typeface="Comic Sans MS"/>
              </a:rPr>
              <a:t>You have been hired by a company that does product awareness monitoring by tracking the placement of their products in YouTube videos. They want you to write a program that can help them work with the tens of thousands of videos they have identified as well as the comments on them.</a:t>
            </a:r>
            <a:endParaRPr sz="2600" dirty="0">
              <a:latin typeface="Comic Sans MS"/>
              <a:cs typeface="Comic Sans MS"/>
            </a:endParaRPr>
          </a:p>
        </p:txBody>
      </p:sp>
      <p:sp>
        <p:nvSpPr>
          <p:cNvPr id="6" name="object 6"/>
          <p:cNvSpPr txBox="1"/>
          <p:nvPr/>
        </p:nvSpPr>
        <p:spPr>
          <a:xfrm>
            <a:off x="1537390" y="4305142"/>
            <a:ext cx="16673159" cy="1749403"/>
          </a:xfrm>
          <a:prstGeom prst="rect">
            <a:avLst/>
          </a:prstGeom>
        </p:spPr>
        <p:txBody>
          <a:bodyPr wrap="square" lIns="0" tIns="18605" rIns="0" bIns="0" rtlCol="0">
            <a:noAutofit/>
          </a:bodyPr>
          <a:lstStyle/>
          <a:p>
            <a:pPr marL="12700" marR="56322">
              <a:lnSpc>
                <a:spcPts val="2930"/>
              </a:lnSpc>
            </a:pPr>
            <a:r>
              <a:rPr sz="2600" spc="1" dirty="0">
                <a:solidFill>
                  <a:srgbClr val="111111"/>
                </a:solidFill>
                <a:latin typeface="Comic Sans MS"/>
                <a:cs typeface="Comic Sans MS"/>
              </a:rPr>
              <a:t>• Program Specification</a:t>
            </a:r>
            <a:endParaRPr sz="2600">
              <a:latin typeface="Comic Sans MS"/>
              <a:cs typeface="Comic Sans MS"/>
            </a:endParaRPr>
          </a:p>
          <a:p>
            <a:pPr marL="12700">
              <a:lnSpc>
                <a:spcPct val="117058"/>
              </a:lnSpc>
            </a:pPr>
            <a:r>
              <a:rPr sz="2600" spc="5" dirty="0">
                <a:solidFill>
                  <a:srgbClr val="111111"/>
                </a:solidFill>
                <a:latin typeface="Comic Sans MS"/>
                <a:cs typeface="Comic Sans MS"/>
              </a:rPr>
              <a:t>Write a program to keep track of YouTube videos and comments left on them. As mentioned this could be part of a larger project to analyze them, but for this assignment, you will only need to worry about storing the information about a video and the comments.</a:t>
            </a:r>
            <a:endParaRPr sz="2600">
              <a:latin typeface="Comic Sans MS"/>
              <a:cs typeface="Comic Sans MS"/>
            </a:endParaRPr>
          </a:p>
        </p:txBody>
      </p:sp>
      <p:sp>
        <p:nvSpPr>
          <p:cNvPr id="5" name="object 5"/>
          <p:cNvSpPr txBox="1"/>
          <p:nvPr/>
        </p:nvSpPr>
        <p:spPr>
          <a:xfrm>
            <a:off x="1537390" y="6624250"/>
            <a:ext cx="17088682" cy="2213170"/>
          </a:xfrm>
          <a:prstGeom prst="rect">
            <a:avLst/>
          </a:prstGeom>
        </p:spPr>
        <p:txBody>
          <a:bodyPr wrap="square" lIns="0" tIns="18605" rIns="0" bIns="0" rtlCol="0">
            <a:noAutofit/>
          </a:bodyPr>
          <a:lstStyle/>
          <a:p>
            <a:pPr marL="12700">
              <a:lnSpc>
                <a:spcPts val="2930"/>
              </a:lnSpc>
            </a:pPr>
            <a:r>
              <a:rPr sz="2600" spc="4" dirty="0">
                <a:solidFill>
                  <a:srgbClr val="111111"/>
                </a:solidFill>
                <a:latin typeface="Comic Sans MS"/>
                <a:cs typeface="Comic Sans MS"/>
              </a:rPr>
              <a:t>Your program should have a class for a Video that has the responsibility to track the title, author, and length</a:t>
            </a:r>
            <a:endParaRPr sz="2600" dirty="0">
              <a:latin typeface="Comic Sans MS"/>
              <a:cs typeface="Comic Sans MS"/>
            </a:endParaRPr>
          </a:p>
          <a:p>
            <a:pPr marL="12700" marR="487026">
              <a:lnSpc>
                <a:spcPct val="117058"/>
              </a:lnSpc>
            </a:pPr>
            <a:r>
              <a:rPr sz="2600" spc="-4" dirty="0">
                <a:solidFill>
                  <a:srgbClr val="111111"/>
                </a:solidFill>
                <a:latin typeface="Comic Sans MS"/>
                <a:cs typeface="Comic Sans MS"/>
              </a:rPr>
              <a:t>(</a:t>
            </a:r>
            <a:r>
              <a:rPr sz="2600" spc="-19" dirty="0">
                <a:solidFill>
                  <a:srgbClr val="111111"/>
                </a:solidFill>
                <a:latin typeface="Comic Sans MS"/>
                <a:cs typeface="Comic Sans MS"/>
              </a:rPr>
              <a:t>i</a:t>
            </a:r>
            <a:r>
              <a:rPr sz="2600" spc="0" dirty="0">
                <a:solidFill>
                  <a:srgbClr val="111111"/>
                </a:solidFill>
                <a:latin typeface="Comic Sans MS"/>
                <a:cs typeface="Comic Sans MS"/>
              </a:rPr>
              <a:t>n</a:t>
            </a:r>
            <a:r>
              <a:rPr sz="2600" spc="39" dirty="0">
                <a:solidFill>
                  <a:srgbClr val="111111"/>
                </a:solidFill>
                <a:latin typeface="Comic Sans MS"/>
                <a:cs typeface="Comic Sans MS"/>
              </a:rPr>
              <a:t> </a:t>
            </a:r>
            <a:r>
              <a:rPr sz="2600" spc="-4" dirty="0">
                <a:solidFill>
                  <a:srgbClr val="111111"/>
                </a:solidFill>
                <a:latin typeface="Comic Sans MS"/>
                <a:cs typeface="Comic Sans MS"/>
              </a:rPr>
              <a:t>se</a:t>
            </a:r>
            <a:r>
              <a:rPr sz="2600" spc="4" dirty="0">
                <a:solidFill>
                  <a:srgbClr val="111111"/>
                </a:solidFill>
                <a:latin typeface="Comic Sans MS"/>
                <a:cs typeface="Comic Sans MS"/>
              </a:rPr>
              <a:t>c</a:t>
            </a:r>
            <a:r>
              <a:rPr sz="2600" spc="14" dirty="0">
                <a:solidFill>
                  <a:srgbClr val="111111"/>
                </a:solidFill>
                <a:latin typeface="Comic Sans MS"/>
                <a:cs typeface="Comic Sans MS"/>
              </a:rPr>
              <a:t>o</a:t>
            </a:r>
            <a:r>
              <a:rPr sz="2600" spc="19" dirty="0">
                <a:solidFill>
                  <a:srgbClr val="111111"/>
                </a:solidFill>
                <a:latin typeface="Comic Sans MS"/>
                <a:cs typeface="Comic Sans MS"/>
              </a:rPr>
              <a:t>n</a:t>
            </a:r>
            <a:r>
              <a:rPr sz="2600" spc="9" dirty="0">
                <a:solidFill>
                  <a:srgbClr val="111111"/>
                </a:solidFill>
                <a:latin typeface="Comic Sans MS"/>
                <a:cs typeface="Comic Sans MS"/>
              </a:rPr>
              <a:t>d</a:t>
            </a:r>
            <a:r>
              <a:rPr sz="2600" spc="-4" dirty="0">
                <a:solidFill>
                  <a:srgbClr val="111111"/>
                </a:solidFill>
                <a:latin typeface="Comic Sans MS"/>
                <a:cs typeface="Comic Sans MS"/>
              </a:rPr>
              <a:t>s</a:t>
            </a:r>
            <a:r>
              <a:rPr sz="2600" spc="0" dirty="0">
                <a:solidFill>
                  <a:srgbClr val="111111"/>
                </a:solidFill>
                <a:latin typeface="Comic Sans MS"/>
                <a:cs typeface="Comic Sans MS"/>
              </a:rPr>
              <a:t>)</a:t>
            </a:r>
            <a:r>
              <a:rPr sz="2600" spc="14" dirty="0">
                <a:solidFill>
                  <a:srgbClr val="111111"/>
                </a:solidFill>
                <a:latin typeface="Comic Sans MS"/>
                <a:cs typeface="Comic Sans MS"/>
              </a:rPr>
              <a:t> o</a:t>
            </a:r>
            <a:r>
              <a:rPr sz="2600" spc="0" dirty="0">
                <a:solidFill>
                  <a:srgbClr val="111111"/>
                </a:solidFill>
                <a:latin typeface="Comic Sans MS"/>
                <a:cs typeface="Comic Sans MS"/>
              </a:rPr>
              <a:t>f</a:t>
            </a:r>
            <a:r>
              <a:rPr sz="2600" spc="39" dirty="0">
                <a:solidFill>
                  <a:srgbClr val="111111"/>
                </a:solidFill>
                <a:latin typeface="Comic Sans MS"/>
                <a:cs typeface="Comic Sans MS"/>
              </a:rPr>
              <a:t> </a:t>
            </a:r>
            <a:r>
              <a:rPr sz="2600" spc="-4" dirty="0">
                <a:solidFill>
                  <a:srgbClr val="111111"/>
                </a:solidFill>
                <a:latin typeface="Comic Sans MS"/>
                <a:cs typeface="Comic Sans MS"/>
              </a:rPr>
              <a:t>th</a:t>
            </a:r>
            <a:r>
              <a:rPr sz="2600" spc="0" dirty="0">
                <a:solidFill>
                  <a:srgbClr val="111111"/>
                </a:solidFill>
                <a:latin typeface="Comic Sans MS"/>
                <a:cs typeface="Comic Sans MS"/>
              </a:rPr>
              <a:t>e</a:t>
            </a:r>
            <a:r>
              <a:rPr sz="2600" spc="14" dirty="0">
                <a:solidFill>
                  <a:srgbClr val="111111"/>
                </a:solidFill>
                <a:latin typeface="Comic Sans MS"/>
                <a:cs typeface="Comic Sans MS"/>
              </a:rPr>
              <a:t> </a:t>
            </a:r>
            <a:r>
              <a:rPr sz="2600" spc="-4" dirty="0">
                <a:solidFill>
                  <a:srgbClr val="111111"/>
                </a:solidFill>
                <a:latin typeface="Comic Sans MS"/>
                <a:cs typeface="Comic Sans MS"/>
              </a:rPr>
              <a:t>v</a:t>
            </a:r>
            <a:r>
              <a:rPr sz="2600" spc="-19" dirty="0">
                <a:solidFill>
                  <a:srgbClr val="111111"/>
                </a:solidFill>
                <a:latin typeface="Comic Sans MS"/>
                <a:cs typeface="Comic Sans MS"/>
              </a:rPr>
              <a:t>i</a:t>
            </a:r>
            <a:r>
              <a:rPr sz="2600" spc="9" dirty="0">
                <a:solidFill>
                  <a:srgbClr val="111111"/>
                </a:solidFill>
                <a:latin typeface="Comic Sans MS"/>
                <a:cs typeface="Comic Sans MS"/>
              </a:rPr>
              <a:t>d</a:t>
            </a:r>
            <a:r>
              <a:rPr sz="2600" spc="-4" dirty="0">
                <a:solidFill>
                  <a:srgbClr val="111111"/>
                </a:solidFill>
                <a:latin typeface="Comic Sans MS"/>
                <a:cs typeface="Comic Sans MS"/>
              </a:rPr>
              <a:t>e</a:t>
            </a:r>
            <a:r>
              <a:rPr sz="2600" spc="14" dirty="0">
                <a:solidFill>
                  <a:srgbClr val="111111"/>
                </a:solidFill>
                <a:latin typeface="Comic Sans MS"/>
                <a:cs typeface="Comic Sans MS"/>
              </a:rPr>
              <a:t>o</a:t>
            </a:r>
            <a:r>
              <a:rPr sz="2600" spc="0" dirty="0">
                <a:solidFill>
                  <a:srgbClr val="111111"/>
                </a:solidFill>
                <a:latin typeface="Comic Sans MS"/>
                <a:cs typeface="Comic Sans MS"/>
              </a:rPr>
              <a:t>.</a:t>
            </a:r>
            <a:r>
              <a:rPr sz="2600" spc="44" dirty="0">
                <a:solidFill>
                  <a:srgbClr val="111111"/>
                </a:solidFill>
                <a:latin typeface="Comic Sans MS"/>
                <a:cs typeface="Comic Sans MS"/>
              </a:rPr>
              <a:t> </a:t>
            </a:r>
            <a:r>
              <a:rPr sz="2600" spc="-4" dirty="0">
                <a:solidFill>
                  <a:srgbClr val="111111"/>
                </a:solidFill>
                <a:latin typeface="Comic Sans MS"/>
                <a:cs typeface="Comic Sans MS"/>
              </a:rPr>
              <a:t>E</a:t>
            </a:r>
            <a:r>
              <a:rPr sz="2600" spc="9" dirty="0">
                <a:solidFill>
                  <a:srgbClr val="111111"/>
                </a:solidFill>
                <a:latin typeface="Comic Sans MS"/>
                <a:cs typeface="Comic Sans MS"/>
              </a:rPr>
              <a:t>a</a:t>
            </a:r>
            <a:r>
              <a:rPr sz="2600" spc="4" dirty="0">
                <a:solidFill>
                  <a:srgbClr val="111111"/>
                </a:solidFill>
                <a:latin typeface="Comic Sans MS"/>
                <a:cs typeface="Comic Sans MS"/>
              </a:rPr>
              <a:t>c</a:t>
            </a:r>
            <a:r>
              <a:rPr sz="2600" spc="0" dirty="0">
                <a:solidFill>
                  <a:srgbClr val="111111"/>
                </a:solidFill>
                <a:latin typeface="Comic Sans MS"/>
                <a:cs typeface="Comic Sans MS"/>
              </a:rPr>
              <a:t>h</a:t>
            </a:r>
            <a:r>
              <a:rPr sz="2600" spc="19" dirty="0">
                <a:solidFill>
                  <a:srgbClr val="111111"/>
                </a:solidFill>
                <a:latin typeface="Comic Sans MS"/>
                <a:cs typeface="Comic Sans MS"/>
              </a:rPr>
              <a:t> </a:t>
            </a:r>
            <a:r>
              <a:rPr sz="2600" spc="-4" dirty="0">
                <a:solidFill>
                  <a:srgbClr val="111111"/>
                </a:solidFill>
                <a:latin typeface="Comic Sans MS"/>
                <a:cs typeface="Comic Sans MS"/>
              </a:rPr>
              <a:t>v</a:t>
            </a:r>
            <a:r>
              <a:rPr sz="2600" spc="-19" dirty="0">
                <a:solidFill>
                  <a:srgbClr val="111111"/>
                </a:solidFill>
                <a:latin typeface="Comic Sans MS"/>
                <a:cs typeface="Comic Sans MS"/>
              </a:rPr>
              <a:t>i</a:t>
            </a:r>
            <a:r>
              <a:rPr sz="2600" spc="9" dirty="0">
                <a:solidFill>
                  <a:srgbClr val="111111"/>
                </a:solidFill>
                <a:latin typeface="Comic Sans MS"/>
                <a:cs typeface="Comic Sans MS"/>
              </a:rPr>
              <a:t>d</a:t>
            </a:r>
            <a:r>
              <a:rPr sz="2600" spc="-4" dirty="0">
                <a:solidFill>
                  <a:srgbClr val="111111"/>
                </a:solidFill>
                <a:latin typeface="Comic Sans MS"/>
                <a:cs typeface="Comic Sans MS"/>
              </a:rPr>
              <a:t>e</a:t>
            </a:r>
            <a:r>
              <a:rPr sz="2600" spc="0" dirty="0">
                <a:solidFill>
                  <a:srgbClr val="111111"/>
                </a:solidFill>
                <a:latin typeface="Comic Sans MS"/>
                <a:cs typeface="Comic Sans MS"/>
              </a:rPr>
              <a:t>o</a:t>
            </a:r>
            <a:r>
              <a:rPr sz="2600" spc="34" dirty="0">
                <a:solidFill>
                  <a:srgbClr val="111111"/>
                </a:solidFill>
                <a:latin typeface="Comic Sans MS"/>
                <a:cs typeface="Comic Sans MS"/>
              </a:rPr>
              <a:t> </a:t>
            </a:r>
            <a:r>
              <a:rPr sz="2600" spc="9" dirty="0">
                <a:solidFill>
                  <a:srgbClr val="111111"/>
                </a:solidFill>
                <a:latin typeface="Comic Sans MS"/>
                <a:cs typeface="Comic Sans MS"/>
              </a:rPr>
              <a:t>a</a:t>
            </a:r>
            <a:r>
              <a:rPr sz="2600" spc="0" dirty="0">
                <a:solidFill>
                  <a:srgbClr val="111111"/>
                </a:solidFill>
                <a:latin typeface="Comic Sans MS"/>
                <a:cs typeface="Comic Sans MS"/>
              </a:rPr>
              <a:t>l</a:t>
            </a:r>
            <a:r>
              <a:rPr sz="2600" spc="-4" dirty="0">
                <a:solidFill>
                  <a:srgbClr val="111111"/>
                </a:solidFill>
                <a:latin typeface="Comic Sans MS"/>
                <a:cs typeface="Comic Sans MS"/>
              </a:rPr>
              <a:t>s</a:t>
            </a:r>
            <a:r>
              <a:rPr sz="2600" spc="0" dirty="0">
                <a:solidFill>
                  <a:srgbClr val="111111"/>
                </a:solidFill>
                <a:latin typeface="Comic Sans MS"/>
                <a:cs typeface="Comic Sans MS"/>
              </a:rPr>
              <a:t>o</a:t>
            </a:r>
            <a:r>
              <a:rPr sz="2600" spc="41" dirty="0">
                <a:solidFill>
                  <a:srgbClr val="111111"/>
                </a:solidFill>
                <a:latin typeface="Comic Sans MS"/>
                <a:cs typeface="Comic Sans MS"/>
              </a:rPr>
              <a:t> </a:t>
            </a:r>
            <a:r>
              <a:rPr sz="2600" spc="-4" dirty="0">
                <a:solidFill>
                  <a:srgbClr val="111111"/>
                </a:solidFill>
                <a:latin typeface="Comic Sans MS"/>
                <a:cs typeface="Comic Sans MS"/>
              </a:rPr>
              <a:t>h</a:t>
            </a:r>
            <a:r>
              <a:rPr sz="2600" spc="9" dirty="0">
                <a:solidFill>
                  <a:srgbClr val="111111"/>
                </a:solidFill>
                <a:latin typeface="Comic Sans MS"/>
                <a:cs typeface="Comic Sans MS"/>
              </a:rPr>
              <a:t>a</a:t>
            </a:r>
            <a:r>
              <a:rPr sz="2600" spc="0" dirty="0">
                <a:solidFill>
                  <a:srgbClr val="111111"/>
                </a:solidFill>
                <a:latin typeface="Comic Sans MS"/>
                <a:cs typeface="Comic Sans MS"/>
              </a:rPr>
              <a:t>s</a:t>
            </a:r>
            <a:r>
              <a:rPr sz="2600" spc="19" dirty="0">
                <a:solidFill>
                  <a:srgbClr val="111111"/>
                </a:solidFill>
                <a:latin typeface="Comic Sans MS"/>
                <a:cs typeface="Comic Sans MS"/>
              </a:rPr>
              <a:t> </a:t>
            </a:r>
            <a:r>
              <a:rPr sz="2600" spc="14" dirty="0">
                <a:solidFill>
                  <a:srgbClr val="111111"/>
                </a:solidFill>
                <a:latin typeface="Comic Sans MS"/>
                <a:cs typeface="Comic Sans MS"/>
              </a:rPr>
              <a:t>r</a:t>
            </a:r>
            <a:r>
              <a:rPr sz="2600" spc="-4" dirty="0">
                <a:solidFill>
                  <a:srgbClr val="111111"/>
                </a:solidFill>
                <a:latin typeface="Comic Sans MS"/>
                <a:cs typeface="Comic Sans MS"/>
              </a:rPr>
              <a:t>es</a:t>
            </a:r>
            <a:r>
              <a:rPr sz="2600" spc="-9" dirty="0">
                <a:solidFill>
                  <a:srgbClr val="111111"/>
                </a:solidFill>
                <a:latin typeface="Comic Sans MS"/>
                <a:cs typeface="Comic Sans MS"/>
              </a:rPr>
              <a:t>p</a:t>
            </a:r>
            <a:r>
              <a:rPr sz="2600" spc="14" dirty="0">
                <a:solidFill>
                  <a:srgbClr val="111111"/>
                </a:solidFill>
                <a:latin typeface="Comic Sans MS"/>
                <a:cs typeface="Comic Sans MS"/>
              </a:rPr>
              <a:t>o</a:t>
            </a:r>
            <a:r>
              <a:rPr sz="2600" spc="19" dirty="0">
                <a:solidFill>
                  <a:srgbClr val="111111"/>
                </a:solidFill>
                <a:latin typeface="Comic Sans MS"/>
                <a:cs typeface="Comic Sans MS"/>
              </a:rPr>
              <a:t>n</a:t>
            </a:r>
            <a:r>
              <a:rPr sz="2600" spc="-4" dirty="0">
                <a:solidFill>
                  <a:srgbClr val="111111"/>
                </a:solidFill>
                <a:latin typeface="Comic Sans MS"/>
                <a:cs typeface="Comic Sans MS"/>
              </a:rPr>
              <a:t>s</a:t>
            </a:r>
            <a:r>
              <a:rPr sz="2600" spc="-19" dirty="0">
                <a:solidFill>
                  <a:srgbClr val="111111"/>
                </a:solidFill>
                <a:latin typeface="Comic Sans MS"/>
                <a:cs typeface="Comic Sans MS"/>
              </a:rPr>
              <a:t>i</a:t>
            </a:r>
            <a:r>
              <a:rPr sz="2600" spc="-4" dirty="0">
                <a:solidFill>
                  <a:srgbClr val="111111"/>
                </a:solidFill>
                <a:latin typeface="Comic Sans MS"/>
                <a:cs typeface="Comic Sans MS"/>
              </a:rPr>
              <a:t>b</a:t>
            </a:r>
            <a:r>
              <a:rPr sz="2600" spc="-19" dirty="0">
                <a:solidFill>
                  <a:srgbClr val="111111"/>
                </a:solidFill>
                <a:latin typeface="Comic Sans MS"/>
                <a:cs typeface="Comic Sans MS"/>
              </a:rPr>
              <a:t>i</a:t>
            </a:r>
            <a:r>
              <a:rPr sz="2600" spc="0" dirty="0">
                <a:solidFill>
                  <a:srgbClr val="111111"/>
                </a:solidFill>
                <a:latin typeface="Comic Sans MS"/>
                <a:cs typeface="Comic Sans MS"/>
              </a:rPr>
              <a:t>l</a:t>
            </a:r>
            <a:r>
              <a:rPr sz="2600" spc="-19" dirty="0">
                <a:solidFill>
                  <a:srgbClr val="111111"/>
                </a:solidFill>
                <a:latin typeface="Comic Sans MS"/>
                <a:cs typeface="Comic Sans MS"/>
              </a:rPr>
              <a:t>i</a:t>
            </a:r>
            <a:r>
              <a:rPr sz="2600" spc="-4" dirty="0">
                <a:solidFill>
                  <a:srgbClr val="111111"/>
                </a:solidFill>
                <a:latin typeface="Comic Sans MS"/>
                <a:cs typeface="Comic Sans MS"/>
              </a:rPr>
              <a:t>t</a:t>
            </a:r>
            <a:r>
              <a:rPr sz="2600" spc="0" dirty="0">
                <a:solidFill>
                  <a:srgbClr val="111111"/>
                </a:solidFill>
                <a:latin typeface="Comic Sans MS"/>
                <a:cs typeface="Comic Sans MS"/>
              </a:rPr>
              <a:t>y</a:t>
            </a:r>
            <a:r>
              <a:rPr sz="2600" spc="16" dirty="0">
                <a:solidFill>
                  <a:srgbClr val="111111"/>
                </a:solidFill>
                <a:latin typeface="Comic Sans MS"/>
                <a:cs typeface="Comic Sans MS"/>
              </a:rPr>
              <a:t> </a:t>
            </a:r>
            <a:r>
              <a:rPr sz="2600" spc="-4" dirty="0">
                <a:solidFill>
                  <a:srgbClr val="111111"/>
                </a:solidFill>
                <a:latin typeface="Comic Sans MS"/>
                <a:cs typeface="Comic Sans MS"/>
              </a:rPr>
              <a:t>t</a:t>
            </a:r>
            <a:r>
              <a:rPr sz="2600" spc="0" dirty="0">
                <a:solidFill>
                  <a:srgbClr val="111111"/>
                </a:solidFill>
                <a:latin typeface="Comic Sans MS"/>
                <a:cs typeface="Comic Sans MS"/>
              </a:rPr>
              <a:t>o</a:t>
            </a:r>
            <a:r>
              <a:rPr sz="2600" spc="34" dirty="0">
                <a:solidFill>
                  <a:srgbClr val="111111"/>
                </a:solidFill>
                <a:latin typeface="Comic Sans MS"/>
                <a:cs typeface="Comic Sans MS"/>
              </a:rPr>
              <a:t> </a:t>
            </a:r>
            <a:r>
              <a:rPr sz="2600" spc="-4" dirty="0">
                <a:solidFill>
                  <a:srgbClr val="111111"/>
                </a:solidFill>
                <a:latin typeface="Comic Sans MS"/>
                <a:cs typeface="Comic Sans MS"/>
              </a:rPr>
              <a:t>st</a:t>
            </a:r>
            <a:r>
              <a:rPr sz="2600" spc="14" dirty="0">
                <a:solidFill>
                  <a:srgbClr val="111111"/>
                </a:solidFill>
                <a:latin typeface="Comic Sans MS"/>
                <a:cs typeface="Comic Sans MS"/>
              </a:rPr>
              <a:t>or</a:t>
            </a:r>
            <a:r>
              <a:rPr sz="2600" spc="0" dirty="0">
                <a:solidFill>
                  <a:srgbClr val="111111"/>
                </a:solidFill>
                <a:latin typeface="Comic Sans MS"/>
                <a:cs typeface="Comic Sans MS"/>
              </a:rPr>
              <a:t>e</a:t>
            </a:r>
            <a:r>
              <a:rPr sz="2600" spc="14" dirty="0">
                <a:solidFill>
                  <a:srgbClr val="111111"/>
                </a:solidFill>
                <a:latin typeface="Comic Sans MS"/>
                <a:cs typeface="Comic Sans MS"/>
              </a:rPr>
              <a:t> </a:t>
            </a:r>
            <a:r>
              <a:rPr sz="2600" spc="0" dirty="0">
                <a:solidFill>
                  <a:srgbClr val="111111"/>
                </a:solidFill>
                <a:latin typeface="Comic Sans MS"/>
                <a:cs typeface="Comic Sans MS"/>
              </a:rPr>
              <a:t>a</a:t>
            </a:r>
            <a:r>
              <a:rPr sz="2600" spc="29" dirty="0">
                <a:solidFill>
                  <a:srgbClr val="111111"/>
                </a:solidFill>
                <a:latin typeface="Comic Sans MS"/>
                <a:cs typeface="Comic Sans MS"/>
              </a:rPr>
              <a:t> </a:t>
            </a:r>
            <a:r>
              <a:rPr sz="2600" spc="0" dirty="0">
                <a:solidFill>
                  <a:srgbClr val="111111"/>
                </a:solidFill>
                <a:latin typeface="Comic Sans MS"/>
                <a:cs typeface="Comic Sans MS"/>
              </a:rPr>
              <a:t>l</a:t>
            </a:r>
            <a:r>
              <a:rPr sz="2600" spc="-19" dirty="0">
                <a:solidFill>
                  <a:srgbClr val="111111"/>
                </a:solidFill>
                <a:latin typeface="Comic Sans MS"/>
                <a:cs typeface="Comic Sans MS"/>
              </a:rPr>
              <a:t>i</a:t>
            </a:r>
            <a:r>
              <a:rPr sz="2600" spc="-4" dirty="0">
                <a:solidFill>
                  <a:srgbClr val="111111"/>
                </a:solidFill>
                <a:latin typeface="Comic Sans MS"/>
                <a:cs typeface="Comic Sans MS"/>
              </a:rPr>
              <a:t>s</a:t>
            </a:r>
            <a:r>
              <a:rPr sz="2600" spc="0" dirty="0">
                <a:solidFill>
                  <a:srgbClr val="111111"/>
                </a:solidFill>
                <a:latin typeface="Comic Sans MS"/>
                <a:cs typeface="Comic Sans MS"/>
              </a:rPr>
              <a:t>t</a:t>
            </a:r>
            <a:r>
              <a:rPr sz="2600" spc="26" dirty="0">
                <a:solidFill>
                  <a:srgbClr val="111111"/>
                </a:solidFill>
                <a:latin typeface="Comic Sans MS"/>
                <a:cs typeface="Comic Sans MS"/>
              </a:rPr>
              <a:t> </a:t>
            </a:r>
            <a:r>
              <a:rPr sz="2600" spc="14" dirty="0">
                <a:solidFill>
                  <a:srgbClr val="111111"/>
                </a:solidFill>
                <a:latin typeface="Comic Sans MS"/>
                <a:cs typeface="Comic Sans MS"/>
              </a:rPr>
              <a:t>o</a:t>
            </a:r>
            <a:r>
              <a:rPr sz="2600" spc="0" dirty="0">
                <a:solidFill>
                  <a:srgbClr val="111111"/>
                </a:solidFill>
                <a:latin typeface="Comic Sans MS"/>
                <a:cs typeface="Comic Sans MS"/>
              </a:rPr>
              <a:t>f</a:t>
            </a:r>
            <a:r>
              <a:rPr sz="2600" spc="39" dirty="0">
                <a:solidFill>
                  <a:srgbClr val="111111"/>
                </a:solidFill>
                <a:latin typeface="Comic Sans MS"/>
                <a:cs typeface="Comic Sans MS"/>
              </a:rPr>
              <a:t> </a:t>
            </a:r>
            <a:r>
              <a:rPr sz="2600" spc="4" dirty="0">
                <a:solidFill>
                  <a:srgbClr val="111111"/>
                </a:solidFill>
                <a:latin typeface="Comic Sans MS"/>
                <a:cs typeface="Comic Sans MS"/>
              </a:rPr>
              <a:t>c</a:t>
            </a:r>
            <a:r>
              <a:rPr sz="2600" spc="14" dirty="0">
                <a:solidFill>
                  <a:srgbClr val="111111"/>
                </a:solidFill>
                <a:latin typeface="Comic Sans MS"/>
                <a:cs typeface="Comic Sans MS"/>
              </a:rPr>
              <a:t>o</a:t>
            </a:r>
            <a:r>
              <a:rPr sz="2600" spc="-9" dirty="0">
                <a:solidFill>
                  <a:srgbClr val="111111"/>
                </a:solidFill>
                <a:latin typeface="Comic Sans MS"/>
                <a:cs typeface="Comic Sans MS"/>
              </a:rPr>
              <a:t>mm</a:t>
            </a:r>
            <a:r>
              <a:rPr sz="2600" spc="-4" dirty="0">
                <a:solidFill>
                  <a:srgbClr val="111111"/>
                </a:solidFill>
                <a:latin typeface="Comic Sans MS"/>
                <a:cs typeface="Comic Sans MS"/>
              </a:rPr>
              <a:t>e</a:t>
            </a:r>
            <a:r>
              <a:rPr sz="2600" spc="19" dirty="0">
                <a:solidFill>
                  <a:srgbClr val="111111"/>
                </a:solidFill>
                <a:latin typeface="Comic Sans MS"/>
                <a:cs typeface="Comic Sans MS"/>
              </a:rPr>
              <a:t>n</a:t>
            </a:r>
            <a:r>
              <a:rPr sz="2600" spc="-4" dirty="0">
                <a:solidFill>
                  <a:srgbClr val="111111"/>
                </a:solidFill>
                <a:latin typeface="Comic Sans MS"/>
                <a:cs typeface="Comic Sans MS"/>
              </a:rPr>
              <a:t>ts</a:t>
            </a:r>
            <a:r>
              <a:rPr sz="2600" spc="0" dirty="0">
                <a:solidFill>
                  <a:srgbClr val="111111"/>
                </a:solidFill>
                <a:latin typeface="Comic Sans MS"/>
                <a:cs typeface="Comic Sans MS"/>
              </a:rPr>
              <a:t>,</a:t>
            </a:r>
            <a:r>
              <a:rPr sz="2600" spc="22" dirty="0">
                <a:solidFill>
                  <a:srgbClr val="111111"/>
                </a:solidFill>
                <a:latin typeface="Comic Sans MS"/>
                <a:cs typeface="Comic Sans MS"/>
              </a:rPr>
              <a:t> </a:t>
            </a:r>
            <a:r>
              <a:rPr sz="2600" spc="9" dirty="0">
                <a:solidFill>
                  <a:srgbClr val="111111"/>
                </a:solidFill>
                <a:latin typeface="Comic Sans MS"/>
                <a:cs typeface="Comic Sans MS"/>
              </a:rPr>
              <a:t>a</a:t>
            </a:r>
            <a:r>
              <a:rPr sz="2600" spc="19" dirty="0">
                <a:solidFill>
                  <a:srgbClr val="111111"/>
                </a:solidFill>
                <a:latin typeface="Comic Sans MS"/>
                <a:cs typeface="Comic Sans MS"/>
              </a:rPr>
              <a:t>n</a:t>
            </a:r>
            <a:r>
              <a:rPr sz="2600" spc="0" dirty="0">
                <a:solidFill>
                  <a:srgbClr val="111111"/>
                </a:solidFill>
                <a:latin typeface="Comic Sans MS"/>
                <a:cs typeface="Comic Sans MS"/>
              </a:rPr>
              <a:t>d</a:t>
            </a:r>
            <a:r>
              <a:rPr sz="2600" spc="29" dirty="0">
                <a:solidFill>
                  <a:srgbClr val="111111"/>
                </a:solidFill>
                <a:latin typeface="Comic Sans MS"/>
                <a:cs typeface="Comic Sans MS"/>
              </a:rPr>
              <a:t> </a:t>
            </a:r>
            <a:r>
              <a:rPr sz="2600" spc="-4" dirty="0">
                <a:solidFill>
                  <a:srgbClr val="111111"/>
                </a:solidFill>
                <a:latin typeface="Comic Sans MS"/>
                <a:cs typeface="Comic Sans MS"/>
              </a:rPr>
              <a:t>sh</a:t>
            </a:r>
            <a:r>
              <a:rPr sz="2600" spc="14" dirty="0">
                <a:solidFill>
                  <a:srgbClr val="111111"/>
                </a:solidFill>
                <a:latin typeface="Comic Sans MS"/>
                <a:cs typeface="Comic Sans MS"/>
              </a:rPr>
              <a:t>o</a:t>
            </a:r>
            <a:r>
              <a:rPr sz="2600" spc="-14" dirty="0">
                <a:solidFill>
                  <a:srgbClr val="111111"/>
                </a:solidFill>
                <a:latin typeface="Comic Sans MS"/>
                <a:cs typeface="Comic Sans MS"/>
              </a:rPr>
              <a:t>u</a:t>
            </a:r>
            <a:r>
              <a:rPr sz="2600" spc="0" dirty="0">
                <a:solidFill>
                  <a:srgbClr val="111111"/>
                </a:solidFill>
                <a:latin typeface="Comic Sans MS"/>
                <a:cs typeface="Comic Sans MS"/>
              </a:rPr>
              <a:t>ld</a:t>
            </a:r>
            <a:r>
              <a:rPr sz="2600" spc="37" dirty="0">
                <a:solidFill>
                  <a:srgbClr val="111111"/>
                </a:solidFill>
                <a:latin typeface="Comic Sans MS"/>
                <a:cs typeface="Comic Sans MS"/>
              </a:rPr>
              <a:t> </a:t>
            </a:r>
            <a:r>
              <a:rPr sz="2600" spc="-4" dirty="0">
                <a:solidFill>
                  <a:srgbClr val="111111"/>
                </a:solidFill>
                <a:latin typeface="Comic Sans MS"/>
                <a:cs typeface="Comic Sans MS"/>
              </a:rPr>
              <a:t>h</a:t>
            </a:r>
            <a:r>
              <a:rPr sz="2600" spc="9" dirty="0">
                <a:solidFill>
                  <a:srgbClr val="111111"/>
                </a:solidFill>
                <a:latin typeface="Comic Sans MS"/>
                <a:cs typeface="Comic Sans MS"/>
              </a:rPr>
              <a:t>a</a:t>
            </a:r>
            <a:r>
              <a:rPr sz="2600" spc="-4" dirty="0">
                <a:solidFill>
                  <a:srgbClr val="111111"/>
                </a:solidFill>
                <a:latin typeface="Comic Sans MS"/>
                <a:cs typeface="Comic Sans MS"/>
              </a:rPr>
              <a:t>v</a:t>
            </a:r>
            <a:r>
              <a:rPr sz="2600" spc="0" dirty="0">
                <a:solidFill>
                  <a:srgbClr val="111111"/>
                </a:solidFill>
                <a:latin typeface="Comic Sans MS"/>
                <a:cs typeface="Comic Sans MS"/>
              </a:rPr>
              <a:t>e</a:t>
            </a:r>
            <a:r>
              <a:rPr sz="2600" spc="14" dirty="0">
                <a:solidFill>
                  <a:srgbClr val="111111"/>
                </a:solidFill>
                <a:latin typeface="Comic Sans MS"/>
                <a:cs typeface="Comic Sans MS"/>
              </a:rPr>
              <a:t> </a:t>
            </a:r>
            <a:r>
              <a:rPr sz="2600" spc="0" dirty="0">
                <a:solidFill>
                  <a:srgbClr val="111111"/>
                </a:solidFill>
                <a:latin typeface="Comic Sans MS"/>
                <a:cs typeface="Comic Sans MS"/>
              </a:rPr>
              <a:t>a </a:t>
            </a:r>
            <a:r>
              <a:rPr sz="2600" spc="-9" dirty="0">
                <a:solidFill>
                  <a:srgbClr val="111111"/>
                </a:solidFill>
                <a:latin typeface="Comic Sans MS"/>
                <a:cs typeface="Comic Sans MS"/>
              </a:rPr>
              <a:t>m</a:t>
            </a:r>
            <a:r>
              <a:rPr sz="2600" spc="-4" dirty="0">
                <a:solidFill>
                  <a:srgbClr val="111111"/>
                </a:solidFill>
                <a:latin typeface="Comic Sans MS"/>
                <a:cs typeface="Comic Sans MS"/>
              </a:rPr>
              <a:t>eth</a:t>
            </a:r>
            <a:r>
              <a:rPr sz="2600" spc="14" dirty="0">
                <a:solidFill>
                  <a:srgbClr val="111111"/>
                </a:solidFill>
                <a:latin typeface="Comic Sans MS"/>
                <a:cs typeface="Comic Sans MS"/>
              </a:rPr>
              <a:t>o</a:t>
            </a:r>
            <a:r>
              <a:rPr sz="2600" spc="0" dirty="0">
                <a:solidFill>
                  <a:srgbClr val="111111"/>
                </a:solidFill>
                <a:latin typeface="Comic Sans MS"/>
                <a:cs typeface="Comic Sans MS"/>
              </a:rPr>
              <a:t>d</a:t>
            </a:r>
            <a:r>
              <a:rPr sz="2600" spc="29" dirty="0">
                <a:solidFill>
                  <a:srgbClr val="111111"/>
                </a:solidFill>
                <a:latin typeface="Comic Sans MS"/>
                <a:cs typeface="Comic Sans MS"/>
              </a:rPr>
              <a:t> </a:t>
            </a:r>
            <a:r>
              <a:rPr sz="2600" spc="-4" dirty="0">
                <a:solidFill>
                  <a:srgbClr val="111111"/>
                </a:solidFill>
                <a:latin typeface="Comic Sans MS"/>
                <a:cs typeface="Comic Sans MS"/>
              </a:rPr>
              <a:t>t</a:t>
            </a:r>
            <a:r>
              <a:rPr sz="2600" spc="0" dirty="0">
                <a:solidFill>
                  <a:srgbClr val="111111"/>
                </a:solidFill>
                <a:latin typeface="Comic Sans MS"/>
                <a:cs typeface="Comic Sans MS"/>
              </a:rPr>
              <a:t>o</a:t>
            </a:r>
            <a:r>
              <a:rPr sz="2600" spc="34" dirty="0">
                <a:solidFill>
                  <a:srgbClr val="111111"/>
                </a:solidFill>
                <a:latin typeface="Comic Sans MS"/>
                <a:cs typeface="Comic Sans MS"/>
              </a:rPr>
              <a:t> </a:t>
            </a:r>
            <a:r>
              <a:rPr sz="2600" spc="14" dirty="0">
                <a:solidFill>
                  <a:srgbClr val="111111"/>
                </a:solidFill>
                <a:latin typeface="Comic Sans MS"/>
                <a:cs typeface="Comic Sans MS"/>
              </a:rPr>
              <a:t>r</a:t>
            </a:r>
            <a:r>
              <a:rPr sz="2600" spc="-4" dirty="0">
                <a:solidFill>
                  <a:srgbClr val="111111"/>
                </a:solidFill>
                <a:latin typeface="Comic Sans MS"/>
                <a:cs typeface="Comic Sans MS"/>
              </a:rPr>
              <a:t>et</a:t>
            </a:r>
            <a:r>
              <a:rPr sz="2600" spc="-14" dirty="0">
                <a:solidFill>
                  <a:srgbClr val="111111"/>
                </a:solidFill>
                <a:latin typeface="Comic Sans MS"/>
                <a:cs typeface="Comic Sans MS"/>
              </a:rPr>
              <a:t>u</a:t>
            </a:r>
            <a:r>
              <a:rPr sz="2600" spc="14" dirty="0">
                <a:solidFill>
                  <a:srgbClr val="111111"/>
                </a:solidFill>
                <a:latin typeface="Comic Sans MS"/>
                <a:cs typeface="Comic Sans MS"/>
              </a:rPr>
              <a:t>r</a:t>
            </a:r>
            <a:r>
              <a:rPr sz="2600" spc="0" dirty="0">
                <a:solidFill>
                  <a:srgbClr val="111111"/>
                </a:solidFill>
                <a:latin typeface="Comic Sans MS"/>
                <a:cs typeface="Comic Sans MS"/>
              </a:rPr>
              <a:t>n</a:t>
            </a:r>
            <a:r>
              <a:rPr sz="2600" spc="39" dirty="0">
                <a:solidFill>
                  <a:srgbClr val="111111"/>
                </a:solidFill>
                <a:latin typeface="Comic Sans MS"/>
                <a:cs typeface="Comic Sans MS"/>
              </a:rPr>
              <a:t> </a:t>
            </a:r>
            <a:r>
              <a:rPr sz="2600" spc="-4" dirty="0">
                <a:solidFill>
                  <a:srgbClr val="111111"/>
                </a:solidFill>
                <a:latin typeface="Comic Sans MS"/>
                <a:cs typeface="Comic Sans MS"/>
              </a:rPr>
              <a:t>th</a:t>
            </a:r>
            <a:r>
              <a:rPr sz="2600" spc="0" dirty="0">
                <a:solidFill>
                  <a:srgbClr val="111111"/>
                </a:solidFill>
                <a:latin typeface="Comic Sans MS"/>
                <a:cs typeface="Comic Sans MS"/>
              </a:rPr>
              <a:t>e</a:t>
            </a:r>
            <a:r>
              <a:rPr sz="2600" spc="14" dirty="0">
                <a:solidFill>
                  <a:srgbClr val="111111"/>
                </a:solidFill>
                <a:latin typeface="Comic Sans MS"/>
                <a:cs typeface="Comic Sans MS"/>
              </a:rPr>
              <a:t> </a:t>
            </a:r>
            <a:r>
              <a:rPr sz="2600" spc="19" dirty="0">
                <a:solidFill>
                  <a:srgbClr val="111111"/>
                </a:solidFill>
                <a:latin typeface="Comic Sans MS"/>
                <a:cs typeface="Comic Sans MS"/>
              </a:rPr>
              <a:t>n</a:t>
            </a:r>
            <a:r>
              <a:rPr sz="2600" spc="-14" dirty="0">
                <a:solidFill>
                  <a:srgbClr val="111111"/>
                </a:solidFill>
                <a:latin typeface="Comic Sans MS"/>
                <a:cs typeface="Comic Sans MS"/>
              </a:rPr>
              <a:t>u</a:t>
            </a:r>
            <a:r>
              <a:rPr sz="2600" spc="-9" dirty="0">
                <a:solidFill>
                  <a:srgbClr val="111111"/>
                </a:solidFill>
                <a:latin typeface="Comic Sans MS"/>
                <a:cs typeface="Comic Sans MS"/>
              </a:rPr>
              <a:t>m</a:t>
            </a:r>
            <a:r>
              <a:rPr sz="2600" spc="-4" dirty="0">
                <a:solidFill>
                  <a:srgbClr val="111111"/>
                </a:solidFill>
                <a:latin typeface="Comic Sans MS"/>
                <a:cs typeface="Comic Sans MS"/>
              </a:rPr>
              <a:t>be</a:t>
            </a:r>
            <a:r>
              <a:rPr sz="2600" spc="0" dirty="0">
                <a:solidFill>
                  <a:srgbClr val="111111"/>
                </a:solidFill>
                <a:latin typeface="Comic Sans MS"/>
                <a:cs typeface="Comic Sans MS"/>
              </a:rPr>
              <a:t>r</a:t>
            </a:r>
            <a:r>
              <a:rPr sz="2600" spc="34" dirty="0">
                <a:solidFill>
                  <a:srgbClr val="111111"/>
                </a:solidFill>
                <a:latin typeface="Comic Sans MS"/>
                <a:cs typeface="Comic Sans MS"/>
              </a:rPr>
              <a:t> </a:t>
            </a:r>
            <a:r>
              <a:rPr sz="2600" spc="14" dirty="0">
                <a:solidFill>
                  <a:srgbClr val="111111"/>
                </a:solidFill>
                <a:latin typeface="Comic Sans MS"/>
                <a:cs typeface="Comic Sans MS"/>
              </a:rPr>
              <a:t>o</a:t>
            </a:r>
            <a:r>
              <a:rPr sz="2600" spc="0" dirty="0">
                <a:solidFill>
                  <a:srgbClr val="111111"/>
                </a:solidFill>
                <a:latin typeface="Comic Sans MS"/>
                <a:cs typeface="Comic Sans MS"/>
              </a:rPr>
              <a:t>f</a:t>
            </a:r>
            <a:r>
              <a:rPr sz="2600" spc="39" dirty="0">
                <a:solidFill>
                  <a:srgbClr val="111111"/>
                </a:solidFill>
                <a:latin typeface="Comic Sans MS"/>
                <a:cs typeface="Comic Sans MS"/>
              </a:rPr>
              <a:t> </a:t>
            </a:r>
            <a:r>
              <a:rPr sz="2600" spc="4" dirty="0">
                <a:solidFill>
                  <a:srgbClr val="111111"/>
                </a:solidFill>
                <a:latin typeface="Comic Sans MS"/>
                <a:cs typeface="Comic Sans MS"/>
              </a:rPr>
              <a:t>c</a:t>
            </a:r>
            <a:r>
              <a:rPr sz="2600" spc="14" dirty="0">
                <a:solidFill>
                  <a:srgbClr val="111111"/>
                </a:solidFill>
                <a:latin typeface="Comic Sans MS"/>
                <a:cs typeface="Comic Sans MS"/>
              </a:rPr>
              <a:t>o</a:t>
            </a:r>
            <a:r>
              <a:rPr sz="2600" spc="-9" dirty="0">
                <a:solidFill>
                  <a:srgbClr val="111111"/>
                </a:solidFill>
                <a:latin typeface="Comic Sans MS"/>
                <a:cs typeface="Comic Sans MS"/>
              </a:rPr>
              <a:t>mm</a:t>
            </a:r>
            <a:r>
              <a:rPr sz="2600" spc="-4" dirty="0">
                <a:solidFill>
                  <a:srgbClr val="111111"/>
                </a:solidFill>
                <a:latin typeface="Comic Sans MS"/>
                <a:cs typeface="Comic Sans MS"/>
              </a:rPr>
              <a:t>e</a:t>
            </a:r>
            <a:r>
              <a:rPr sz="2600" spc="19" dirty="0">
                <a:solidFill>
                  <a:srgbClr val="111111"/>
                </a:solidFill>
                <a:latin typeface="Comic Sans MS"/>
                <a:cs typeface="Comic Sans MS"/>
              </a:rPr>
              <a:t>n</a:t>
            </a:r>
            <a:r>
              <a:rPr sz="2600" spc="-4" dirty="0">
                <a:solidFill>
                  <a:srgbClr val="111111"/>
                </a:solidFill>
                <a:latin typeface="Comic Sans MS"/>
                <a:cs typeface="Comic Sans MS"/>
              </a:rPr>
              <a:t>ts</a:t>
            </a:r>
            <a:r>
              <a:rPr sz="2600" spc="0" dirty="0">
                <a:solidFill>
                  <a:srgbClr val="111111"/>
                </a:solidFill>
                <a:latin typeface="Comic Sans MS"/>
                <a:cs typeface="Comic Sans MS"/>
              </a:rPr>
              <a:t>.</a:t>
            </a:r>
            <a:r>
              <a:rPr sz="2600" spc="44" dirty="0">
                <a:solidFill>
                  <a:srgbClr val="111111"/>
                </a:solidFill>
                <a:latin typeface="Comic Sans MS"/>
                <a:cs typeface="Comic Sans MS"/>
              </a:rPr>
              <a:t> </a:t>
            </a:r>
            <a:r>
              <a:rPr sz="2600" spc="0" dirty="0">
                <a:solidFill>
                  <a:srgbClr val="111111"/>
                </a:solidFill>
                <a:latin typeface="Comic Sans MS"/>
                <a:cs typeface="Comic Sans MS"/>
              </a:rPr>
              <a:t>A</a:t>
            </a:r>
            <a:r>
              <a:rPr sz="2600" spc="9" dirty="0">
                <a:solidFill>
                  <a:srgbClr val="111111"/>
                </a:solidFill>
                <a:latin typeface="Comic Sans MS"/>
                <a:cs typeface="Comic Sans MS"/>
              </a:rPr>
              <a:t> </a:t>
            </a:r>
            <a:r>
              <a:rPr sz="2600" spc="4" dirty="0">
                <a:solidFill>
                  <a:srgbClr val="111111"/>
                </a:solidFill>
                <a:latin typeface="Comic Sans MS"/>
                <a:cs typeface="Comic Sans MS"/>
              </a:rPr>
              <a:t>c</a:t>
            </a:r>
            <a:r>
              <a:rPr sz="2600" spc="14" dirty="0">
                <a:solidFill>
                  <a:srgbClr val="111111"/>
                </a:solidFill>
                <a:latin typeface="Comic Sans MS"/>
                <a:cs typeface="Comic Sans MS"/>
              </a:rPr>
              <a:t>o</a:t>
            </a:r>
            <a:r>
              <a:rPr sz="2600" spc="-9" dirty="0">
                <a:solidFill>
                  <a:srgbClr val="111111"/>
                </a:solidFill>
                <a:latin typeface="Comic Sans MS"/>
                <a:cs typeface="Comic Sans MS"/>
              </a:rPr>
              <a:t>mm</a:t>
            </a:r>
            <a:r>
              <a:rPr sz="2600" spc="-4" dirty="0">
                <a:solidFill>
                  <a:srgbClr val="111111"/>
                </a:solidFill>
                <a:latin typeface="Comic Sans MS"/>
                <a:cs typeface="Comic Sans MS"/>
              </a:rPr>
              <a:t>e</a:t>
            </a:r>
            <a:r>
              <a:rPr sz="2600" spc="19" dirty="0">
                <a:solidFill>
                  <a:srgbClr val="111111"/>
                </a:solidFill>
                <a:latin typeface="Comic Sans MS"/>
                <a:cs typeface="Comic Sans MS"/>
              </a:rPr>
              <a:t>n</a:t>
            </a:r>
            <a:r>
              <a:rPr sz="2600" spc="0" dirty="0">
                <a:solidFill>
                  <a:srgbClr val="111111"/>
                </a:solidFill>
                <a:latin typeface="Comic Sans MS"/>
                <a:cs typeface="Comic Sans MS"/>
              </a:rPr>
              <a:t>t</a:t>
            </a:r>
            <a:r>
              <a:rPr sz="2600" spc="19" dirty="0">
                <a:solidFill>
                  <a:srgbClr val="111111"/>
                </a:solidFill>
                <a:latin typeface="Comic Sans MS"/>
                <a:cs typeface="Comic Sans MS"/>
              </a:rPr>
              <a:t> </a:t>
            </a:r>
            <a:r>
              <a:rPr sz="2600" spc="-4" dirty="0">
                <a:solidFill>
                  <a:srgbClr val="111111"/>
                </a:solidFill>
                <a:latin typeface="Comic Sans MS"/>
                <a:cs typeface="Comic Sans MS"/>
              </a:rPr>
              <a:t>sh</a:t>
            </a:r>
            <a:r>
              <a:rPr sz="2600" spc="14" dirty="0">
                <a:solidFill>
                  <a:srgbClr val="111111"/>
                </a:solidFill>
                <a:latin typeface="Comic Sans MS"/>
                <a:cs typeface="Comic Sans MS"/>
              </a:rPr>
              <a:t>o</a:t>
            </a:r>
            <a:r>
              <a:rPr sz="2600" spc="-14" dirty="0">
                <a:solidFill>
                  <a:srgbClr val="111111"/>
                </a:solidFill>
                <a:latin typeface="Comic Sans MS"/>
                <a:cs typeface="Comic Sans MS"/>
              </a:rPr>
              <a:t>u</a:t>
            </a:r>
            <a:r>
              <a:rPr sz="2600" spc="0" dirty="0">
                <a:solidFill>
                  <a:srgbClr val="111111"/>
                </a:solidFill>
                <a:latin typeface="Comic Sans MS"/>
                <a:cs typeface="Comic Sans MS"/>
              </a:rPr>
              <a:t>ld</a:t>
            </a:r>
            <a:r>
              <a:rPr sz="2600" spc="37" dirty="0">
                <a:solidFill>
                  <a:srgbClr val="111111"/>
                </a:solidFill>
                <a:latin typeface="Comic Sans MS"/>
                <a:cs typeface="Comic Sans MS"/>
              </a:rPr>
              <a:t> </a:t>
            </a:r>
            <a:r>
              <a:rPr sz="2600" spc="-4" dirty="0">
                <a:solidFill>
                  <a:srgbClr val="111111"/>
                </a:solidFill>
                <a:latin typeface="Comic Sans MS"/>
                <a:cs typeface="Comic Sans MS"/>
              </a:rPr>
              <a:t>b</a:t>
            </a:r>
            <a:r>
              <a:rPr sz="2600" spc="0" dirty="0">
                <a:solidFill>
                  <a:srgbClr val="111111"/>
                </a:solidFill>
                <a:latin typeface="Comic Sans MS"/>
                <a:cs typeface="Comic Sans MS"/>
              </a:rPr>
              <a:t>e</a:t>
            </a:r>
            <a:r>
              <a:rPr sz="2600" spc="14" dirty="0">
                <a:solidFill>
                  <a:srgbClr val="111111"/>
                </a:solidFill>
                <a:latin typeface="Comic Sans MS"/>
                <a:cs typeface="Comic Sans MS"/>
              </a:rPr>
              <a:t> </a:t>
            </a:r>
            <a:r>
              <a:rPr sz="2600" spc="9" dirty="0">
                <a:solidFill>
                  <a:srgbClr val="111111"/>
                </a:solidFill>
                <a:latin typeface="Comic Sans MS"/>
                <a:cs typeface="Comic Sans MS"/>
              </a:rPr>
              <a:t>d</a:t>
            </a:r>
            <a:r>
              <a:rPr sz="2600" spc="-4" dirty="0">
                <a:solidFill>
                  <a:srgbClr val="111111"/>
                </a:solidFill>
                <a:latin typeface="Comic Sans MS"/>
                <a:cs typeface="Comic Sans MS"/>
              </a:rPr>
              <a:t>e</a:t>
            </a:r>
            <a:r>
              <a:rPr sz="2600" spc="19" dirty="0">
                <a:solidFill>
                  <a:srgbClr val="111111"/>
                </a:solidFill>
                <a:latin typeface="Comic Sans MS"/>
                <a:cs typeface="Comic Sans MS"/>
              </a:rPr>
              <a:t>f</a:t>
            </a:r>
            <a:r>
              <a:rPr sz="2600" spc="-19" dirty="0">
                <a:solidFill>
                  <a:srgbClr val="111111"/>
                </a:solidFill>
                <a:latin typeface="Comic Sans MS"/>
                <a:cs typeface="Comic Sans MS"/>
              </a:rPr>
              <a:t>i</a:t>
            </a:r>
            <a:r>
              <a:rPr sz="2600" spc="19" dirty="0">
                <a:solidFill>
                  <a:srgbClr val="111111"/>
                </a:solidFill>
                <a:latin typeface="Comic Sans MS"/>
                <a:cs typeface="Comic Sans MS"/>
              </a:rPr>
              <a:t>n</a:t>
            </a:r>
            <a:r>
              <a:rPr sz="2600" spc="-4" dirty="0">
                <a:solidFill>
                  <a:srgbClr val="111111"/>
                </a:solidFill>
                <a:latin typeface="Comic Sans MS"/>
                <a:cs typeface="Comic Sans MS"/>
              </a:rPr>
              <a:t>e</a:t>
            </a:r>
            <a:r>
              <a:rPr sz="2600" spc="0" dirty="0">
                <a:solidFill>
                  <a:srgbClr val="111111"/>
                </a:solidFill>
                <a:latin typeface="Comic Sans MS"/>
                <a:cs typeface="Comic Sans MS"/>
              </a:rPr>
              <a:t>d</a:t>
            </a:r>
            <a:r>
              <a:rPr sz="2600" spc="29" dirty="0">
                <a:solidFill>
                  <a:srgbClr val="111111"/>
                </a:solidFill>
                <a:latin typeface="Comic Sans MS"/>
                <a:cs typeface="Comic Sans MS"/>
              </a:rPr>
              <a:t> </a:t>
            </a:r>
            <a:r>
              <a:rPr sz="2600" spc="-4" dirty="0">
                <a:solidFill>
                  <a:srgbClr val="111111"/>
                </a:solidFill>
                <a:latin typeface="Comic Sans MS"/>
                <a:cs typeface="Comic Sans MS"/>
              </a:rPr>
              <a:t>b</a:t>
            </a:r>
            <a:r>
              <a:rPr sz="2600" spc="0" dirty="0">
                <a:solidFill>
                  <a:srgbClr val="111111"/>
                </a:solidFill>
                <a:latin typeface="Comic Sans MS"/>
                <a:cs typeface="Comic Sans MS"/>
              </a:rPr>
              <a:t>y</a:t>
            </a:r>
            <a:r>
              <a:rPr sz="2600" spc="9" dirty="0">
                <a:solidFill>
                  <a:srgbClr val="111111"/>
                </a:solidFill>
                <a:latin typeface="Comic Sans MS"/>
                <a:cs typeface="Comic Sans MS"/>
              </a:rPr>
              <a:t> </a:t>
            </a:r>
            <a:r>
              <a:rPr sz="2600" spc="-4" dirty="0">
                <a:solidFill>
                  <a:srgbClr val="111111"/>
                </a:solidFill>
                <a:latin typeface="Comic Sans MS"/>
                <a:cs typeface="Comic Sans MS"/>
              </a:rPr>
              <a:t>th</a:t>
            </a:r>
            <a:r>
              <a:rPr sz="2600" spc="0" dirty="0">
                <a:solidFill>
                  <a:srgbClr val="111111"/>
                </a:solidFill>
                <a:latin typeface="Comic Sans MS"/>
                <a:cs typeface="Comic Sans MS"/>
              </a:rPr>
              <a:t>e</a:t>
            </a:r>
            <a:r>
              <a:rPr sz="2600" spc="14" dirty="0">
                <a:solidFill>
                  <a:srgbClr val="111111"/>
                </a:solidFill>
                <a:latin typeface="Comic Sans MS"/>
                <a:cs typeface="Comic Sans MS"/>
              </a:rPr>
              <a:t> </a:t>
            </a:r>
            <a:r>
              <a:rPr sz="2600" spc="9" dirty="0">
                <a:solidFill>
                  <a:srgbClr val="111111"/>
                </a:solidFill>
                <a:latin typeface="Comic Sans MS"/>
                <a:cs typeface="Comic Sans MS"/>
              </a:rPr>
              <a:t>C</a:t>
            </a:r>
            <a:r>
              <a:rPr sz="2600" spc="14" dirty="0">
                <a:solidFill>
                  <a:srgbClr val="111111"/>
                </a:solidFill>
                <a:latin typeface="Comic Sans MS"/>
                <a:cs typeface="Comic Sans MS"/>
              </a:rPr>
              <a:t>o</a:t>
            </a:r>
            <a:r>
              <a:rPr sz="2600" spc="-9" dirty="0">
                <a:solidFill>
                  <a:srgbClr val="111111"/>
                </a:solidFill>
                <a:latin typeface="Comic Sans MS"/>
                <a:cs typeface="Comic Sans MS"/>
              </a:rPr>
              <a:t>mm</a:t>
            </a:r>
            <a:r>
              <a:rPr sz="2600" spc="-4" dirty="0">
                <a:solidFill>
                  <a:srgbClr val="111111"/>
                </a:solidFill>
                <a:latin typeface="Comic Sans MS"/>
                <a:cs typeface="Comic Sans MS"/>
              </a:rPr>
              <a:t>e</a:t>
            </a:r>
            <a:r>
              <a:rPr sz="2600" spc="19" dirty="0">
                <a:solidFill>
                  <a:srgbClr val="111111"/>
                </a:solidFill>
                <a:latin typeface="Comic Sans MS"/>
                <a:cs typeface="Comic Sans MS"/>
              </a:rPr>
              <a:t>n</a:t>
            </a:r>
            <a:r>
              <a:rPr sz="2600" spc="0" dirty="0">
                <a:solidFill>
                  <a:srgbClr val="111111"/>
                </a:solidFill>
                <a:latin typeface="Comic Sans MS"/>
                <a:cs typeface="Comic Sans MS"/>
              </a:rPr>
              <a:t>t</a:t>
            </a:r>
            <a:r>
              <a:rPr sz="2600" spc="19" dirty="0">
                <a:solidFill>
                  <a:srgbClr val="111111"/>
                </a:solidFill>
                <a:latin typeface="Comic Sans MS"/>
                <a:cs typeface="Comic Sans MS"/>
              </a:rPr>
              <a:t> </a:t>
            </a:r>
            <a:r>
              <a:rPr sz="2600" spc="4" dirty="0">
                <a:solidFill>
                  <a:srgbClr val="111111"/>
                </a:solidFill>
                <a:latin typeface="Comic Sans MS"/>
                <a:cs typeface="Comic Sans MS"/>
              </a:rPr>
              <a:t>c</a:t>
            </a:r>
            <a:r>
              <a:rPr sz="2600" spc="0" dirty="0">
                <a:solidFill>
                  <a:srgbClr val="111111"/>
                </a:solidFill>
                <a:latin typeface="Comic Sans MS"/>
                <a:cs typeface="Comic Sans MS"/>
              </a:rPr>
              <a:t>l</a:t>
            </a:r>
            <a:r>
              <a:rPr sz="2600" spc="9" dirty="0">
                <a:solidFill>
                  <a:srgbClr val="111111"/>
                </a:solidFill>
                <a:latin typeface="Comic Sans MS"/>
                <a:cs typeface="Comic Sans MS"/>
              </a:rPr>
              <a:t>a</a:t>
            </a:r>
            <a:r>
              <a:rPr sz="2600" spc="-4" dirty="0">
                <a:solidFill>
                  <a:srgbClr val="111111"/>
                </a:solidFill>
                <a:latin typeface="Comic Sans MS"/>
                <a:cs typeface="Comic Sans MS"/>
              </a:rPr>
              <a:t>s</a:t>
            </a:r>
            <a:r>
              <a:rPr sz="2600" spc="0" dirty="0">
                <a:solidFill>
                  <a:srgbClr val="111111"/>
                </a:solidFill>
                <a:latin typeface="Comic Sans MS"/>
                <a:cs typeface="Comic Sans MS"/>
              </a:rPr>
              <a:t>s</a:t>
            </a:r>
            <a:r>
              <a:rPr sz="2600" spc="26" dirty="0">
                <a:solidFill>
                  <a:srgbClr val="111111"/>
                </a:solidFill>
                <a:latin typeface="Comic Sans MS"/>
                <a:cs typeface="Comic Sans MS"/>
              </a:rPr>
              <a:t> </a:t>
            </a:r>
            <a:r>
              <a:rPr sz="2600" spc="34" dirty="0">
                <a:solidFill>
                  <a:srgbClr val="111111"/>
                </a:solidFill>
                <a:latin typeface="Comic Sans MS"/>
                <a:cs typeface="Comic Sans MS"/>
              </a:rPr>
              <a:t>w</a:t>
            </a:r>
            <a:r>
              <a:rPr sz="2600" spc="-4" dirty="0">
                <a:solidFill>
                  <a:srgbClr val="111111"/>
                </a:solidFill>
                <a:latin typeface="Comic Sans MS"/>
                <a:cs typeface="Comic Sans MS"/>
              </a:rPr>
              <a:t>h</a:t>
            </a:r>
            <a:r>
              <a:rPr sz="2600" spc="-19" dirty="0">
                <a:solidFill>
                  <a:srgbClr val="111111"/>
                </a:solidFill>
                <a:latin typeface="Comic Sans MS"/>
                <a:cs typeface="Comic Sans MS"/>
              </a:rPr>
              <a:t>i</a:t>
            </a:r>
            <a:r>
              <a:rPr sz="2600" spc="4" dirty="0">
                <a:solidFill>
                  <a:srgbClr val="111111"/>
                </a:solidFill>
                <a:latin typeface="Comic Sans MS"/>
                <a:cs typeface="Comic Sans MS"/>
              </a:rPr>
              <a:t>c</a:t>
            </a:r>
            <a:r>
              <a:rPr sz="2600" spc="0" dirty="0">
                <a:solidFill>
                  <a:srgbClr val="111111"/>
                </a:solidFill>
                <a:latin typeface="Comic Sans MS"/>
                <a:cs typeface="Comic Sans MS"/>
              </a:rPr>
              <a:t>h</a:t>
            </a:r>
            <a:r>
              <a:rPr sz="2600" spc="19" dirty="0">
                <a:solidFill>
                  <a:srgbClr val="111111"/>
                </a:solidFill>
                <a:latin typeface="Comic Sans MS"/>
                <a:cs typeface="Comic Sans MS"/>
              </a:rPr>
              <a:t> </a:t>
            </a:r>
            <a:r>
              <a:rPr sz="2600" spc="-4" dirty="0">
                <a:solidFill>
                  <a:srgbClr val="111111"/>
                </a:solidFill>
                <a:latin typeface="Comic Sans MS"/>
                <a:cs typeface="Comic Sans MS"/>
              </a:rPr>
              <a:t>h</a:t>
            </a:r>
            <a:r>
              <a:rPr sz="2600" spc="9" dirty="0">
                <a:solidFill>
                  <a:srgbClr val="111111"/>
                </a:solidFill>
                <a:latin typeface="Comic Sans MS"/>
                <a:cs typeface="Comic Sans MS"/>
              </a:rPr>
              <a:t>a</a:t>
            </a:r>
            <a:r>
              <a:rPr sz="2600" spc="0" dirty="0">
                <a:solidFill>
                  <a:srgbClr val="111111"/>
                </a:solidFill>
                <a:latin typeface="Comic Sans MS"/>
                <a:cs typeface="Comic Sans MS"/>
              </a:rPr>
              <a:t>s </a:t>
            </a:r>
            <a:r>
              <a:rPr sz="2600" spc="-4" dirty="0">
                <a:solidFill>
                  <a:srgbClr val="111111"/>
                </a:solidFill>
                <a:latin typeface="Comic Sans MS"/>
                <a:cs typeface="Comic Sans MS"/>
              </a:rPr>
              <a:t>th</a:t>
            </a:r>
            <a:r>
              <a:rPr sz="2600" spc="0" dirty="0">
                <a:solidFill>
                  <a:srgbClr val="111111"/>
                </a:solidFill>
                <a:latin typeface="Comic Sans MS"/>
                <a:cs typeface="Comic Sans MS"/>
              </a:rPr>
              <a:t>e</a:t>
            </a:r>
            <a:r>
              <a:rPr sz="2600" spc="14" dirty="0">
                <a:solidFill>
                  <a:srgbClr val="111111"/>
                </a:solidFill>
                <a:latin typeface="Comic Sans MS"/>
                <a:cs typeface="Comic Sans MS"/>
              </a:rPr>
              <a:t> r</a:t>
            </a:r>
            <a:r>
              <a:rPr sz="2600" spc="-4" dirty="0">
                <a:solidFill>
                  <a:srgbClr val="111111"/>
                </a:solidFill>
                <a:latin typeface="Comic Sans MS"/>
                <a:cs typeface="Comic Sans MS"/>
              </a:rPr>
              <a:t>es</a:t>
            </a:r>
            <a:r>
              <a:rPr sz="2600" spc="-9" dirty="0">
                <a:solidFill>
                  <a:srgbClr val="111111"/>
                </a:solidFill>
                <a:latin typeface="Comic Sans MS"/>
                <a:cs typeface="Comic Sans MS"/>
              </a:rPr>
              <a:t>p</a:t>
            </a:r>
            <a:r>
              <a:rPr sz="2600" spc="14" dirty="0">
                <a:solidFill>
                  <a:srgbClr val="111111"/>
                </a:solidFill>
                <a:latin typeface="Comic Sans MS"/>
                <a:cs typeface="Comic Sans MS"/>
              </a:rPr>
              <a:t>o</a:t>
            </a:r>
            <a:r>
              <a:rPr sz="2600" spc="19" dirty="0">
                <a:solidFill>
                  <a:srgbClr val="111111"/>
                </a:solidFill>
                <a:latin typeface="Comic Sans MS"/>
                <a:cs typeface="Comic Sans MS"/>
              </a:rPr>
              <a:t>n</a:t>
            </a:r>
            <a:r>
              <a:rPr sz="2600" spc="-4" dirty="0">
                <a:solidFill>
                  <a:srgbClr val="111111"/>
                </a:solidFill>
                <a:latin typeface="Comic Sans MS"/>
                <a:cs typeface="Comic Sans MS"/>
              </a:rPr>
              <a:t>s</a:t>
            </a:r>
            <a:r>
              <a:rPr sz="2600" spc="-19" dirty="0">
                <a:solidFill>
                  <a:srgbClr val="111111"/>
                </a:solidFill>
                <a:latin typeface="Comic Sans MS"/>
                <a:cs typeface="Comic Sans MS"/>
              </a:rPr>
              <a:t>i</a:t>
            </a:r>
            <a:r>
              <a:rPr sz="2600" spc="-4" dirty="0">
                <a:solidFill>
                  <a:srgbClr val="111111"/>
                </a:solidFill>
                <a:latin typeface="Comic Sans MS"/>
                <a:cs typeface="Comic Sans MS"/>
              </a:rPr>
              <a:t>b</a:t>
            </a:r>
            <a:r>
              <a:rPr sz="2600" spc="-19" dirty="0">
                <a:solidFill>
                  <a:srgbClr val="111111"/>
                </a:solidFill>
                <a:latin typeface="Comic Sans MS"/>
                <a:cs typeface="Comic Sans MS"/>
              </a:rPr>
              <a:t>i</a:t>
            </a:r>
            <a:r>
              <a:rPr sz="2600" spc="0" dirty="0">
                <a:solidFill>
                  <a:srgbClr val="111111"/>
                </a:solidFill>
                <a:latin typeface="Comic Sans MS"/>
                <a:cs typeface="Comic Sans MS"/>
              </a:rPr>
              <a:t>l</a:t>
            </a:r>
            <a:r>
              <a:rPr sz="2600" spc="-19" dirty="0">
                <a:solidFill>
                  <a:srgbClr val="111111"/>
                </a:solidFill>
                <a:latin typeface="Comic Sans MS"/>
                <a:cs typeface="Comic Sans MS"/>
              </a:rPr>
              <a:t>i</a:t>
            </a:r>
            <a:r>
              <a:rPr sz="2600" spc="-4" dirty="0">
                <a:solidFill>
                  <a:srgbClr val="111111"/>
                </a:solidFill>
                <a:latin typeface="Comic Sans MS"/>
                <a:cs typeface="Comic Sans MS"/>
              </a:rPr>
              <a:t>t</a:t>
            </a:r>
            <a:r>
              <a:rPr sz="2600" spc="0" dirty="0">
                <a:solidFill>
                  <a:srgbClr val="111111"/>
                </a:solidFill>
                <a:latin typeface="Comic Sans MS"/>
                <a:cs typeface="Comic Sans MS"/>
              </a:rPr>
              <a:t>y</a:t>
            </a:r>
            <a:r>
              <a:rPr sz="2600" spc="16" dirty="0">
                <a:solidFill>
                  <a:srgbClr val="111111"/>
                </a:solidFill>
                <a:latin typeface="Comic Sans MS"/>
                <a:cs typeface="Comic Sans MS"/>
              </a:rPr>
              <a:t> </a:t>
            </a:r>
            <a:r>
              <a:rPr sz="2600" spc="19" dirty="0">
                <a:solidFill>
                  <a:srgbClr val="111111"/>
                </a:solidFill>
                <a:latin typeface="Comic Sans MS"/>
                <a:cs typeface="Comic Sans MS"/>
              </a:rPr>
              <a:t>f</a:t>
            </a:r>
            <a:r>
              <a:rPr sz="2600" spc="14" dirty="0">
                <a:solidFill>
                  <a:srgbClr val="111111"/>
                </a:solidFill>
                <a:latin typeface="Comic Sans MS"/>
                <a:cs typeface="Comic Sans MS"/>
              </a:rPr>
              <a:t>o</a:t>
            </a:r>
            <a:r>
              <a:rPr sz="2600" spc="0" dirty="0">
                <a:solidFill>
                  <a:srgbClr val="111111"/>
                </a:solidFill>
                <a:latin typeface="Comic Sans MS"/>
                <a:cs typeface="Comic Sans MS"/>
              </a:rPr>
              <a:t>r</a:t>
            </a:r>
            <a:r>
              <a:rPr sz="2600" spc="34" dirty="0">
                <a:solidFill>
                  <a:srgbClr val="111111"/>
                </a:solidFill>
                <a:latin typeface="Comic Sans MS"/>
                <a:cs typeface="Comic Sans MS"/>
              </a:rPr>
              <a:t> </a:t>
            </a:r>
            <a:r>
              <a:rPr sz="2600" spc="-4" dirty="0">
                <a:solidFill>
                  <a:srgbClr val="111111"/>
                </a:solidFill>
                <a:latin typeface="Comic Sans MS"/>
                <a:cs typeface="Comic Sans MS"/>
              </a:rPr>
              <a:t>t</a:t>
            </a:r>
            <a:r>
              <a:rPr sz="2600" spc="14" dirty="0">
                <a:solidFill>
                  <a:srgbClr val="111111"/>
                </a:solidFill>
                <a:latin typeface="Comic Sans MS"/>
                <a:cs typeface="Comic Sans MS"/>
              </a:rPr>
              <a:t>r</a:t>
            </a:r>
            <a:r>
              <a:rPr sz="2600" spc="9" dirty="0">
                <a:solidFill>
                  <a:srgbClr val="111111"/>
                </a:solidFill>
                <a:latin typeface="Comic Sans MS"/>
                <a:cs typeface="Comic Sans MS"/>
              </a:rPr>
              <a:t>a</a:t>
            </a:r>
            <a:r>
              <a:rPr sz="2600" spc="4" dirty="0">
                <a:solidFill>
                  <a:srgbClr val="111111"/>
                </a:solidFill>
                <a:latin typeface="Comic Sans MS"/>
                <a:cs typeface="Comic Sans MS"/>
              </a:rPr>
              <a:t>c</a:t>
            </a:r>
            <a:r>
              <a:rPr sz="2600" spc="-25" dirty="0">
                <a:solidFill>
                  <a:srgbClr val="111111"/>
                </a:solidFill>
                <a:latin typeface="Comic Sans MS"/>
                <a:cs typeface="Comic Sans MS"/>
              </a:rPr>
              <a:t>k</a:t>
            </a:r>
            <a:r>
              <a:rPr sz="2600" spc="-19" dirty="0">
                <a:solidFill>
                  <a:srgbClr val="111111"/>
                </a:solidFill>
                <a:latin typeface="Comic Sans MS"/>
                <a:cs typeface="Comic Sans MS"/>
              </a:rPr>
              <a:t>i</a:t>
            </a:r>
            <a:r>
              <a:rPr sz="2600" spc="19" dirty="0">
                <a:solidFill>
                  <a:srgbClr val="111111"/>
                </a:solidFill>
                <a:latin typeface="Comic Sans MS"/>
                <a:cs typeface="Comic Sans MS"/>
              </a:rPr>
              <a:t>n</a:t>
            </a:r>
            <a:r>
              <a:rPr sz="2600" spc="0" dirty="0">
                <a:solidFill>
                  <a:srgbClr val="111111"/>
                </a:solidFill>
                <a:latin typeface="Comic Sans MS"/>
                <a:cs typeface="Comic Sans MS"/>
              </a:rPr>
              <a:t>g</a:t>
            </a:r>
            <a:r>
              <a:rPr sz="2600" spc="19" dirty="0">
                <a:solidFill>
                  <a:srgbClr val="111111"/>
                </a:solidFill>
                <a:latin typeface="Comic Sans MS"/>
                <a:cs typeface="Comic Sans MS"/>
              </a:rPr>
              <a:t> </a:t>
            </a:r>
            <a:r>
              <a:rPr sz="2600" spc="-4" dirty="0">
                <a:solidFill>
                  <a:srgbClr val="111111"/>
                </a:solidFill>
                <a:latin typeface="Comic Sans MS"/>
                <a:cs typeface="Comic Sans MS"/>
              </a:rPr>
              <a:t>b</a:t>
            </a:r>
            <a:r>
              <a:rPr sz="2600" spc="14" dirty="0">
                <a:solidFill>
                  <a:srgbClr val="111111"/>
                </a:solidFill>
                <a:latin typeface="Comic Sans MS"/>
                <a:cs typeface="Comic Sans MS"/>
              </a:rPr>
              <a:t>o</a:t>
            </a:r>
            <a:r>
              <a:rPr sz="2600" spc="-4" dirty="0">
                <a:solidFill>
                  <a:srgbClr val="111111"/>
                </a:solidFill>
                <a:latin typeface="Comic Sans MS"/>
                <a:cs typeface="Comic Sans MS"/>
              </a:rPr>
              <a:t>t</a:t>
            </a:r>
            <a:r>
              <a:rPr sz="2600" spc="0" dirty="0">
                <a:solidFill>
                  <a:srgbClr val="111111"/>
                </a:solidFill>
                <a:latin typeface="Comic Sans MS"/>
                <a:cs typeface="Comic Sans MS"/>
              </a:rPr>
              <a:t>h</a:t>
            </a:r>
            <a:r>
              <a:rPr sz="2600" spc="19" dirty="0">
                <a:solidFill>
                  <a:srgbClr val="111111"/>
                </a:solidFill>
                <a:latin typeface="Comic Sans MS"/>
                <a:cs typeface="Comic Sans MS"/>
              </a:rPr>
              <a:t> </a:t>
            </a:r>
            <a:r>
              <a:rPr sz="2600" spc="-4" dirty="0">
                <a:solidFill>
                  <a:srgbClr val="111111"/>
                </a:solidFill>
                <a:latin typeface="Comic Sans MS"/>
                <a:cs typeface="Comic Sans MS"/>
              </a:rPr>
              <a:t>th</a:t>
            </a:r>
            <a:r>
              <a:rPr sz="2600" spc="0" dirty="0">
                <a:solidFill>
                  <a:srgbClr val="111111"/>
                </a:solidFill>
                <a:latin typeface="Comic Sans MS"/>
                <a:cs typeface="Comic Sans MS"/>
              </a:rPr>
              <a:t>e</a:t>
            </a:r>
            <a:r>
              <a:rPr sz="2600" spc="14" dirty="0">
                <a:solidFill>
                  <a:srgbClr val="111111"/>
                </a:solidFill>
                <a:latin typeface="Comic Sans MS"/>
                <a:cs typeface="Comic Sans MS"/>
              </a:rPr>
              <a:t> </a:t>
            </a:r>
            <a:r>
              <a:rPr sz="2600" spc="19" dirty="0">
                <a:solidFill>
                  <a:srgbClr val="111111"/>
                </a:solidFill>
                <a:latin typeface="Comic Sans MS"/>
                <a:cs typeface="Comic Sans MS"/>
              </a:rPr>
              <a:t>n</a:t>
            </a:r>
            <a:r>
              <a:rPr sz="2600" spc="9" dirty="0">
                <a:solidFill>
                  <a:srgbClr val="111111"/>
                </a:solidFill>
                <a:latin typeface="Comic Sans MS"/>
                <a:cs typeface="Comic Sans MS"/>
              </a:rPr>
              <a:t>a</a:t>
            </a:r>
            <a:r>
              <a:rPr sz="2600" spc="-9" dirty="0">
                <a:solidFill>
                  <a:srgbClr val="111111"/>
                </a:solidFill>
                <a:latin typeface="Comic Sans MS"/>
                <a:cs typeface="Comic Sans MS"/>
              </a:rPr>
              <a:t>m</a:t>
            </a:r>
            <a:r>
              <a:rPr sz="2600" spc="0" dirty="0">
                <a:solidFill>
                  <a:srgbClr val="111111"/>
                </a:solidFill>
                <a:latin typeface="Comic Sans MS"/>
                <a:cs typeface="Comic Sans MS"/>
              </a:rPr>
              <a:t>e</a:t>
            </a:r>
            <a:r>
              <a:rPr sz="2600" spc="14" dirty="0">
                <a:solidFill>
                  <a:srgbClr val="111111"/>
                </a:solidFill>
                <a:latin typeface="Comic Sans MS"/>
                <a:cs typeface="Comic Sans MS"/>
              </a:rPr>
              <a:t> o</a:t>
            </a:r>
            <a:r>
              <a:rPr sz="2600" spc="0" dirty="0">
                <a:solidFill>
                  <a:srgbClr val="111111"/>
                </a:solidFill>
                <a:latin typeface="Comic Sans MS"/>
                <a:cs typeface="Comic Sans MS"/>
              </a:rPr>
              <a:t>f</a:t>
            </a:r>
            <a:r>
              <a:rPr sz="2600" spc="39" dirty="0">
                <a:solidFill>
                  <a:srgbClr val="111111"/>
                </a:solidFill>
                <a:latin typeface="Comic Sans MS"/>
                <a:cs typeface="Comic Sans MS"/>
              </a:rPr>
              <a:t> </a:t>
            </a:r>
            <a:r>
              <a:rPr sz="2600" spc="-4" dirty="0">
                <a:solidFill>
                  <a:srgbClr val="111111"/>
                </a:solidFill>
                <a:latin typeface="Comic Sans MS"/>
                <a:cs typeface="Comic Sans MS"/>
              </a:rPr>
              <a:t>th</a:t>
            </a:r>
            <a:r>
              <a:rPr sz="2600" spc="0" dirty="0">
                <a:solidFill>
                  <a:srgbClr val="111111"/>
                </a:solidFill>
                <a:latin typeface="Comic Sans MS"/>
                <a:cs typeface="Comic Sans MS"/>
              </a:rPr>
              <a:t>e</a:t>
            </a:r>
            <a:r>
              <a:rPr sz="2600" spc="14" dirty="0">
                <a:solidFill>
                  <a:srgbClr val="111111"/>
                </a:solidFill>
                <a:latin typeface="Comic Sans MS"/>
                <a:cs typeface="Comic Sans MS"/>
              </a:rPr>
              <a:t> </a:t>
            </a:r>
            <a:r>
              <a:rPr sz="2600" spc="-9" dirty="0">
                <a:solidFill>
                  <a:srgbClr val="111111"/>
                </a:solidFill>
                <a:latin typeface="Comic Sans MS"/>
                <a:cs typeface="Comic Sans MS"/>
              </a:rPr>
              <a:t>p</a:t>
            </a:r>
            <a:r>
              <a:rPr sz="2600" spc="-4" dirty="0">
                <a:solidFill>
                  <a:srgbClr val="111111"/>
                </a:solidFill>
                <a:latin typeface="Comic Sans MS"/>
                <a:cs typeface="Comic Sans MS"/>
              </a:rPr>
              <a:t>e</a:t>
            </a:r>
            <a:r>
              <a:rPr sz="2600" spc="14" dirty="0">
                <a:solidFill>
                  <a:srgbClr val="111111"/>
                </a:solidFill>
                <a:latin typeface="Comic Sans MS"/>
                <a:cs typeface="Comic Sans MS"/>
              </a:rPr>
              <a:t>r</a:t>
            </a:r>
            <a:r>
              <a:rPr sz="2600" spc="-4" dirty="0">
                <a:solidFill>
                  <a:srgbClr val="111111"/>
                </a:solidFill>
                <a:latin typeface="Comic Sans MS"/>
                <a:cs typeface="Comic Sans MS"/>
              </a:rPr>
              <a:t>s</a:t>
            </a:r>
            <a:r>
              <a:rPr sz="2600" spc="14" dirty="0">
                <a:solidFill>
                  <a:srgbClr val="111111"/>
                </a:solidFill>
                <a:latin typeface="Comic Sans MS"/>
                <a:cs typeface="Comic Sans MS"/>
              </a:rPr>
              <a:t>o</a:t>
            </a:r>
            <a:r>
              <a:rPr sz="2600" spc="0" dirty="0">
                <a:solidFill>
                  <a:srgbClr val="111111"/>
                </a:solidFill>
                <a:latin typeface="Comic Sans MS"/>
                <a:cs typeface="Comic Sans MS"/>
              </a:rPr>
              <a:t>n</a:t>
            </a:r>
            <a:r>
              <a:rPr sz="2600" spc="39" dirty="0">
                <a:solidFill>
                  <a:srgbClr val="111111"/>
                </a:solidFill>
                <a:latin typeface="Comic Sans MS"/>
                <a:cs typeface="Comic Sans MS"/>
              </a:rPr>
              <a:t> </a:t>
            </a:r>
            <a:r>
              <a:rPr sz="2600" spc="34" dirty="0">
                <a:solidFill>
                  <a:srgbClr val="111111"/>
                </a:solidFill>
                <a:latin typeface="Comic Sans MS"/>
                <a:cs typeface="Comic Sans MS"/>
              </a:rPr>
              <a:t>w</a:t>
            </a:r>
            <a:r>
              <a:rPr sz="2600" spc="-4" dirty="0">
                <a:solidFill>
                  <a:srgbClr val="111111"/>
                </a:solidFill>
                <a:latin typeface="Comic Sans MS"/>
                <a:cs typeface="Comic Sans MS"/>
              </a:rPr>
              <a:t>h</a:t>
            </a:r>
            <a:r>
              <a:rPr sz="2600" spc="0" dirty="0">
                <a:solidFill>
                  <a:srgbClr val="111111"/>
                </a:solidFill>
                <a:latin typeface="Comic Sans MS"/>
                <a:cs typeface="Comic Sans MS"/>
              </a:rPr>
              <a:t>o</a:t>
            </a:r>
            <a:r>
              <a:rPr sz="2600" spc="34" dirty="0">
                <a:solidFill>
                  <a:srgbClr val="111111"/>
                </a:solidFill>
                <a:latin typeface="Comic Sans MS"/>
                <a:cs typeface="Comic Sans MS"/>
              </a:rPr>
              <a:t> </a:t>
            </a:r>
            <a:r>
              <a:rPr sz="2600" spc="-9" dirty="0">
                <a:solidFill>
                  <a:srgbClr val="111111"/>
                </a:solidFill>
                <a:latin typeface="Comic Sans MS"/>
                <a:cs typeface="Comic Sans MS"/>
              </a:rPr>
              <a:t>m</a:t>
            </a:r>
            <a:r>
              <a:rPr sz="2600" spc="9" dirty="0">
                <a:solidFill>
                  <a:srgbClr val="111111"/>
                </a:solidFill>
                <a:latin typeface="Comic Sans MS"/>
                <a:cs typeface="Comic Sans MS"/>
              </a:rPr>
              <a:t>ad</a:t>
            </a:r>
            <a:r>
              <a:rPr sz="2600" spc="0" dirty="0">
                <a:solidFill>
                  <a:srgbClr val="111111"/>
                </a:solidFill>
                <a:latin typeface="Comic Sans MS"/>
                <a:cs typeface="Comic Sans MS"/>
              </a:rPr>
              <a:t>e</a:t>
            </a:r>
            <a:r>
              <a:rPr sz="2600" spc="14" dirty="0">
                <a:solidFill>
                  <a:srgbClr val="111111"/>
                </a:solidFill>
                <a:latin typeface="Comic Sans MS"/>
                <a:cs typeface="Comic Sans MS"/>
              </a:rPr>
              <a:t> </a:t>
            </a:r>
            <a:r>
              <a:rPr sz="2600" spc="-4" dirty="0">
                <a:solidFill>
                  <a:srgbClr val="111111"/>
                </a:solidFill>
                <a:latin typeface="Comic Sans MS"/>
                <a:cs typeface="Comic Sans MS"/>
              </a:rPr>
              <a:t>th</a:t>
            </a:r>
            <a:r>
              <a:rPr sz="2600" spc="0" dirty="0">
                <a:solidFill>
                  <a:srgbClr val="111111"/>
                </a:solidFill>
                <a:latin typeface="Comic Sans MS"/>
                <a:cs typeface="Comic Sans MS"/>
              </a:rPr>
              <a:t>e</a:t>
            </a:r>
            <a:r>
              <a:rPr sz="2600" spc="14" dirty="0">
                <a:solidFill>
                  <a:srgbClr val="111111"/>
                </a:solidFill>
                <a:latin typeface="Comic Sans MS"/>
                <a:cs typeface="Comic Sans MS"/>
              </a:rPr>
              <a:t> </a:t>
            </a:r>
            <a:r>
              <a:rPr sz="2600" spc="4" dirty="0">
                <a:solidFill>
                  <a:srgbClr val="111111"/>
                </a:solidFill>
                <a:latin typeface="Comic Sans MS"/>
                <a:cs typeface="Comic Sans MS"/>
              </a:rPr>
              <a:t>c</a:t>
            </a:r>
            <a:r>
              <a:rPr sz="2600" spc="14" dirty="0">
                <a:solidFill>
                  <a:srgbClr val="111111"/>
                </a:solidFill>
                <a:latin typeface="Comic Sans MS"/>
                <a:cs typeface="Comic Sans MS"/>
              </a:rPr>
              <a:t>o</a:t>
            </a:r>
            <a:r>
              <a:rPr sz="2600" spc="-9" dirty="0">
                <a:solidFill>
                  <a:srgbClr val="111111"/>
                </a:solidFill>
                <a:latin typeface="Comic Sans MS"/>
                <a:cs typeface="Comic Sans MS"/>
              </a:rPr>
              <a:t>mm</a:t>
            </a:r>
            <a:r>
              <a:rPr sz="2600" spc="-4" dirty="0">
                <a:solidFill>
                  <a:srgbClr val="111111"/>
                </a:solidFill>
                <a:latin typeface="Comic Sans MS"/>
                <a:cs typeface="Comic Sans MS"/>
              </a:rPr>
              <a:t>e</a:t>
            </a:r>
            <a:r>
              <a:rPr sz="2600" spc="19" dirty="0">
                <a:solidFill>
                  <a:srgbClr val="111111"/>
                </a:solidFill>
                <a:latin typeface="Comic Sans MS"/>
                <a:cs typeface="Comic Sans MS"/>
              </a:rPr>
              <a:t>n</a:t>
            </a:r>
            <a:r>
              <a:rPr sz="2600" spc="0" dirty="0">
                <a:solidFill>
                  <a:srgbClr val="111111"/>
                </a:solidFill>
                <a:latin typeface="Comic Sans MS"/>
                <a:cs typeface="Comic Sans MS"/>
              </a:rPr>
              <a:t>t</a:t>
            </a:r>
            <a:r>
              <a:rPr sz="2600" spc="19" dirty="0">
                <a:solidFill>
                  <a:srgbClr val="111111"/>
                </a:solidFill>
                <a:latin typeface="Comic Sans MS"/>
                <a:cs typeface="Comic Sans MS"/>
              </a:rPr>
              <a:t> </a:t>
            </a:r>
            <a:r>
              <a:rPr sz="2600" spc="9" dirty="0">
                <a:solidFill>
                  <a:srgbClr val="111111"/>
                </a:solidFill>
                <a:latin typeface="Comic Sans MS"/>
                <a:cs typeface="Comic Sans MS"/>
              </a:rPr>
              <a:t>a</a:t>
            </a:r>
            <a:r>
              <a:rPr sz="2600" spc="19" dirty="0">
                <a:solidFill>
                  <a:srgbClr val="111111"/>
                </a:solidFill>
                <a:latin typeface="Comic Sans MS"/>
                <a:cs typeface="Comic Sans MS"/>
              </a:rPr>
              <a:t>n</a:t>
            </a:r>
            <a:r>
              <a:rPr sz="2600" spc="0" dirty="0">
                <a:solidFill>
                  <a:srgbClr val="111111"/>
                </a:solidFill>
                <a:latin typeface="Comic Sans MS"/>
                <a:cs typeface="Comic Sans MS"/>
              </a:rPr>
              <a:t>d</a:t>
            </a:r>
            <a:r>
              <a:rPr sz="2600" spc="29" dirty="0">
                <a:solidFill>
                  <a:srgbClr val="111111"/>
                </a:solidFill>
                <a:latin typeface="Comic Sans MS"/>
                <a:cs typeface="Comic Sans MS"/>
              </a:rPr>
              <a:t> </a:t>
            </a:r>
            <a:r>
              <a:rPr sz="2600" spc="-4" dirty="0">
                <a:solidFill>
                  <a:srgbClr val="111111"/>
                </a:solidFill>
                <a:latin typeface="Comic Sans MS"/>
                <a:cs typeface="Comic Sans MS"/>
              </a:rPr>
              <a:t>th</a:t>
            </a:r>
            <a:r>
              <a:rPr sz="2600" spc="0" dirty="0">
                <a:solidFill>
                  <a:srgbClr val="111111"/>
                </a:solidFill>
                <a:latin typeface="Comic Sans MS"/>
                <a:cs typeface="Comic Sans MS"/>
              </a:rPr>
              <a:t>e</a:t>
            </a:r>
            <a:r>
              <a:rPr sz="2600" spc="14" dirty="0">
                <a:solidFill>
                  <a:srgbClr val="111111"/>
                </a:solidFill>
                <a:latin typeface="Comic Sans MS"/>
                <a:cs typeface="Comic Sans MS"/>
              </a:rPr>
              <a:t> </a:t>
            </a:r>
            <a:r>
              <a:rPr sz="2600" spc="-4" dirty="0">
                <a:solidFill>
                  <a:srgbClr val="111111"/>
                </a:solidFill>
                <a:latin typeface="Comic Sans MS"/>
                <a:cs typeface="Comic Sans MS"/>
              </a:rPr>
              <a:t>te</a:t>
            </a:r>
            <a:r>
              <a:rPr sz="2600" spc="0" dirty="0">
                <a:solidFill>
                  <a:srgbClr val="111111"/>
                </a:solidFill>
                <a:latin typeface="Comic Sans MS"/>
                <a:cs typeface="Comic Sans MS"/>
              </a:rPr>
              <a:t>xt</a:t>
            </a:r>
            <a:r>
              <a:rPr sz="2600" spc="19" dirty="0">
                <a:solidFill>
                  <a:srgbClr val="111111"/>
                </a:solidFill>
                <a:latin typeface="Comic Sans MS"/>
                <a:cs typeface="Comic Sans MS"/>
              </a:rPr>
              <a:t> </a:t>
            </a:r>
            <a:r>
              <a:rPr sz="2600" spc="14" dirty="0">
                <a:solidFill>
                  <a:srgbClr val="111111"/>
                </a:solidFill>
                <a:latin typeface="Comic Sans MS"/>
                <a:cs typeface="Comic Sans MS"/>
              </a:rPr>
              <a:t>o</a:t>
            </a:r>
            <a:r>
              <a:rPr sz="2600" spc="0" dirty="0">
                <a:solidFill>
                  <a:srgbClr val="111111"/>
                </a:solidFill>
                <a:latin typeface="Comic Sans MS"/>
                <a:cs typeface="Comic Sans MS"/>
              </a:rPr>
              <a:t>f</a:t>
            </a:r>
            <a:r>
              <a:rPr sz="2600" spc="39" dirty="0">
                <a:solidFill>
                  <a:srgbClr val="111111"/>
                </a:solidFill>
                <a:latin typeface="Comic Sans MS"/>
                <a:cs typeface="Comic Sans MS"/>
              </a:rPr>
              <a:t> </a:t>
            </a:r>
            <a:r>
              <a:rPr sz="2600" spc="-4" dirty="0">
                <a:solidFill>
                  <a:srgbClr val="111111"/>
                </a:solidFill>
                <a:latin typeface="Comic Sans MS"/>
                <a:cs typeface="Comic Sans MS"/>
              </a:rPr>
              <a:t>th</a:t>
            </a:r>
            <a:r>
              <a:rPr sz="2600" spc="0" dirty="0">
                <a:solidFill>
                  <a:srgbClr val="111111"/>
                </a:solidFill>
                <a:latin typeface="Comic Sans MS"/>
                <a:cs typeface="Comic Sans MS"/>
              </a:rPr>
              <a:t>e </a:t>
            </a:r>
            <a:r>
              <a:rPr sz="2600" spc="4" dirty="0">
                <a:solidFill>
                  <a:srgbClr val="111111"/>
                </a:solidFill>
                <a:latin typeface="Comic Sans MS"/>
                <a:cs typeface="Comic Sans MS"/>
              </a:rPr>
              <a:t>c</a:t>
            </a:r>
            <a:r>
              <a:rPr sz="2600" spc="14" dirty="0">
                <a:solidFill>
                  <a:srgbClr val="111111"/>
                </a:solidFill>
                <a:latin typeface="Comic Sans MS"/>
                <a:cs typeface="Comic Sans MS"/>
              </a:rPr>
              <a:t>o</a:t>
            </a:r>
            <a:r>
              <a:rPr sz="2600" spc="-9" dirty="0">
                <a:solidFill>
                  <a:srgbClr val="111111"/>
                </a:solidFill>
                <a:latin typeface="Comic Sans MS"/>
                <a:cs typeface="Comic Sans MS"/>
              </a:rPr>
              <a:t>mm</a:t>
            </a:r>
            <a:r>
              <a:rPr sz="2600" spc="-4" dirty="0">
                <a:solidFill>
                  <a:srgbClr val="111111"/>
                </a:solidFill>
                <a:latin typeface="Comic Sans MS"/>
                <a:cs typeface="Comic Sans MS"/>
              </a:rPr>
              <a:t>e</a:t>
            </a:r>
            <a:r>
              <a:rPr sz="2600" spc="19" dirty="0">
                <a:solidFill>
                  <a:srgbClr val="111111"/>
                </a:solidFill>
                <a:latin typeface="Comic Sans MS"/>
                <a:cs typeface="Comic Sans MS"/>
              </a:rPr>
              <a:t>n</a:t>
            </a:r>
            <a:r>
              <a:rPr sz="2600" spc="-4" dirty="0">
                <a:solidFill>
                  <a:srgbClr val="111111"/>
                </a:solidFill>
                <a:latin typeface="Comic Sans MS"/>
                <a:cs typeface="Comic Sans MS"/>
              </a:rPr>
              <a:t>t</a:t>
            </a:r>
            <a:r>
              <a:rPr sz="2600" spc="0" dirty="0">
                <a:solidFill>
                  <a:srgbClr val="111111"/>
                </a:solidFill>
                <a:latin typeface="Comic Sans MS"/>
                <a:cs typeface="Comic Sans MS"/>
              </a:rPr>
              <a:t>.</a:t>
            </a:r>
            <a:endParaRPr sz="2600" dirty="0">
              <a:latin typeface="Comic Sans MS"/>
              <a:cs typeface="Comic Sans MS"/>
            </a:endParaRPr>
          </a:p>
        </p:txBody>
      </p:sp>
      <p:sp>
        <p:nvSpPr>
          <p:cNvPr id="4" name="object 4"/>
          <p:cNvSpPr txBox="1"/>
          <p:nvPr/>
        </p:nvSpPr>
        <p:spPr>
          <a:xfrm>
            <a:off x="1537390" y="9406580"/>
            <a:ext cx="17039860" cy="1285636"/>
          </a:xfrm>
          <a:prstGeom prst="rect">
            <a:avLst/>
          </a:prstGeom>
        </p:spPr>
        <p:txBody>
          <a:bodyPr wrap="square" lIns="0" tIns="18605" rIns="0" bIns="0" rtlCol="0">
            <a:noAutofit/>
          </a:bodyPr>
          <a:lstStyle/>
          <a:p>
            <a:pPr marL="12700" marR="35173">
              <a:lnSpc>
                <a:spcPts val="2930"/>
              </a:lnSpc>
            </a:pPr>
            <a:r>
              <a:rPr sz="2600" spc="3" dirty="0">
                <a:solidFill>
                  <a:srgbClr val="111111"/>
                </a:solidFill>
                <a:latin typeface="Comic Sans MS"/>
                <a:cs typeface="Comic Sans MS"/>
              </a:rPr>
              <a:t>Once you have the classes in place, write a program that creates 3-4 videos, sets the appropriate values, and</a:t>
            </a:r>
            <a:endParaRPr sz="2600">
              <a:latin typeface="Comic Sans MS"/>
              <a:cs typeface="Comic Sans MS"/>
            </a:endParaRPr>
          </a:p>
          <a:p>
            <a:pPr marL="12700">
              <a:lnSpc>
                <a:spcPct val="117058"/>
              </a:lnSpc>
            </a:pPr>
            <a:r>
              <a:rPr sz="2600" spc="19" dirty="0">
                <a:solidFill>
                  <a:srgbClr val="111111"/>
                </a:solidFill>
                <a:latin typeface="Comic Sans MS"/>
                <a:cs typeface="Comic Sans MS"/>
              </a:rPr>
              <a:t>f</a:t>
            </a:r>
            <a:r>
              <a:rPr sz="2600" spc="14" dirty="0">
                <a:solidFill>
                  <a:srgbClr val="111111"/>
                </a:solidFill>
                <a:latin typeface="Comic Sans MS"/>
                <a:cs typeface="Comic Sans MS"/>
              </a:rPr>
              <a:t>o</a:t>
            </a:r>
            <a:r>
              <a:rPr sz="2600" spc="0" dirty="0">
                <a:solidFill>
                  <a:srgbClr val="111111"/>
                </a:solidFill>
                <a:latin typeface="Comic Sans MS"/>
                <a:cs typeface="Comic Sans MS"/>
              </a:rPr>
              <a:t>r</a:t>
            </a:r>
            <a:r>
              <a:rPr sz="2600" spc="34" dirty="0">
                <a:solidFill>
                  <a:srgbClr val="111111"/>
                </a:solidFill>
                <a:latin typeface="Comic Sans MS"/>
                <a:cs typeface="Comic Sans MS"/>
              </a:rPr>
              <a:t> </a:t>
            </a:r>
            <a:r>
              <a:rPr sz="2600" spc="-4" dirty="0">
                <a:solidFill>
                  <a:srgbClr val="111111"/>
                </a:solidFill>
                <a:latin typeface="Comic Sans MS"/>
                <a:cs typeface="Comic Sans MS"/>
              </a:rPr>
              <a:t>e</a:t>
            </a:r>
            <a:r>
              <a:rPr sz="2600" spc="9" dirty="0">
                <a:solidFill>
                  <a:srgbClr val="111111"/>
                </a:solidFill>
                <a:latin typeface="Comic Sans MS"/>
                <a:cs typeface="Comic Sans MS"/>
              </a:rPr>
              <a:t>a</a:t>
            </a:r>
            <a:r>
              <a:rPr sz="2600" spc="4" dirty="0">
                <a:solidFill>
                  <a:srgbClr val="111111"/>
                </a:solidFill>
                <a:latin typeface="Comic Sans MS"/>
                <a:cs typeface="Comic Sans MS"/>
              </a:rPr>
              <a:t>c</a:t>
            </a:r>
            <a:r>
              <a:rPr sz="2600" spc="0" dirty="0">
                <a:solidFill>
                  <a:srgbClr val="111111"/>
                </a:solidFill>
                <a:latin typeface="Comic Sans MS"/>
                <a:cs typeface="Comic Sans MS"/>
              </a:rPr>
              <a:t>h</a:t>
            </a:r>
            <a:r>
              <a:rPr sz="2600" spc="19" dirty="0">
                <a:solidFill>
                  <a:srgbClr val="111111"/>
                </a:solidFill>
                <a:latin typeface="Comic Sans MS"/>
                <a:cs typeface="Comic Sans MS"/>
              </a:rPr>
              <a:t> </a:t>
            </a:r>
            <a:r>
              <a:rPr sz="2600" spc="14" dirty="0">
                <a:solidFill>
                  <a:srgbClr val="111111"/>
                </a:solidFill>
                <a:latin typeface="Comic Sans MS"/>
                <a:cs typeface="Comic Sans MS"/>
              </a:rPr>
              <a:t>o</a:t>
            </a:r>
            <a:r>
              <a:rPr sz="2600" spc="19" dirty="0">
                <a:solidFill>
                  <a:srgbClr val="111111"/>
                </a:solidFill>
                <a:latin typeface="Comic Sans MS"/>
                <a:cs typeface="Comic Sans MS"/>
              </a:rPr>
              <a:t>n</a:t>
            </a:r>
            <a:r>
              <a:rPr sz="2600" spc="0" dirty="0">
                <a:solidFill>
                  <a:srgbClr val="111111"/>
                </a:solidFill>
                <a:latin typeface="Comic Sans MS"/>
                <a:cs typeface="Comic Sans MS"/>
              </a:rPr>
              <a:t>e</a:t>
            </a:r>
            <a:r>
              <a:rPr sz="2600" spc="14" dirty="0">
                <a:solidFill>
                  <a:srgbClr val="111111"/>
                </a:solidFill>
                <a:latin typeface="Comic Sans MS"/>
                <a:cs typeface="Comic Sans MS"/>
              </a:rPr>
              <a:t> </a:t>
            </a:r>
            <a:r>
              <a:rPr sz="2600" spc="9" dirty="0">
                <a:solidFill>
                  <a:srgbClr val="111111"/>
                </a:solidFill>
                <a:latin typeface="Comic Sans MS"/>
                <a:cs typeface="Comic Sans MS"/>
              </a:rPr>
              <a:t>ad</a:t>
            </a:r>
            <a:r>
              <a:rPr sz="2600" spc="0" dirty="0">
                <a:solidFill>
                  <a:srgbClr val="111111"/>
                </a:solidFill>
                <a:latin typeface="Comic Sans MS"/>
                <a:cs typeface="Comic Sans MS"/>
              </a:rPr>
              <a:t>d</a:t>
            </a:r>
            <a:r>
              <a:rPr sz="2600" spc="29" dirty="0">
                <a:solidFill>
                  <a:srgbClr val="111111"/>
                </a:solidFill>
                <a:latin typeface="Comic Sans MS"/>
                <a:cs typeface="Comic Sans MS"/>
              </a:rPr>
              <a:t> </a:t>
            </a:r>
            <a:r>
              <a:rPr sz="2600" spc="0" dirty="0">
                <a:solidFill>
                  <a:srgbClr val="111111"/>
                </a:solidFill>
                <a:latin typeface="Comic Sans MS"/>
                <a:cs typeface="Comic Sans MS"/>
              </a:rPr>
              <a:t>a</a:t>
            </a:r>
            <a:r>
              <a:rPr sz="2600" spc="29" dirty="0">
                <a:solidFill>
                  <a:srgbClr val="111111"/>
                </a:solidFill>
                <a:latin typeface="Comic Sans MS"/>
                <a:cs typeface="Comic Sans MS"/>
              </a:rPr>
              <a:t> </a:t>
            </a:r>
            <a:r>
              <a:rPr sz="2600" spc="0" dirty="0">
                <a:solidFill>
                  <a:srgbClr val="111111"/>
                </a:solidFill>
                <a:latin typeface="Comic Sans MS"/>
                <a:cs typeface="Comic Sans MS"/>
              </a:rPr>
              <a:t>l</a:t>
            </a:r>
            <a:r>
              <a:rPr sz="2600" spc="-19" dirty="0">
                <a:solidFill>
                  <a:srgbClr val="111111"/>
                </a:solidFill>
                <a:latin typeface="Comic Sans MS"/>
                <a:cs typeface="Comic Sans MS"/>
              </a:rPr>
              <a:t>i</a:t>
            </a:r>
            <a:r>
              <a:rPr sz="2600" spc="-4" dirty="0">
                <a:solidFill>
                  <a:srgbClr val="111111"/>
                </a:solidFill>
                <a:latin typeface="Comic Sans MS"/>
                <a:cs typeface="Comic Sans MS"/>
              </a:rPr>
              <a:t>s</a:t>
            </a:r>
            <a:r>
              <a:rPr sz="2600" spc="0" dirty="0">
                <a:solidFill>
                  <a:srgbClr val="111111"/>
                </a:solidFill>
                <a:latin typeface="Comic Sans MS"/>
                <a:cs typeface="Comic Sans MS"/>
              </a:rPr>
              <a:t>t</a:t>
            </a:r>
            <a:r>
              <a:rPr sz="2600" spc="26" dirty="0">
                <a:solidFill>
                  <a:srgbClr val="111111"/>
                </a:solidFill>
                <a:latin typeface="Comic Sans MS"/>
                <a:cs typeface="Comic Sans MS"/>
              </a:rPr>
              <a:t> </a:t>
            </a:r>
            <a:r>
              <a:rPr sz="2600" spc="14" dirty="0">
                <a:solidFill>
                  <a:srgbClr val="111111"/>
                </a:solidFill>
                <a:latin typeface="Comic Sans MS"/>
                <a:cs typeface="Comic Sans MS"/>
              </a:rPr>
              <a:t>o</a:t>
            </a:r>
            <a:r>
              <a:rPr sz="2600" spc="0" dirty="0">
                <a:solidFill>
                  <a:srgbClr val="111111"/>
                </a:solidFill>
                <a:latin typeface="Comic Sans MS"/>
                <a:cs typeface="Comic Sans MS"/>
              </a:rPr>
              <a:t>f</a:t>
            </a:r>
            <a:r>
              <a:rPr sz="2600" spc="39" dirty="0">
                <a:solidFill>
                  <a:srgbClr val="111111"/>
                </a:solidFill>
                <a:latin typeface="Comic Sans MS"/>
                <a:cs typeface="Comic Sans MS"/>
              </a:rPr>
              <a:t> </a:t>
            </a:r>
            <a:r>
              <a:rPr sz="2600" spc="-9" dirty="0">
                <a:solidFill>
                  <a:srgbClr val="111111"/>
                </a:solidFill>
                <a:latin typeface="Comic Sans MS"/>
                <a:cs typeface="Comic Sans MS"/>
              </a:rPr>
              <a:t>3</a:t>
            </a:r>
            <a:r>
              <a:rPr sz="2600" spc="-19" dirty="0">
                <a:solidFill>
                  <a:srgbClr val="111111"/>
                </a:solidFill>
                <a:latin typeface="Comic Sans MS"/>
                <a:cs typeface="Comic Sans MS"/>
              </a:rPr>
              <a:t>-</a:t>
            </a:r>
            <a:r>
              <a:rPr sz="2600" spc="0" dirty="0">
                <a:solidFill>
                  <a:srgbClr val="111111"/>
                </a:solidFill>
                <a:latin typeface="Comic Sans MS"/>
                <a:cs typeface="Comic Sans MS"/>
              </a:rPr>
              <a:t>4</a:t>
            </a:r>
            <a:r>
              <a:rPr sz="2600" spc="9" dirty="0">
                <a:solidFill>
                  <a:srgbClr val="111111"/>
                </a:solidFill>
                <a:latin typeface="Comic Sans MS"/>
                <a:cs typeface="Comic Sans MS"/>
              </a:rPr>
              <a:t> </a:t>
            </a:r>
            <a:r>
              <a:rPr sz="2600" spc="4" dirty="0">
                <a:solidFill>
                  <a:srgbClr val="111111"/>
                </a:solidFill>
                <a:latin typeface="Comic Sans MS"/>
                <a:cs typeface="Comic Sans MS"/>
              </a:rPr>
              <a:t>c</a:t>
            </a:r>
            <a:r>
              <a:rPr sz="2600" spc="14" dirty="0">
                <a:solidFill>
                  <a:srgbClr val="111111"/>
                </a:solidFill>
                <a:latin typeface="Comic Sans MS"/>
                <a:cs typeface="Comic Sans MS"/>
              </a:rPr>
              <a:t>o</a:t>
            </a:r>
            <a:r>
              <a:rPr sz="2600" spc="-9" dirty="0">
                <a:solidFill>
                  <a:srgbClr val="111111"/>
                </a:solidFill>
                <a:latin typeface="Comic Sans MS"/>
                <a:cs typeface="Comic Sans MS"/>
              </a:rPr>
              <a:t>mm</a:t>
            </a:r>
            <a:r>
              <a:rPr sz="2600" spc="-4" dirty="0">
                <a:solidFill>
                  <a:srgbClr val="111111"/>
                </a:solidFill>
                <a:latin typeface="Comic Sans MS"/>
                <a:cs typeface="Comic Sans MS"/>
              </a:rPr>
              <a:t>e</a:t>
            </a:r>
            <a:r>
              <a:rPr sz="2600" spc="19" dirty="0">
                <a:solidFill>
                  <a:srgbClr val="111111"/>
                </a:solidFill>
                <a:latin typeface="Comic Sans MS"/>
                <a:cs typeface="Comic Sans MS"/>
              </a:rPr>
              <a:t>n</a:t>
            </a:r>
            <a:r>
              <a:rPr sz="2600" spc="-4" dirty="0">
                <a:solidFill>
                  <a:srgbClr val="111111"/>
                </a:solidFill>
                <a:latin typeface="Comic Sans MS"/>
                <a:cs typeface="Comic Sans MS"/>
              </a:rPr>
              <a:t>t</a:t>
            </a:r>
            <a:r>
              <a:rPr sz="2600" spc="0" dirty="0">
                <a:solidFill>
                  <a:srgbClr val="111111"/>
                </a:solidFill>
                <a:latin typeface="Comic Sans MS"/>
                <a:cs typeface="Comic Sans MS"/>
              </a:rPr>
              <a:t>s</a:t>
            </a:r>
            <a:r>
              <a:rPr sz="2600" spc="19" dirty="0">
                <a:solidFill>
                  <a:srgbClr val="111111"/>
                </a:solidFill>
                <a:latin typeface="Comic Sans MS"/>
                <a:cs typeface="Comic Sans MS"/>
              </a:rPr>
              <a:t> </a:t>
            </a:r>
            <a:r>
              <a:rPr sz="2600" spc="-4" dirty="0">
                <a:solidFill>
                  <a:srgbClr val="111111"/>
                </a:solidFill>
                <a:latin typeface="Comic Sans MS"/>
                <a:cs typeface="Comic Sans MS"/>
              </a:rPr>
              <a:t>(</a:t>
            </a:r>
            <a:r>
              <a:rPr sz="2600" spc="34" dirty="0">
                <a:solidFill>
                  <a:srgbClr val="111111"/>
                </a:solidFill>
                <a:latin typeface="Comic Sans MS"/>
                <a:cs typeface="Comic Sans MS"/>
              </a:rPr>
              <a:t>w</a:t>
            </a:r>
            <a:r>
              <a:rPr sz="2600" spc="-19" dirty="0">
                <a:solidFill>
                  <a:srgbClr val="111111"/>
                </a:solidFill>
                <a:latin typeface="Comic Sans MS"/>
                <a:cs typeface="Comic Sans MS"/>
              </a:rPr>
              <a:t>i</a:t>
            </a:r>
            <a:r>
              <a:rPr sz="2600" spc="-4" dirty="0">
                <a:solidFill>
                  <a:srgbClr val="111111"/>
                </a:solidFill>
                <a:latin typeface="Comic Sans MS"/>
                <a:cs typeface="Comic Sans MS"/>
              </a:rPr>
              <a:t>t</a:t>
            </a:r>
            <a:r>
              <a:rPr sz="2600" spc="0" dirty="0">
                <a:solidFill>
                  <a:srgbClr val="111111"/>
                </a:solidFill>
                <a:latin typeface="Comic Sans MS"/>
                <a:cs typeface="Comic Sans MS"/>
              </a:rPr>
              <a:t>h</a:t>
            </a:r>
            <a:r>
              <a:rPr sz="2600" spc="19" dirty="0">
                <a:solidFill>
                  <a:srgbClr val="111111"/>
                </a:solidFill>
                <a:latin typeface="Comic Sans MS"/>
                <a:cs typeface="Comic Sans MS"/>
              </a:rPr>
              <a:t> </a:t>
            </a:r>
            <a:r>
              <a:rPr sz="2600" spc="-4" dirty="0">
                <a:solidFill>
                  <a:srgbClr val="111111"/>
                </a:solidFill>
                <a:latin typeface="Comic Sans MS"/>
                <a:cs typeface="Comic Sans MS"/>
              </a:rPr>
              <a:t>th</a:t>
            </a:r>
            <a:r>
              <a:rPr sz="2600" spc="0" dirty="0">
                <a:solidFill>
                  <a:srgbClr val="111111"/>
                </a:solidFill>
                <a:latin typeface="Comic Sans MS"/>
                <a:cs typeface="Comic Sans MS"/>
              </a:rPr>
              <a:t>e</a:t>
            </a:r>
            <a:r>
              <a:rPr sz="2600" spc="14" dirty="0">
                <a:solidFill>
                  <a:srgbClr val="111111"/>
                </a:solidFill>
                <a:latin typeface="Comic Sans MS"/>
                <a:cs typeface="Comic Sans MS"/>
              </a:rPr>
              <a:t> </a:t>
            </a:r>
            <a:r>
              <a:rPr sz="2600" spc="4" dirty="0">
                <a:solidFill>
                  <a:srgbClr val="111111"/>
                </a:solidFill>
                <a:latin typeface="Comic Sans MS"/>
                <a:cs typeface="Comic Sans MS"/>
              </a:rPr>
              <a:t>c</a:t>
            </a:r>
            <a:r>
              <a:rPr sz="2600" spc="14" dirty="0">
                <a:solidFill>
                  <a:srgbClr val="111111"/>
                </a:solidFill>
                <a:latin typeface="Comic Sans MS"/>
                <a:cs typeface="Comic Sans MS"/>
              </a:rPr>
              <a:t>o</a:t>
            </a:r>
            <a:r>
              <a:rPr sz="2600" spc="-9" dirty="0">
                <a:solidFill>
                  <a:srgbClr val="111111"/>
                </a:solidFill>
                <a:latin typeface="Comic Sans MS"/>
                <a:cs typeface="Comic Sans MS"/>
              </a:rPr>
              <a:t>mm</a:t>
            </a:r>
            <a:r>
              <a:rPr sz="2600" spc="-4" dirty="0">
                <a:solidFill>
                  <a:srgbClr val="111111"/>
                </a:solidFill>
                <a:latin typeface="Comic Sans MS"/>
                <a:cs typeface="Comic Sans MS"/>
              </a:rPr>
              <a:t>e</a:t>
            </a:r>
            <a:r>
              <a:rPr sz="2600" spc="19" dirty="0">
                <a:solidFill>
                  <a:srgbClr val="111111"/>
                </a:solidFill>
                <a:latin typeface="Comic Sans MS"/>
                <a:cs typeface="Comic Sans MS"/>
              </a:rPr>
              <a:t>n</a:t>
            </a:r>
            <a:r>
              <a:rPr sz="2600" spc="-4" dirty="0">
                <a:solidFill>
                  <a:srgbClr val="111111"/>
                </a:solidFill>
                <a:latin typeface="Comic Sans MS"/>
                <a:cs typeface="Comic Sans MS"/>
              </a:rPr>
              <a:t>te</a:t>
            </a:r>
            <a:r>
              <a:rPr sz="2600" spc="14" dirty="0">
                <a:solidFill>
                  <a:srgbClr val="111111"/>
                </a:solidFill>
                <a:latin typeface="Comic Sans MS"/>
                <a:cs typeface="Comic Sans MS"/>
              </a:rPr>
              <a:t>r'</a:t>
            </a:r>
            <a:r>
              <a:rPr sz="2600" spc="0" dirty="0">
                <a:solidFill>
                  <a:srgbClr val="111111"/>
                </a:solidFill>
                <a:latin typeface="Comic Sans MS"/>
                <a:cs typeface="Comic Sans MS"/>
              </a:rPr>
              <a:t>s</a:t>
            </a:r>
            <a:r>
              <a:rPr sz="2600" spc="19" dirty="0">
                <a:solidFill>
                  <a:srgbClr val="111111"/>
                </a:solidFill>
                <a:latin typeface="Comic Sans MS"/>
                <a:cs typeface="Comic Sans MS"/>
              </a:rPr>
              <a:t> n</a:t>
            </a:r>
            <a:r>
              <a:rPr sz="2600" spc="9" dirty="0">
                <a:solidFill>
                  <a:srgbClr val="111111"/>
                </a:solidFill>
                <a:latin typeface="Comic Sans MS"/>
                <a:cs typeface="Comic Sans MS"/>
              </a:rPr>
              <a:t>a</a:t>
            </a:r>
            <a:r>
              <a:rPr sz="2600" spc="-9" dirty="0">
                <a:solidFill>
                  <a:srgbClr val="111111"/>
                </a:solidFill>
                <a:latin typeface="Comic Sans MS"/>
                <a:cs typeface="Comic Sans MS"/>
              </a:rPr>
              <a:t>m</a:t>
            </a:r>
            <a:r>
              <a:rPr sz="2600" spc="0" dirty="0">
                <a:solidFill>
                  <a:srgbClr val="111111"/>
                </a:solidFill>
                <a:latin typeface="Comic Sans MS"/>
                <a:cs typeface="Comic Sans MS"/>
              </a:rPr>
              <a:t>e</a:t>
            </a:r>
            <a:r>
              <a:rPr sz="2600" spc="14" dirty="0">
                <a:solidFill>
                  <a:srgbClr val="111111"/>
                </a:solidFill>
                <a:latin typeface="Comic Sans MS"/>
                <a:cs typeface="Comic Sans MS"/>
              </a:rPr>
              <a:t> </a:t>
            </a:r>
            <a:r>
              <a:rPr sz="2600" spc="9" dirty="0">
                <a:solidFill>
                  <a:srgbClr val="111111"/>
                </a:solidFill>
                <a:latin typeface="Comic Sans MS"/>
                <a:cs typeface="Comic Sans MS"/>
              </a:rPr>
              <a:t>a</a:t>
            </a:r>
            <a:r>
              <a:rPr sz="2600" spc="19" dirty="0">
                <a:solidFill>
                  <a:srgbClr val="111111"/>
                </a:solidFill>
                <a:latin typeface="Comic Sans MS"/>
                <a:cs typeface="Comic Sans MS"/>
              </a:rPr>
              <a:t>n</a:t>
            </a:r>
            <a:r>
              <a:rPr sz="2600" spc="0" dirty="0">
                <a:solidFill>
                  <a:srgbClr val="111111"/>
                </a:solidFill>
                <a:latin typeface="Comic Sans MS"/>
                <a:cs typeface="Comic Sans MS"/>
              </a:rPr>
              <a:t>d</a:t>
            </a:r>
            <a:r>
              <a:rPr sz="2600" spc="29" dirty="0">
                <a:solidFill>
                  <a:srgbClr val="111111"/>
                </a:solidFill>
                <a:latin typeface="Comic Sans MS"/>
                <a:cs typeface="Comic Sans MS"/>
              </a:rPr>
              <a:t> </a:t>
            </a:r>
            <a:r>
              <a:rPr sz="2600" spc="-4" dirty="0">
                <a:solidFill>
                  <a:srgbClr val="111111"/>
                </a:solidFill>
                <a:latin typeface="Comic Sans MS"/>
                <a:cs typeface="Comic Sans MS"/>
              </a:rPr>
              <a:t>te</a:t>
            </a:r>
            <a:r>
              <a:rPr sz="2600" spc="0" dirty="0">
                <a:solidFill>
                  <a:srgbClr val="111111"/>
                </a:solidFill>
                <a:latin typeface="Comic Sans MS"/>
                <a:cs typeface="Comic Sans MS"/>
              </a:rPr>
              <a:t>x</a:t>
            </a:r>
            <a:r>
              <a:rPr sz="2600" spc="-4" dirty="0">
                <a:solidFill>
                  <a:srgbClr val="111111"/>
                </a:solidFill>
                <a:latin typeface="Comic Sans MS"/>
                <a:cs typeface="Comic Sans MS"/>
              </a:rPr>
              <a:t>t)</a:t>
            </a:r>
            <a:r>
              <a:rPr sz="2600" spc="0" dirty="0">
                <a:solidFill>
                  <a:srgbClr val="111111"/>
                </a:solidFill>
                <a:latin typeface="Comic Sans MS"/>
                <a:cs typeface="Comic Sans MS"/>
              </a:rPr>
              <a:t>.</a:t>
            </a:r>
            <a:r>
              <a:rPr sz="2600" spc="44" dirty="0">
                <a:solidFill>
                  <a:srgbClr val="111111"/>
                </a:solidFill>
                <a:latin typeface="Comic Sans MS"/>
                <a:cs typeface="Comic Sans MS"/>
              </a:rPr>
              <a:t> </a:t>
            </a:r>
            <a:r>
              <a:rPr sz="2600" spc="-14" dirty="0">
                <a:solidFill>
                  <a:srgbClr val="111111"/>
                </a:solidFill>
                <a:latin typeface="Comic Sans MS"/>
                <a:cs typeface="Comic Sans MS"/>
              </a:rPr>
              <a:t>Pu</a:t>
            </a:r>
            <a:r>
              <a:rPr sz="2600" spc="0" dirty="0">
                <a:solidFill>
                  <a:srgbClr val="111111"/>
                </a:solidFill>
                <a:latin typeface="Comic Sans MS"/>
                <a:cs typeface="Comic Sans MS"/>
              </a:rPr>
              <a:t>t</a:t>
            </a:r>
            <a:r>
              <a:rPr sz="2600" spc="19" dirty="0">
                <a:solidFill>
                  <a:srgbClr val="111111"/>
                </a:solidFill>
                <a:latin typeface="Comic Sans MS"/>
                <a:cs typeface="Comic Sans MS"/>
              </a:rPr>
              <a:t> </a:t>
            </a:r>
            <a:r>
              <a:rPr sz="2600" spc="-4" dirty="0">
                <a:solidFill>
                  <a:srgbClr val="111111"/>
                </a:solidFill>
                <a:latin typeface="Comic Sans MS"/>
                <a:cs typeface="Comic Sans MS"/>
              </a:rPr>
              <a:t>e</a:t>
            </a:r>
            <a:r>
              <a:rPr sz="2600" spc="9" dirty="0">
                <a:solidFill>
                  <a:srgbClr val="111111"/>
                </a:solidFill>
                <a:latin typeface="Comic Sans MS"/>
                <a:cs typeface="Comic Sans MS"/>
              </a:rPr>
              <a:t>a</a:t>
            </a:r>
            <a:r>
              <a:rPr sz="2600" spc="4" dirty="0">
                <a:solidFill>
                  <a:srgbClr val="111111"/>
                </a:solidFill>
                <a:latin typeface="Comic Sans MS"/>
                <a:cs typeface="Comic Sans MS"/>
              </a:rPr>
              <a:t>c</a:t>
            </a:r>
            <a:r>
              <a:rPr sz="2600" spc="0" dirty="0">
                <a:solidFill>
                  <a:srgbClr val="111111"/>
                </a:solidFill>
                <a:latin typeface="Comic Sans MS"/>
                <a:cs typeface="Comic Sans MS"/>
              </a:rPr>
              <a:t>h</a:t>
            </a:r>
            <a:r>
              <a:rPr sz="2600" spc="19" dirty="0">
                <a:solidFill>
                  <a:srgbClr val="111111"/>
                </a:solidFill>
                <a:latin typeface="Comic Sans MS"/>
                <a:cs typeface="Comic Sans MS"/>
              </a:rPr>
              <a:t> </a:t>
            </a:r>
            <a:r>
              <a:rPr sz="2600" spc="14" dirty="0">
                <a:solidFill>
                  <a:srgbClr val="111111"/>
                </a:solidFill>
                <a:latin typeface="Comic Sans MS"/>
                <a:cs typeface="Comic Sans MS"/>
              </a:rPr>
              <a:t>o</a:t>
            </a:r>
            <a:r>
              <a:rPr sz="2600" spc="0" dirty="0">
                <a:solidFill>
                  <a:srgbClr val="111111"/>
                </a:solidFill>
                <a:latin typeface="Comic Sans MS"/>
                <a:cs typeface="Comic Sans MS"/>
              </a:rPr>
              <a:t>f</a:t>
            </a:r>
            <a:r>
              <a:rPr sz="2600" spc="39" dirty="0">
                <a:solidFill>
                  <a:srgbClr val="111111"/>
                </a:solidFill>
                <a:latin typeface="Comic Sans MS"/>
                <a:cs typeface="Comic Sans MS"/>
              </a:rPr>
              <a:t> </a:t>
            </a:r>
            <a:r>
              <a:rPr sz="2600" spc="-4" dirty="0">
                <a:solidFill>
                  <a:srgbClr val="111111"/>
                </a:solidFill>
                <a:latin typeface="Comic Sans MS"/>
                <a:cs typeface="Comic Sans MS"/>
              </a:rPr>
              <a:t>thes</a:t>
            </a:r>
            <a:r>
              <a:rPr sz="2600" spc="0" dirty="0">
                <a:solidFill>
                  <a:srgbClr val="111111"/>
                </a:solidFill>
                <a:latin typeface="Comic Sans MS"/>
                <a:cs typeface="Comic Sans MS"/>
              </a:rPr>
              <a:t>e</a:t>
            </a:r>
            <a:r>
              <a:rPr sz="2600" spc="14" dirty="0">
                <a:solidFill>
                  <a:srgbClr val="111111"/>
                </a:solidFill>
                <a:latin typeface="Comic Sans MS"/>
                <a:cs typeface="Comic Sans MS"/>
              </a:rPr>
              <a:t> </a:t>
            </a:r>
            <a:r>
              <a:rPr sz="2600" spc="-4" dirty="0">
                <a:solidFill>
                  <a:srgbClr val="111111"/>
                </a:solidFill>
                <a:latin typeface="Comic Sans MS"/>
                <a:cs typeface="Comic Sans MS"/>
              </a:rPr>
              <a:t>v</a:t>
            </a:r>
            <a:r>
              <a:rPr sz="2600" spc="-19" dirty="0">
                <a:solidFill>
                  <a:srgbClr val="111111"/>
                </a:solidFill>
                <a:latin typeface="Comic Sans MS"/>
                <a:cs typeface="Comic Sans MS"/>
              </a:rPr>
              <a:t>i</a:t>
            </a:r>
            <a:r>
              <a:rPr sz="2600" spc="9" dirty="0">
                <a:solidFill>
                  <a:srgbClr val="111111"/>
                </a:solidFill>
                <a:latin typeface="Comic Sans MS"/>
                <a:cs typeface="Comic Sans MS"/>
              </a:rPr>
              <a:t>d</a:t>
            </a:r>
            <a:r>
              <a:rPr sz="2600" spc="-4" dirty="0">
                <a:solidFill>
                  <a:srgbClr val="111111"/>
                </a:solidFill>
                <a:latin typeface="Comic Sans MS"/>
                <a:cs typeface="Comic Sans MS"/>
              </a:rPr>
              <a:t>e</a:t>
            </a:r>
            <a:r>
              <a:rPr sz="2600" spc="14" dirty="0">
                <a:solidFill>
                  <a:srgbClr val="111111"/>
                </a:solidFill>
                <a:latin typeface="Comic Sans MS"/>
                <a:cs typeface="Comic Sans MS"/>
              </a:rPr>
              <a:t>o</a:t>
            </a:r>
            <a:r>
              <a:rPr sz="2600" spc="0" dirty="0">
                <a:solidFill>
                  <a:srgbClr val="111111"/>
                </a:solidFill>
                <a:latin typeface="Comic Sans MS"/>
                <a:cs typeface="Comic Sans MS"/>
              </a:rPr>
              <a:t>s</a:t>
            </a:r>
            <a:r>
              <a:rPr sz="2600" spc="19" dirty="0">
                <a:solidFill>
                  <a:srgbClr val="111111"/>
                </a:solidFill>
                <a:latin typeface="Comic Sans MS"/>
                <a:cs typeface="Comic Sans MS"/>
              </a:rPr>
              <a:t> </a:t>
            </a:r>
            <a:r>
              <a:rPr sz="2600" spc="-19" dirty="0">
                <a:solidFill>
                  <a:srgbClr val="111111"/>
                </a:solidFill>
                <a:latin typeface="Comic Sans MS"/>
                <a:cs typeface="Comic Sans MS"/>
              </a:rPr>
              <a:t>i</a:t>
            </a:r>
            <a:r>
              <a:rPr sz="2600" spc="0" dirty="0">
                <a:solidFill>
                  <a:srgbClr val="111111"/>
                </a:solidFill>
                <a:latin typeface="Comic Sans MS"/>
                <a:cs typeface="Comic Sans MS"/>
              </a:rPr>
              <a:t>n</a:t>
            </a:r>
            <a:r>
              <a:rPr sz="2600" spc="39" dirty="0">
                <a:solidFill>
                  <a:srgbClr val="111111"/>
                </a:solidFill>
                <a:latin typeface="Comic Sans MS"/>
                <a:cs typeface="Comic Sans MS"/>
              </a:rPr>
              <a:t> </a:t>
            </a:r>
            <a:r>
              <a:rPr sz="2600" spc="0" dirty="0">
                <a:solidFill>
                  <a:srgbClr val="111111"/>
                </a:solidFill>
                <a:latin typeface="Comic Sans MS"/>
                <a:cs typeface="Comic Sans MS"/>
              </a:rPr>
              <a:t>a </a:t>
            </a:r>
            <a:r>
              <a:rPr sz="2600" spc="6" dirty="0">
                <a:solidFill>
                  <a:srgbClr val="111111"/>
                </a:solidFill>
                <a:latin typeface="Comic Sans MS"/>
                <a:cs typeface="Comic Sans MS"/>
              </a:rPr>
              <a:t>l</a:t>
            </a:r>
            <a:r>
              <a:rPr sz="2600" spc="-19" dirty="0">
                <a:solidFill>
                  <a:srgbClr val="111111"/>
                </a:solidFill>
                <a:latin typeface="Comic Sans MS"/>
                <a:cs typeface="Comic Sans MS"/>
              </a:rPr>
              <a:t>i</a:t>
            </a:r>
            <a:r>
              <a:rPr sz="2600" spc="-4" dirty="0">
                <a:solidFill>
                  <a:srgbClr val="111111"/>
                </a:solidFill>
                <a:latin typeface="Comic Sans MS"/>
                <a:cs typeface="Comic Sans MS"/>
              </a:rPr>
              <a:t>st</a:t>
            </a:r>
            <a:r>
              <a:rPr sz="2600" spc="0" dirty="0">
                <a:solidFill>
                  <a:srgbClr val="111111"/>
                </a:solidFill>
                <a:latin typeface="Comic Sans MS"/>
                <a:cs typeface="Comic Sans MS"/>
              </a:rPr>
              <a:t>.</a:t>
            </a:r>
            <a:endParaRPr sz="2600">
              <a:latin typeface="Comic Sans MS"/>
              <a:cs typeface="Comic Sans MS"/>
            </a:endParaRPr>
          </a:p>
        </p:txBody>
      </p:sp>
      <p:sp>
        <p:nvSpPr>
          <p:cNvPr id="3" name="object 3"/>
          <p:cNvSpPr txBox="1"/>
          <p:nvPr/>
        </p:nvSpPr>
        <p:spPr>
          <a:xfrm>
            <a:off x="1537390" y="11261648"/>
            <a:ext cx="17047405" cy="1285636"/>
          </a:xfrm>
          <a:prstGeom prst="rect">
            <a:avLst/>
          </a:prstGeom>
        </p:spPr>
        <p:txBody>
          <a:bodyPr wrap="square" lIns="0" tIns="18605" rIns="0" bIns="0" rtlCol="0">
            <a:noAutofit/>
          </a:bodyPr>
          <a:lstStyle/>
          <a:p>
            <a:pPr marL="12700">
              <a:lnSpc>
                <a:spcPts val="2930"/>
              </a:lnSpc>
            </a:pPr>
            <a:r>
              <a:rPr sz="2600" spc="4" dirty="0">
                <a:solidFill>
                  <a:srgbClr val="111111"/>
                </a:solidFill>
                <a:latin typeface="Comic Sans MS"/>
                <a:cs typeface="Comic Sans MS"/>
              </a:rPr>
              <a:t>Then, have your program iterate through the list of videos and for each one, display the title, author, length,</a:t>
            </a:r>
            <a:endParaRPr sz="2600">
              <a:latin typeface="Comic Sans MS"/>
              <a:cs typeface="Comic Sans MS"/>
            </a:endParaRPr>
          </a:p>
          <a:p>
            <a:pPr marL="12700" marR="626901">
              <a:lnSpc>
                <a:spcPct val="117058"/>
              </a:lnSpc>
            </a:pPr>
            <a:r>
              <a:rPr sz="2600" spc="4" dirty="0">
                <a:solidFill>
                  <a:srgbClr val="111111"/>
                </a:solidFill>
                <a:latin typeface="Comic Sans MS"/>
                <a:cs typeface="Comic Sans MS"/>
              </a:rPr>
              <a:t>number of comments (from the method) and then list out all of the comments for that video. Repeat this display for each video in the list.</a:t>
            </a:r>
            <a:endParaRPr sz="2600">
              <a:latin typeface="Comic Sans MS"/>
              <a:cs typeface="Comic Sans MS"/>
            </a:endParaRPr>
          </a:p>
        </p:txBody>
      </p:sp>
      <p:sp>
        <p:nvSpPr>
          <p:cNvPr id="2" name="object 2"/>
          <p:cNvSpPr txBox="1"/>
          <p:nvPr/>
        </p:nvSpPr>
        <p:spPr>
          <a:xfrm>
            <a:off x="1537390" y="13116716"/>
            <a:ext cx="16737285" cy="821869"/>
          </a:xfrm>
          <a:prstGeom prst="rect">
            <a:avLst/>
          </a:prstGeom>
        </p:spPr>
        <p:txBody>
          <a:bodyPr wrap="square" lIns="0" tIns="18605" rIns="0" bIns="0" rtlCol="0">
            <a:noAutofit/>
          </a:bodyPr>
          <a:lstStyle/>
          <a:p>
            <a:pPr marL="12700">
              <a:lnSpc>
                <a:spcPts val="2930"/>
              </a:lnSpc>
            </a:pPr>
            <a:r>
              <a:rPr sz="2600" spc="6" dirty="0">
                <a:solidFill>
                  <a:srgbClr val="111111"/>
                </a:solidFill>
                <a:latin typeface="Comic Sans MS"/>
                <a:cs typeface="Comic Sans MS"/>
              </a:rPr>
              <a:t>Note: The YouTube example is just to give you a context for creating classes to store information. You will</a:t>
            </a:r>
            <a:endParaRPr sz="2600">
              <a:latin typeface="Comic Sans MS"/>
              <a:cs typeface="Comic Sans MS"/>
            </a:endParaRPr>
          </a:p>
          <a:p>
            <a:pPr marL="12700" marR="49905">
              <a:lnSpc>
                <a:spcPts val="3515"/>
              </a:lnSpc>
              <a:spcBef>
                <a:spcPts val="54"/>
              </a:spcBef>
            </a:pPr>
            <a:r>
              <a:rPr sz="2600" spc="8" dirty="0">
                <a:solidFill>
                  <a:srgbClr val="111111"/>
                </a:solidFill>
                <a:latin typeface="Comic Sans MS"/>
                <a:cs typeface="Comic Sans MS"/>
              </a:rPr>
              <a:t>not actually be connecting to YouTube or downloading content in any way.</a:t>
            </a:r>
            <a:endParaRPr sz="2600">
              <a:latin typeface="Comic Sans MS"/>
              <a:cs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67"/>
          <p:cNvSpPr/>
          <p:nvPr/>
        </p:nvSpPr>
        <p:spPr>
          <a:xfrm>
            <a:off x="2130361" y="1601263"/>
            <a:ext cx="7172144" cy="1246"/>
          </a:xfrm>
          <a:custGeom>
            <a:avLst/>
            <a:gdLst/>
            <a:ahLst/>
            <a:cxnLst/>
            <a:rect l="l" t="t" r="r" b="b"/>
            <a:pathLst>
              <a:path w="7172144" h="1246">
                <a:moveTo>
                  <a:pt x="0" y="1246"/>
                </a:moveTo>
                <a:lnTo>
                  <a:pt x="310812" y="1027"/>
                </a:lnTo>
                <a:lnTo>
                  <a:pt x="622344" y="827"/>
                </a:lnTo>
                <a:lnTo>
                  <a:pt x="935313" y="647"/>
                </a:lnTo>
                <a:lnTo>
                  <a:pt x="1250439" y="488"/>
                </a:lnTo>
                <a:lnTo>
                  <a:pt x="1568441" y="350"/>
                </a:lnTo>
                <a:lnTo>
                  <a:pt x="1890036" y="234"/>
                </a:lnTo>
                <a:lnTo>
                  <a:pt x="2215944" y="140"/>
                </a:lnTo>
                <a:lnTo>
                  <a:pt x="2546883" y="69"/>
                </a:lnTo>
                <a:lnTo>
                  <a:pt x="2883571" y="22"/>
                </a:lnTo>
                <a:lnTo>
                  <a:pt x="3226728" y="0"/>
                </a:lnTo>
                <a:lnTo>
                  <a:pt x="3577071" y="2"/>
                </a:lnTo>
                <a:lnTo>
                  <a:pt x="3935320" y="30"/>
                </a:lnTo>
                <a:lnTo>
                  <a:pt x="4302193" y="84"/>
                </a:lnTo>
                <a:lnTo>
                  <a:pt x="4678409" y="164"/>
                </a:lnTo>
                <a:lnTo>
                  <a:pt x="5064686" y="273"/>
                </a:lnTo>
                <a:lnTo>
                  <a:pt x="5461743" y="409"/>
                </a:lnTo>
                <a:lnTo>
                  <a:pt x="5870299" y="574"/>
                </a:lnTo>
                <a:lnTo>
                  <a:pt x="6291072" y="768"/>
                </a:lnTo>
                <a:lnTo>
                  <a:pt x="6724781" y="992"/>
                </a:lnTo>
                <a:lnTo>
                  <a:pt x="7172144" y="1246"/>
                </a:lnTo>
              </a:path>
            </a:pathLst>
          </a:custGeom>
          <a:ln w="35286">
            <a:solidFill>
              <a:srgbClr val="000000"/>
            </a:solidFill>
          </a:ln>
        </p:spPr>
        <p:txBody>
          <a:bodyPr wrap="square" lIns="0" tIns="0" rIns="0" bIns="0" rtlCol="0">
            <a:noAutofit/>
          </a:bodyPr>
          <a:lstStyle/>
          <a:p>
            <a:endParaRPr/>
          </a:p>
        </p:txBody>
      </p:sp>
      <p:sp>
        <p:nvSpPr>
          <p:cNvPr id="68" name="object 68"/>
          <p:cNvSpPr/>
          <p:nvPr/>
        </p:nvSpPr>
        <p:spPr>
          <a:xfrm>
            <a:off x="2130361" y="1598810"/>
            <a:ext cx="7172144" cy="3700"/>
          </a:xfrm>
          <a:custGeom>
            <a:avLst/>
            <a:gdLst/>
            <a:ahLst/>
            <a:cxnLst/>
            <a:rect l="l" t="t" r="r" b="b"/>
            <a:pathLst>
              <a:path w="7172144" h="3700">
                <a:moveTo>
                  <a:pt x="0" y="3700"/>
                </a:moveTo>
                <a:lnTo>
                  <a:pt x="322902" y="2963"/>
                </a:lnTo>
                <a:lnTo>
                  <a:pt x="646333" y="2311"/>
                </a:lnTo>
                <a:lnTo>
                  <a:pt x="970830" y="1742"/>
                </a:lnTo>
                <a:lnTo>
                  <a:pt x="1296933" y="1256"/>
                </a:lnTo>
                <a:lnTo>
                  <a:pt x="1625178" y="851"/>
                </a:lnTo>
                <a:lnTo>
                  <a:pt x="1956106" y="525"/>
                </a:lnTo>
                <a:lnTo>
                  <a:pt x="2290254" y="279"/>
                </a:lnTo>
                <a:lnTo>
                  <a:pt x="2628160" y="110"/>
                </a:lnTo>
                <a:lnTo>
                  <a:pt x="2970362" y="17"/>
                </a:lnTo>
                <a:lnTo>
                  <a:pt x="3317400" y="0"/>
                </a:lnTo>
                <a:lnTo>
                  <a:pt x="3669811" y="56"/>
                </a:lnTo>
                <a:lnTo>
                  <a:pt x="4028134" y="185"/>
                </a:lnTo>
                <a:lnTo>
                  <a:pt x="4392907" y="386"/>
                </a:lnTo>
                <a:lnTo>
                  <a:pt x="4764669" y="658"/>
                </a:lnTo>
                <a:lnTo>
                  <a:pt x="5143958" y="999"/>
                </a:lnTo>
                <a:lnTo>
                  <a:pt x="5531311" y="1407"/>
                </a:lnTo>
                <a:lnTo>
                  <a:pt x="5927268" y="1883"/>
                </a:lnTo>
                <a:lnTo>
                  <a:pt x="6332367" y="2425"/>
                </a:lnTo>
                <a:lnTo>
                  <a:pt x="6747146" y="3030"/>
                </a:lnTo>
                <a:lnTo>
                  <a:pt x="7172144" y="3700"/>
                </a:lnTo>
              </a:path>
            </a:pathLst>
          </a:custGeom>
          <a:ln w="35286">
            <a:solidFill>
              <a:srgbClr val="000000"/>
            </a:solidFill>
          </a:ln>
        </p:spPr>
        <p:txBody>
          <a:bodyPr wrap="square" lIns="0" tIns="0" rIns="0" bIns="0" rtlCol="0">
            <a:noAutofit/>
          </a:bodyPr>
          <a:lstStyle/>
          <a:p>
            <a:endParaRPr/>
          </a:p>
        </p:txBody>
      </p:sp>
      <p:sp>
        <p:nvSpPr>
          <p:cNvPr id="69" name="object 69"/>
          <p:cNvSpPr/>
          <p:nvPr/>
        </p:nvSpPr>
        <p:spPr>
          <a:xfrm>
            <a:off x="9302505" y="1602510"/>
            <a:ext cx="530" cy="4881248"/>
          </a:xfrm>
          <a:custGeom>
            <a:avLst/>
            <a:gdLst/>
            <a:ahLst/>
            <a:cxnLst/>
            <a:rect l="l" t="t" r="r" b="b"/>
            <a:pathLst>
              <a:path w="530" h="4881248">
                <a:moveTo>
                  <a:pt x="0" y="0"/>
                </a:moveTo>
                <a:lnTo>
                  <a:pt x="143" y="287844"/>
                </a:lnTo>
                <a:lnTo>
                  <a:pt x="260" y="575027"/>
                </a:lnTo>
                <a:lnTo>
                  <a:pt x="354" y="860891"/>
                </a:lnTo>
                <a:lnTo>
                  <a:pt x="426" y="1144778"/>
                </a:lnTo>
                <a:lnTo>
                  <a:pt x="478" y="1426030"/>
                </a:lnTo>
                <a:lnTo>
                  <a:pt x="512" y="1703990"/>
                </a:lnTo>
                <a:lnTo>
                  <a:pt x="528" y="1977999"/>
                </a:lnTo>
                <a:lnTo>
                  <a:pt x="530" y="2247400"/>
                </a:lnTo>
                <a:lnTo>
                  <a:pt x="518" y="2511534"/>
                </a:lnTo>
                <a:lnTo>
                  <a:pt x="495" y="2769743"/>
                </a:lnTo>
                <a:lnTo>
                  <a:pt x="462" y="3021370"/>
                </a:lnTo>
                <a:lnTo>
                  <a:pt x="420" y="3265757"/>
                </a:lnTo>
                <a:lnTo>
                  <a:pt x="372" y="3502246"/>
                </a:lnTo>
                <a:lnTo>
                  <a:pt x="320" y="3730178"/>
                </a:lnTo>
                <a:lnTo>
                  <a:pt x="264" y="3948896"/>
                </a:lnTo>
                <a:lnTo>
                  <a:pt x="207" y="4157742"/>
                </a:lnTo>
                <a:lnTo>
                  <a:pt x="150" y="4356059"/>
                </a:lnTo>
                <a:lnTo>
                  <a:pt x="96" y="4543187"/>
                </a:lnTo>
                <a:lnTo>
                  <a:pt x="45" y="4718470"/>
                </a:lnTo>
                <a:lnTo>
                  <a:pt x="0" y="4881248"/>
                </a:lnTo>
              </a:path>
            </a:pathLst>
          </a:custGeom>
          <a:ln w="35286">
            <a:solidFill>
              <a:srgbClr val="000000"/>
            </a:solidFill>
          </a:ln>
        </p:spPr>
        <p:txBody>
          <a:bodyPr wrap="square" lIns="0" tIns="0" rIns="0" bIns="0" rtlCol="0">
            <a:noAutofit/>
          </a:bodyPr>
          <a:lstStyle/>
          <a:p>
            <a:endParaRPr/>
          </a:p>
        </p:txBody>
      </p:sp>
      <p:sp>
        <p:nvSpPr>
          <p:cNvPr id="70" name="object 70"/>
          <p:cNvSpPr/>
          <p:nvPr/>
        </p:nvSpPr>
        <p:spPr>
          <a:xfrm>
            <a:off x="9298155" y="1602510"/>
            <a:ext cx="4350" cy="4881248"/>
          </a:xfrm>
          <a:custGeom>
            <a:avLst/>
            <a:gdLst/>
            <a:ahLst/>
            <a:cxnLst/>
            <a:rect l="l" t="t" r="r" b="b"/>
            <a:pathLst>
              <a:path w="4350" h="4881248">
                <a:moveTo>
                  <a:pt x="4350" y="0"/>
                </a:moveTo>
                <a:lnTo>
                  <a:pt x="3544" y="265362"/>
                </a:lnTo>
                <a:lnTo>
                  <a:pt x="2818" y="530396"/>
                </a:lnTo>
                <a:lnTo>
                  <a:pt x="2174" y="794780"/>
                </a:lnTo>
                <a:lnTo>
                  <a:pt x="1611" y="1058198"/>
                </a:lnTo>
                <a:lnTo>
                  <a:pt x="1132" y="1320330"/>
                </a:lnTo>
                <a:lnTo>
                  <a:pt x="736" y="1580857"/>
                </a:lnTo>
                <a:lnTo>
                  <a:pt x="424" y="1839460"/>
                </a:lnTo>
                <a:lnTo>
                  <a:pt x="196" y="2095821"/>
                </a:lnTo>
                <a:lnTo>
                  <a:pt x="55" y="2349622"/>
                </a:lnTo>
                <a:lnTo>
                  <a:pt x="0" y="2600543"/>
                </a:lnTo>
                <a:lnTo>
                  <a:pt x="31" y="2848265"/>
                </a:lnTo>
                <a:lnTo>
                  <a:pt x="151" y="3092470"/>
                </a:lnTo>
                <a:lnTo>
                  <a:pt x="359" y="3332840"/>
                </a:lnTo>
                <a:lnTo>
                  <a:pt x="656" y="3569055"/>
                </a:lnTo>
                <a:lnTo>
                  <a:pt x="1043" y="3800796"/>
                </a:lnTo>
                <a:lnTo>
                  <a:pt x="1520" y="4027746"/>
                </a:lnTo>
                <a:lnTo>
                  <a:pt x="2089" y="4249584"/>
                </a:lnTo>
                <a:lnTo>
                  <a:pt x="2750" y="4465994"/>
                </a:lnTo>
                <a:lnTo>
                  <a:pt x="3503" y="4676654"/>
                </a:lnTo>
                <a:lnTo>
                  <a:pt x="4350" y="4881248"/>
                </a:lnTo>
              </a:path>
            </a:pathLst>
          </a:custGeom>
          <a:ln w="35286">
            <a:solidFill>
              <a:srgbClr val="000000"/>
            </a:solidFill>
          </a:ln>
        </p:spPr>
        <p:txBody>
          <a:bodyPr wrap="square" lIns="0" tIns="0" rIns="0" bIns="0" rtlCol="0">
            <a:noAutofit/>
          </a:bodyPr>
          <a:lstStyle/>
          <a:p>
            <a:endParaRPr/>
          </a:p>
        </p:txBody>
      </p:sp>
      <p:sp>
        <p:nvSpPr>
          <p:cNvPr id="71" name="object 71"/>
          <p:cNvSpPr/>
          <p:nvPr/>
        </p:nvSpPr>
        <p:spPr>
          <a:xfrm>
            <a:off x="2130361" y="6483759"/>
            <a:ext cx="7172144" cy="5170"/>
          </a:xfrm>
          <a:custGeom>
            <a:avLst/>
            <a:gdLst/>
            <a:ahLst/>
            <a:cxnLst/>
            <a:rect l="l" t="t" r="r" b="b"/>
            <a:pathLst>
              <a:path w="7172144" h="5170">
                <a:moveTo>
                  <a:pt x="7172144" y="0"/>
                </a:moveTo>
                <a:lnTo>
                  <a:pt x="6926377" y="1053"/>
                </a:lnTo>
                <a:lnTo>
                  <a:pt x="6678939" y="1980"/>
                </a:lnTo>
                <a:lnTo>
                  <a:pt x="6428129" y="2785"/>
                </a:lnTo>
                <a:lnTo>
                  <a:pt x="6172245" y="3468"/>
                </a:lnTo>
                <a:lnTo>
                  <a:pt x="5909588" y="4033"/>
                </a:lnTo>
                <a:lnTo>
                  <a:pt x="5638454" y="4482"/>
                </a:lnTo>
                <a:lnTo>
                  <a:pt x="5357143" y="4818"/>
                </a:lnTo>
                <a:lnTo>
                  <a:pt x="5063955" y="5043"/>
                </a:lnTo>
                <a:lnTo>
                  <a:pt x="4757188" y="5160"/>
                </a:lnTo>
                <a:lnTo>
                  <a:pt x="4435140" y="5170"/>
                </a:lnTo>
                <a:lnTo>
                  <a:pt x="4096111" y="5078"/>
                </a:lnTo>
                <a:lnTo>
                  <a:pt x="3738400" y="4884"/>
                </a:lnTo>
                <a:lnTo>
                  <a:pt x="3360305" y="4592"/>
                </a:lnTo>
                <a:lnTo>
                  <a:pt x="2960125" y="4204"/>
                </a:lnTo>
                <a:lnTo>
                  <a:pt x="2536159" y="3722"/>
                </a:lnTo>
                <a:lnTo>
                  <a:pt x="2086706" y="3150"/>
                </a:lnTo>
                <a:lnTo>
                  <a:pt x="1610064" y="2489"/>
                </a:lnTo>
                <a:lnTo>
                  <a:pt x="1104534" y="1742"/>
                </a:lnTo>
                <a:lnTo>
                  <a:pt x="568412" y="911"/>
                </a:lnTo>
                <a:lnTo>
                  <a:pt x="0" y="0"/>
                </a:lnTo>
              </a:path>
            </a:pathLst>
          </a:custGeom>
          <a:ln w="35286">
            <a:solidFill>
              <a:srgbClr val="000000"/>
            </a:solidFill>
          </a:ln>
        </p:spPr>
        <p:txBody>
          <a:bodyPr wrap="square" lIns="0" tIns="0" rIns="0" bIns="0" rtlCol="0">
            <a:noAutofit/>
          </a:bodyPr>
          <a:lstStyle/>
          <a:p>
            <a:endParaRPr/>
          </a:p>
        </p:txBody>
      </p:sp>
      <p:sp>
        <p:nvSpPr>
          <p:cNvPr id="72" name="object 72"/>
          <p:cNvSpPr/>
          <p:nvPr/>
        </p:nvSpPr>
        <p:spPr>
          <a:xfrm>
            <a:off x="2130361" y="6482320"/>
            <a:ext cx="7172144" cy="1439"/>
          </a:xfrm>
          <a:custGeom>
            <a:avLst/>
            <a:gdLst/>
            <a:ahLst/>
            <a:cxnLst/>
            <a:rect l="l" t="t" r="r" b="b"/>
            <a:pathLst>
              <a:path w="7172144" h="1439">
                <a:moveTo>
                  <a:pt x="7172144" y="1439"/>
                </a:moveTo>
                <a:lnTo>
                  <a:pt x="6913401" y="1136"/>
                </a:lnTo>
                <a:lnTo>
                  <a:pt x="6653157" y="871"/>
                </a:lnTo>
                <a:lnTo>
                  <a:pt x="6389912" y="644"/>
                </a:lnTo>
                <a:lnTo>
                  <a:pt x="6122162" y="452"/>
                </a:lnTo>
                <a:lnTo>
                  <a:pt x="5848406" y="296"/>
                </a:lnTo>
                <a:lnTo>
                  <a:pt x="5567142" y="174"/>
                </a:lnTo>
                <a:lnTo>
                  <a:pt x="5276868" y="84"/>
                </a:lnTo>
                <a:lnTo>
                  <a:pt x="4976082" y="26"/>
                </a:lnTo>
                <a:lnTo>
                  <a:pt x="4663282" y="0"/>
                </a:lnTo>
                <a:lnTo>
                  <a:pt x="4336966" y="2"/>
                </a:lnTo>
                <a:lnTo>
                  <a:pt x="3995633" y="34"/>
                </a:lnTo>
                <a:lnTo>
                  <a:pt x="3637779" y="93"/>
                </a:lnTo>
                <a:lnTo>
                  <a:pt x="3261904" y="179"/>
                </a:lnTo>
                <a:lnTo>
                  <a:pt x="2866505" y="291"/>
                </a:lnTo>
                <a:lnTo>
                  <a:pt x="2450080" y="427"/>
                </a:lnTo>
                <a:lnTo>
                  <a:pt x="2011127" y="586"/>
                </a:lnTo>
                <a:lnTo>
                  <a:pt x="1548145" y="768"/>
                </a:lnTo>
                <a:lnTo>
                  <a:pt x="1059631" y="972"/>
                </a:lnTo>
                <a:lnTo>
                  <a:pt x="544083" y="1195"/>
                </a:lnTo>
                <a:lnTo>
                  <a:pt x="0" y="1439"/>
                </a:lnTo>
              </a:path>
            </a:pathLst>
          </a:custGeom>
          <a:ln w="35286">
            <a:solidFill>
              <a:srgbClr val="000000"/>
            </a:solidFill>
          </a:ln>
        </p:spPr>
        <p:txBody>
          <a:bodyPr wrap="square" lIns="0" tIns="0" rIns="0" bIns="0" rtlCol="0">
            <a:noAutofit/>
          </a:bodyPr>
          <a:lstStyle/>
          <a:p>
            <a:endParaRPr/>
          </a:p>
        </p:txBody>
      </p:sp>
      <p:sp>
        <p:nvSpPr>
          <p:cNvPr id="73" name="object 73"/>
          <p:cNvSpPr/>
          <p:nvPr/>
        </p:nvSpPr>
        <p:spPr>
          <a:xfrm>
            <a:off x="2130361" y="1602510"/>
            <a:ext cx="3317" cy="4881248"/>
          </a:xfrm>
          <a:custGeom>
            <a:avLst/>
            <a:gdLst/>
            <a:ahLst/>
            <a:cxnLst/>
            <a:rect l="l" t="t" r="r" b="b"/>
            <a:pathLst>
              <a:path w="3317" h="4881248">
                <a:moveTo>
                  <a:pt x="0" y="4881248"/>
                </a:moveTo>
                <a:lnTo>
                  <a:pt x="742" y="4601310"/>
                </a:lnTo>
                <a:lnTo>
                  <a:pt x="1382" y="4321896"/>
                </a:lnTo>
                <a:lnTo>
                  <a:pt x="1922" y="4043548"/>
                </a:lnTo>
                <a:lnTo>
                  <a:pt x="2368" y="3766809"/>
                </a:lnTo>
                <a:lnTo>
                  <a:pt x="2722" y="3492221"/>
                </a:lnTo>
                <a:lnTo>
                  <a:pt x="2990" y="3220325"/>
                </a:lnTo>
                <a:lnTo>
                  <a:pt x="3176" y="2951663"/>
                </a:lnTo>
                <a:lnTo>
                  <a:pt x="3283" y="2686778"/>
                </a:lnTo>
                <a:lnTo>
                  <a:pt x="3317" y="2426212"/>
                </a:lnTo>
                <a:lnTo>
                  <a:pt x="3280" y="2170506"/>
                </a:lnTo>
                <a:lnTo>
                  <a:pt x="3178" y="1920202"/>
                </a:lnTo>
                <a:lnTo>
                  <a:pt x="3015" y="1675842"/>
                </a:lnTo>
                <a:lnTo>
                  <a:pt x="2794" y="1437969"/>
                </a:lnTo>
                <a:lnTo>
                  <a:pt x="2521" y="1207124"/>
                </a:lnTo>
                <a:lnTo>
                  <a:pt x="2198" y="983850"/>
                </a:lnTo>
                <a:lnTo>
                  <a:pt x="1831" y="768687"/>
                </a:lnTo>
                <a:lnTo>
                  <a:pt x="1423" y="562179"/>
                </a:lnTo>
                <a:lnTo>
                  <a:pt x="979" y="364867"/>
                </a:lnTo>
                <a:lnTo>
                  <a:pt x="503" y="177293"/>
                </a:lnTo>
                <a:lnTo>
                  <a:pt x="0" y="0"/>
                </a:lnTo>
              </a:path>
            </a:pathLst>
          </a:custGeom>
          <a:ln w="35286">
            <a:solidFill>
              <a:srgbClr val="000000"/>
            </a:solidFill>
          </a:ln>
        </p:spPr>
        <p:txBody>
          <a:bodyPr wrap="square" lIns="0" tIns="0" rIns="0" bIns="0" rtlCol="0">
            <a:noAutofit/>
          </a:bodyPr>
          <a:lstStyle/>
          <a:p>
            <a:endParaRPr/>
          </a:p>
        </p:txBody>
      </p:sp>
      <p:sp>
        <p:nvSpPr>
          <p:cNvPr id="74" name="object 74"/>
          <p:cNvSpPr/>
          <p:nvPr/>
        </p:nvSpPr>
        <p:spPr>
          <a:xfrm>
            <a:off x="2130361" y="1602510"/>
            <a:ext cx="2116" cy="4881248"/>
          </a:xfrm>
          <a:custGeom>
            <a:avLst/>
            <a:gdLst/>
            <a:ahLst/>
            <a:cxnLst/>
            <a:rect l="l" t="t" r="r" b="b"/>
            <a:pathLst>
              <a:path w="2116" h="4881248">
                <a:moveTo>
                  <a:pt x="0" y="4881248"/>
                </a:moveTo>
                <a:lnTo>
                  <a:pt x="444" y="4689241"/>
                </a:lnTo>
                <a:lnTo>
                  <a:pt x="833" y="4496444"/>
                </a:lnTo>
                <a:lnTo>
                  <a:pt x="1167" y="4302075"/>
                </a:lnTo>
                <a:lnTo>
                  <a:pt x="1449" y="4105352"/>
                </a:lnTo>
                <a:lnTo>
                  <a:pt x="1679" y="3905495"/>
                </a:lnTo>
                <a:lnTo>
                  <a:pt x="1859" y="3701722"/>
                </a:lnTo>
                <a:lnTo>
                  <a:pt x="1991" y="3493251"/>
                </a:lnTo>
                <a:lnTo>
                  <a:pt x="2076" y="3279300"/>
                </a:lnTo>
                <a:lnTo>
                  <a:pt x="2116" y="3059088"/>
                </a:lnTo>
                <a:lnTo>
                  <a:pt x="2112" y="2831833"/>
                </a:lnTo>
                <a:lnTo>
                  <a:pt x="2065" y="2596754"/>
                </a:lnTo>
                <a:lnTo>
                  <a:pt x="1978" y="2353070"/>
                </a:lnTo>
                <a:lnTo>
                  <a:pt x="1852" y="2099998"/>
                </a:lnTo>
                <a:lnTo>
                  <a:pt x="1688" y="1836757"/>
                </a:lnTo>
                <a:lnTo>
                  <a:pt x="1488" y="1562566"/>
                </a:lnTo>
                <a:lnTo>
                  <a:pt x="1254" y="1276643"/>
                </a:lnTo>
                <a:lnTo>
                  <a:pt x="986" y="978206"/>
                </a:lnTo>
                <a:lnTo>
                  <a:pt x="687" y="666475"/>
                </a:lnTo>
                <a:lnTo>
                  <a:pt x="357" y="340666"/>
                </a:lnTo>
                <a:lnTo>
                  <a:pt x="0" y="0"/>
                </a:lnTo>
              </a:path>
            </a:pathLst>
          </a:custGeom>
          <a:ln w="35286">
            <a:solidFill>
              <a:srgbClr val="000000"/>
            </a:solidFill>
          </a:ln>
        </p:spPr>
        <p:txBody>
          <a:bodyPr wrap="square" lIns="0" tIns="0" rIns="0" bIns="0" rtlCol="0">
            <a:noAutofit/>
          </a:bodyPr>
          <a:lstStyle/>
          <a:p>
            <a:endParaRPr/>
          </a:p>
        </p:txBody>
      </p:sp>
      <p:sp>
        <p:nvSpPr>
          <p:cNvPr id="75" name="object 75"/>
          <p:cNvSpPr/>
          <p:nvPr/>
        </p:nvSpPr>
        <p:spPr>
          <a:xfrm>
            <a:off x="2130359" y="2541413"/>
            <a:ext cx="7172147" cy="6840"/>
          </a:xfrm>
          <a:custGeom>
            <a:avLst/>
            <a:gdLst/>
            <a:ahLst/>
            <a:cxnLst/>
            <a:rect l="l" t="t" r="r" b="b"/>
            <a:pathLst>
              <a:path w="7172147" h="6840">
                <a:moveTo>
                  <a:pt x="0" y="6840"/>
                </a:moveTo>
                <a:lnTo>
                  <a:pt x="243326" y="6608"/>
                </a:lnTo>
                <a:lnTo>
                  <a:pt x="488387" y="6374"/>
                </a:lnTo>
                <a:lnTo>
                  <a:pt x="736914" y="6137"/>
                </a:lnTo>
                <a:lnTo>
                  <a:pt x="990643" y="5895"/>
                </a:lnTo>
                <a:lnTo>
                  <a:pt x="1251305" y="5647"/>
                </a:lnTo>
                <a:lnTo>
                  <a:pt x="1520635" y="5390"/>
                </a:lnTo>
                <a:lnTo>
                  <a:pt x="1800366" y="5123"/>
                </a:lnTo>
                <a:lnTo>
                  <a:pt x="2092232" y="4845"/>
                </a:lnTo>
                <a:lnTo>
                  <a:pt x="2397967" y="4553"/>
                </a:lnTo>
                <a:lnTo>
                  <a:pt x="2719303" y="4247"/>
                </a:lnTo>
                <a:lnTo>
                  <a:pt x="3057975" y="3924"/>
                </a:lnTo>
                <a:lnTo>
                  <a:pt x="3415715" y="3582"/>
                </a:lnTo>
                <a:lnTo>
                  <a:pt x="3794258" y="3221"/>
                </a:lnTo>
                <a:lnTo>
                  <a:pt x="4195337" y="2839"/>
                </a:lnTo>
                <a:lnTo>
                  <a:pt x="4620686" y="2433"/>
                </a:lnTo>
                <a:lnTo>
                  <a:pt x="5072038" y="2003"/>
                </a:lnTo>
                <a:lnTo>
                  <a:pt x="5551126" y="1546"/>
                </a:lnTo>
                <a:lnTo>
                  <a:pt x="6059685" y="1061"/>
                </a:lnTo>
                <a:lnTo>
                  <a:pt x="6599447" y="546"/>
                </a:lnTo>
                <a:lnTo>
                  <a:pt x="7172147" y="0"/>
                </a:lnTo>
              </a:path>
            </a:pathLst>
          </a:custGeom>
          <a:ln w="20163">
            <a:solidFill>
              <a:srgbClr val="000000"/>
            </a:solidFill>
          </a:ln>
        </p:spPr>
        <p:txBody>
          <a:bodyPr wrap="square" lIns="0" tIns="0" rIns="0" bIns="0" rtlCol="0">
            <a:noAutofit/>
          </a:bodyPr>
          <a:lstStyle/>
          <a:p>
            <a:endParaRPr/>
          </a:p>
        </p:txBody>
      </p:sp>
      <p:sp>
        <p:nvSpPr>
          <p:cNvPr id="76" name="object 76"/>
          <p:cNvSpPr/>
          <p:nvPr/>
        </p:nvSpPr>
        <p:spPr>
          <a:xfrm>
            <a:off x="2130359" y="2541413"/>
            <a:ext cx="7172147" cy="6840"/>
          </a:xfrm>
          <a:custGeom>
            <a:avLst/>
            <a:gdLst/>
            <a:ahLst/>
            <a:cxnLst/>
            <a:rect l="l" t="t" r="r" b="b"/>
            <a:pathLst>
              <a:path w="7172147" h="6840">
                <a:moveTo>
                  <a:pt x="0" y="6840"/>
                </a:moveTo>
                <a:lnTo>
                  <a:pt x="339523" y="6516"/>
                </a:lnTo>
                <a:lnTo>
                  <a:pt x="679334" y="6192"/>
                </a:lnTo>
                <a:lnTo>
                  <a:pt x="1019719" y="5867"/>
                </a:lnTo>
                <a:lnTo>
                  <a:pt x="1360965" y="5542"/>
                </a:lnTo>
                <a:lnTo>
                  <a:pt x="1703358" y="5215"/>
                </a:lnTo>
                <a:lnTo>
                  <a:pt x="2047187" y="4888"/>
                </a:lnTo>
                <a:lnTo>
                  <a:pt x="2392737" y="4558"/>
                </a:lnTo>
                <a:lnTo>
                  <a:pt x="2740296" y="4226"/>
                </a:lnTo>
                <a:lnTo>
                  <a:pt x="3090151" y="3893"/>
                </a:lnTo>
                <a:lnTo>
                  <a:pt x="3442588" y="3557"/>
                </a:lnTo>
                <a:lnTo>
                  <a:pt x="3797895" y="3218"/>
                </a:lnTo>
                <a:lnTo>
                  <a:pt x="4156359" y="2876"/>
                </a:lnTo>
                <a:lnTo>
                  <a:pt x="4518267" y="2531"/>
                </a:lnTo>
                <a:lnTo>
                  <a:pt x="4883905" y="2182"/>
                </a:lnTo>
                <a:lnTo>
                  <a:pt x="5253561" y="1829"/>
                </a:lnTo>
                <a:lnTo>
                  <a:pt x="5627521" y="1473"/>
                </a:lnTo>
                <a:lnTo>
                  <a:pt x="6006073" y="1112"/>
                </a:lnTo>
                <a:lnTo>
                  <a:pt x="6389503" y="746"/>
                </a:lnTo>
                <a:lnTo>
                  <a:pt x="6778099" y="375"/>
                </a:lnTo>
                <a:lnTo>
                  <a:pt x="7172147" y="0"/>
                </a:lnTo>
              </a:path>
            </a:pathLst>
          </a:custGeom>
          <a:ln w="20163">
            <a:solidFill>
              <a:srgbClr val="000000"/>
            </a:solidFill>
          </a:ln>
        </p:spPr>
        <p:txBody>
          <a:bodyPr wrap="square" lIns="0" tIns="0" rIns="0" bIns="0" rtlCol="0">
            <a:noAutofit/>
          </a:bodyPr>
          <a:lstStyle/>
          <a:p>
            <a:endParaRPr/>
          </a:p>
        </p:txBody>
      </p:sp>
      <p:sp>
        <p:nvSpPr>
          <p:cNvPr id="77" name="object 77"/>
          <p:cNvSpPr/>
          <p:nvPr/>
        </p:nvSpPr>
        <p:spPr>
          <a:xfrm>
            <a:off x="2143758" y="5299985"/>
            <a:ext cx="7158309" cy="14119"/>
          </a:xfrm>
          <a:custGeom>
            <a:avLst/>
            <a:gdLst/>
            <a:ahLst/>
            <a:cxnLst/>
            <a:rect l="l" t="t" r="r" b="b"/>
            <a:pathLst>
              <a:path w="7158309" h="14119">
                <a:moveTo>
                  <a:pt x="0" y="0"/>
                </a:moveTo>
                <a:lnTo>
                  <a:pt x="242857" y="479"/>
                </a:lnTo>
                <a:lnTo>
                  <a:pt x="487445" y="961"/>
                </a:lnTo>
                <a:lnTo>
                  <a:pt x="735493" y="1450"/>
                </a:lnTo>
                <a:lnTo>
                  <a:pt x="988731" y="1950"/>
                </a:lnTo>
                <a:lnTo>
                  <a:pt x="1248891" y="2463"/>
                </a:lnTo>
                <a:lnTo>
                  <a:pt x="1517701" y="2993"/>
                </a:lnTo>
                <a:lnTo>
                  <a:pt x="1796893" y="3544"/>
                </a:lnTo>
                <a:lnTo>
                  <a:pt x="2088196" y="4119"/>
                </a:lnTo>
                <a:lnTo>
                  <a:pt x="2393340" y="4721"/>
                </a:lnTo>
                <a:lnTo>
                  <a:pt x="2714057" y="5353"/>
                </a:lnTo>
                <a:lnTo>
                  <a:pt x="3052075" y="6020"/>
                </a:lnTo>
                <a:lnTo>
                  <a:pt x="3409125" y="6724"/>
                </a:lnTo>
                <a:lnTo>
                  <a:pt x="3786938" y="7469"/>
                </a:lnTo>
                <a:lnTo>
                  <a:pt x="4187243" y="8259"/>
                </a:lnTo>
                <a:lnTo>
                  <a:pt x="4611772" y="9096"/>
                </a:lnTo>
                <a:lnTo>
                  <a:pt x="5062252" y="9985"/>
                </a:lnTo>
                <a:lnTo>
                  <a:pt x="5540417" y="10928"/>
                </a:lnTo>
                <a:lnTo>
                  <a:pt x="6047994" y="11929"/>
                </a:lnTo>
                <a:lnTo>
                  <a:pt x="6586715" y="12992"/>
                </a:lnTo>
                <a:lnTo>
                  <a:pt x="7158309" y="14119"/>
                </a:lnTo>
              </a:path>
            </a:pathLst>
          </a:custGeom>
          <a:ln w="20163">
            <a:solidFill>
              <a:srgbClr val="000000"/>
            </a:solidFill>
          </a:ln>
        </p:spPr>
        <p:txBody>
          <a:bodyPr wrap="square" lIns="0" tIns="0" rIns="0" bIns="0" rtlCol="0">
            <a:noAutofit/>
          </a:bodyPr>
          <a:lstStyle/>
          <a:p>
            <a:endParaRPr/>
          </a:p>
        </p:txBody>
      </p:sp>
      <p:sp>
        <p:nvSpPr>
          <p:cNvPr id="78" name="object 78"/>
          <p:cNvSpPr/>
          <p:nvPr/>
        </p:nvSpPr>
        <p:spPr>
          <a:xfrm>
            <a:off x="2143758" y="5299985"/>
            <a:ext cx="7158309" cy="14119"/>
          </a:xfrm>
          <a:custGeom>
            <a:avLst/>
            <a:gdLst/>
            <a:ahLst/>
            <a:cxnLst/>
            <a:rect l="l" t="t" r="r" b="b"/>
            <a:pathLst>
              <a:path w="7158309" h="14119">
                <a:moveTo>
                  <a:pt x="0" y="0"/>
                </a:moveTo>
                <a:lnTo>
                  <a:pt x="338868" y="668"/>
                </a:lnTo>
                <a:lnTo>
                  <a:pt x="678024" y="1337"/>
                </a:lnTo>
                <a:lnTo>
                  <a:pt x="1017752" y="2007"/>
                </a:lnTo>
                <a:lnTo>
                  <a:pt x="1358339" y="2679"/>
                </a:lnTo>
                <a:lnTo>
                  <a:pt x="1700072" y="3353"/>
                </a:lnTo>
                <a:lnTo>
                  <a:pt x="2043237" y="4030"/>
                </a:lnTo>
                <a:lnTo>
                  <a:pt x="2388121" y="4710"/>
                </a:lnTo>
                <a:lnTo>
                  <a:pt x="2735009" y="5394"/>
                </a:lnTo>
                <a:lnTo>
                  <a:pt x="3084189" y="6083"/>
                </a:lnTo>
                <a:lnTo>
                  <a:pt x="3435947" y="6777"/>
                </a:lnTo>
                <a:lnTo>
                  <a:pt x="3790568" y="7476"/>
                </a:lnTo>
                <a:lnTo>
                  <a:pt x="4148341" y="8182"/>
                </a:lnTo>
                <a:lnTo>
                  <a:pt x="4509550" y="8895"/>
                </a:lnTo>
                <a:lnTo>
                  <a:pt x="4874483" y="9614"/>
                </a:lnTo>
                <a:lnTo>
                  <a:pt x="5243425" y="10342"/>
                </a:lnTo>
                <a:lnTo>
                  <a:pt x="5616664" y="11078"/>
                </a:lnTo>
                <a:lnTo>
                  <a:pt x="5994485" y="11824"/>
                </a:lnTo>
                <a:lnTo>
                  <a:pt x="6377176" y="12579"/>
                </a:lnTo>
                <a:lnTo>
                  <a:pt x="6765022" y="13344"/>
                </a:lnTo>
                <a:lnTo>
                  <a:pt x="7158309" y="14119"/>
                </a:lnTo>
              </a:path>
            </a:pathLst>
          </a:custGeom>
          <a:ln w="20163">
            <a:solidFill>
              <a:srgbClr val="000000"/>
            </a:solidFill>
          </a:ln>
        </p:spPr>
        <p:txBody>
          <a:bodyPr wrap="square" lIns="0" tIns="0" rIns="0" bIns="0" rtlCol="0">
            <a:noAutofit/>
          </a:bodyPr>
          <a:lstStyle/>
          <a:p>
            <a:endParaRPr/>
          </a:p>
        </p:txBody>
      </p:sp>
      <p:sp>
        <p:nvSpPr>
          <p:cNvPr id="55" name="object 55"/>
          <p:cNvSpPr/>
          <p:nvPr/>
        </p:nvSpPr>
        <p:spPr>
          <a:xfrm>
            <a:off x="10800787" y="1597004"/>
            <a:ext cx="7172144" cy="5506"/>
          </a:xfrm>
          <a:custGeom>
            <a:avLst/>
            <a:gdLst/>
            <a:ahLst/>
            <a:cxnLst/>
            <a:rect l="l" t="t" r="r" b="b"/>
            <a:pathLst>
              <a:path w="7172144" h="5506">
                <a:moveTo>
                  <a:pt x="0" y="5506"/>
                </a:moveTo>
                <a:lnTo>
                  <a:pt x="315749" y="4466"/>
                </a:lnTo>
                <a:lnTo>
                  <a:pt x="632155" y="3534"/>
                </a:lnTo>
                <a:lnTo>
                  <a:pt x="949858" y="2710"/>
                </a:lnTo>
                <a:lnTo>
                  <a:pt x="1269501" y="1995"/>
                </a:lnTo>
                <a:lnTo>
                  <a:pt x="1591728" y="1389"/>
                </a:lnTo>
                <a:lnTo>
                  <a:pt x="1917181" y="892"/>
                </a:lnTo>
                <a:lnTo>
                  <a:pt x="2246503" y="505"/>
                </a:lnTo>
                <a:lnTo>
                  <a:pt x="2580336" y="226"/>
                </a:lnTo>
                <a:lnTo>
                  <a:pt x="2919323" y="58"/>
                </a:lnTo>
                <a:lnTo>
                  <a:pt x="3264106" y="0"/>
                </a:lnTo>
                <a:lnTo>
                  <a:pt x="3615329" y="51"/>
                </a:lnTo>
                <a:lnTo>
                  <a:pt x="3973634" y="213"/>
                </a:lnTo>
                <a:lnTo>
                  <a:pt x="4339663" y="486"/>
                </a:lnTo>
                <a:lnTo>
                  <a:pt x="4714060" y="869"/>
                </a:lnTo>
                <a:lnTo>
                  <a:pt x="5097467" y="1363"/>
                </a:lnTo>
                <a:lnTo>
                  <a:pt x="5490526" y="1968"/>
                </a:lnTo>
                <a:lnTo>
                  <a:pt x="5893881" y="2685"/>
                </a:lnTo>
                <a:lnTo>
                  <a:pt x="6308174" y="3514"/>
                </a:lnTo>
                <a:lnTo>
                  <a:pt x="6734047" y="4454"/>
                </a:lnTo>
                <a:lnTo>
                  <a:pt x="7172144" y="5506"/>
                </a:lnTo>
              </a:path>
            </a:pathLst>
          </a:custGeom>
          <a:ln w="35286">
            <a:solidFill>
              <a:srgbClr val="000000"/>
            </a:solidFill>
          </a:ln>
        </p:spPr>
        <p:txBody>
          <a:bodyPr wrap="square" lIns="0" tIns="0" rIns="0" bIns="0" rtlCol="0">
            <a:noAutofit/>
          </a:bodyPr>
          <a:lstStyle/>
          <a:p>
            <a:endParaRPr/>
          </a:p>
        </p:txBody>
      </p:sp>
      <p:sp>
        <p:nvSpPr>
          <p:cNvPr id="56" name="object 56"/>
          <p:cNvSpPr/>
          <p:nvPr/>
        </p:nvSpPr>
        <p:spPr>
          <a:xfrm>
            <a:off x="10800787" y="1602122"/>
            <a:ext cx="7172144" cy="387"/>
          </a:xfrm>
          <a:custGeom>
            <a:avLst/>
            <a:gdLst/>
            <a:ahLst/>
            <a:cxnLst/>
            <a:rect l="l" t="t" r="r" b="b"/>
            <a:pathLst>
              <a:path w="7172144" h="387">
                <a:moveTo>
                  <a:pt x="0" y="387"/>
                </a:moveTo>
                <a:lnTo>
                  <a:pt x="240996" y="287"/>
                </a:lnTo>
                <a:lnTo>
                  <a:pt x="483751" y="203"/>
                </a:lnTo>
                <a:lnTo>
                  <a:pt x="730035" y="136"/>
                </a:lnTo>
                <a:lnTo>
                  <a:pt x="981619" y="83"/>
                </a:lnTo>
                <a:lnTo>
                  <a:pt x="1240271" y="44"/>
                </a:lnTo>
                <a:lnTo>
                  <a:pt x="1507763" y="18"/>
                </a:lnTo>
                <a:lnTo>
                  <a:pt x="1785865" y="3"/>
                </a:lnTo>
                <a:lnTo>
                  <a:pt x="2076347" y="0"/>
                </a:lnTo>
                <a:lnTo>
                  <a:pt x="2380979" y="5"/>
                </a:lnTo>
                <a:lnTo>
                  <a:pt x="2701532" y="19"/>
                </a:lnTo>
                <a:lnTo>
                  <a:pt x="3039776" y="40"/>
                </a:lnTo>
                <a:lnTo>
                  <a:pt x="3397481" y="68"/>
                </a:lnTo>
                <a:lnTo>
                  <a:pt x="3776417" y="101"/>
                </a:lnTo>
                <a:lnTo>
                  <a:pt x="4178354" y="138"/>
                </a:lnTo>
                <a:lnTo>
                  <a:pt x="4605063" y="178"/>
                </a:lnTo>
                <a:lnTo>
                  <a:pt x="5058314" y="220"/>
                </a:lnTo>
                <a:lnTo>
                  <a:pt x="5539878" y="263"/>
                </a:lnTo>
                <a:lnTo>
                  <a:pt x="6051524" y="306"/>
                </a:lnTo>
                <a:lnTo>
                  <a:pt x="6595022" y="348"/>
                </a:lnTo>
                <a:lnTo>
                  <a:pt x="7172144" y="387"/>
                </a:lnTo>
              </a:path>
            </a:pathLst>
          </a:custGeom>
          <a:ln w="35286">
            <a:solidFill>
              <a:srgbClr val="000000"/>
            </a:solidFill>
          </a:ln>
        </p:spPr>
        <p:txBody>
          <a:bodyPr wrap="square" lIns="0" tIns="0" rIns="0" bIns="0" rtlCol="0">
            <a:noAutofit/>
          </a:bodyPr>
          <a:lstStyle/>
          <a:p>
            <a:endParaRPr/>
          </a:p>
        </p:txBody>
      </p:sp>
      <p:sp>
        <p:nvSpPr>
          <p:cNvPr id="57" name="object 57"/>
          <p:cNvSpPr/>
          <p:nvPr/>
        </p:nvSpPr>
        <p:spPr>
          <a:xfrm>
            <a:off x="17972931" y="1602510"/>
            <a:ext cx="270" cy="4881248"/>
          </a:xfrm>
          <a:custGeom>
            <a:avLst/>
            <a:gdLst/>
            <a:ahLst/>
            <a:cxnLst/>
            <a:rect l="l" t="t" r="r" b="b"/>
            <a:pathLst>
              <a:path w="270" h="4881248">
                <a:moveTo>
                  <a:pt x="0" y="0"/>
                </a:moveTo>
                <a:lnTo>
                  <a:pt x="72" y="209504"/>
                </a:lnTo>
                <a:lnTo>
                  <a:pt x="131" y="419523"/>
                </a:lnTo>
                <a:lnTo>
                  <a:pt x="179" y="630578"/>
                </a:lnTo>
                <a:lnTo>
                  <a:pt x="216" y="843188"/>
                </a:lnTo>
                <a:lnTo>
                  <a:pt x="242" y="1057876"/>
                </a:lnTo>
                <a:lnTo>
                  <a:pt x="260" y="1275160"/>
                </a:lnTo>
                <a:lnTo>
                  <a:pt x="268" y="1495561"/>
                </a:lnTo>
                <a:lnTo>
                  <a:pt x="270" y="1719600"/>
                </a:lnTo>
                <a:lnTo>
                  <a:pt x="264" y="1947797"/>
                </a:lnTo>
                <a:lnTo>
                  <a:pt x="252" y="2180673"/>
                </a:lnTo>
                <a:lnTo>
                  <a:pt x="236" y="2418748"/>
                </a:lnTo>
                <a:lnTo>
                  <a:pt x="215" y="2662542"/>
                </a:lnTo>
                <a:lnTo>
                  <a:pt x="191" y="2912576"/>
                </a:lnTo>
                <a:lnTo>
                  <a:pt x="164" y="3169371"/>
                </a:lnTo>
                <a:lnTo>
                  <a:pt x="136" y="3433446"/>
                </a:lnTo>
                <a:lnTo>
                  <a:pt x="107" y="3705322"/>
                </a:lnTo>
                <a:lnTo>
                  <a:pt x="78" y="3985520"/>
                </a:lnTo>
                <a:lnTo>
                  <a:pt x="50" y="4274560"/>
                </a:lnTo>
                <a:lnTo>
                  <a:pt x="23" y="4572963"/>
                </a:lnTo>
                <a:lnTo>
                  <a:pt x="0" y="4881248"/>
                </a:lnTo>
              </a:path>
            </a:pathLst>
          </a:custGeom>
          <a:ln w="35286">
            <a:solidFill>
              <a:srgbClr val="000000"/>
            </a:solidFill>
          </a:ln>
        </p:spPr>
        <p:txBody>
          <a:bodyPr wrap="square" lIns="0" tIns="0" rIns="0" bIns="0" rtlCol="0">
            <a:noAutofit/>
          </a:bodyPr>
          <a:lstStyle/>
          <a:p>
            <a:endParaRPr/>
          </a:p>
        </p:txBody>
      </p:sp>
      <p:sp>
        <p:nvSpPr>
          <p:cNvPr id="58" name="object 58"/>
          <p:cNvSpPr/>
          <p:nvPr/>
        </p:nvSpPr>
        <p:spPr>
          <a:xfrm>
            <a:off x="17972931" y="1602510"/>
            <a:ext cx="1208" cy="4881248"/>
          </a:xfrm>
          <a:custGeom>
            <a:avLst/>
            <a:gdLst/>
            <a:ahLst/>
            <a:cxnLst/>
            <a:rect l="l" t="t" r="r" b="b"/>
            <a:pathLst>
              <a:path w="1208" h="4881248">
                <a:moveTo>
                  <a:pt x="0" y="0"/>
                </a:moveTo>
                <a:lnTo>
                  <a:pt x="214" y="153705"/>
                </a:lnTo>
                <a:lnTo>
                  <a:pt x="409" y="308784"/>
                </a:lnTo>
                <a:lnTo>
                  <a:pt x="584" y="466592"/>
                </a:lnTo>
                <a:lnTo>
                  <a:pt x="739" y="628486"/>
                </a:lnTo>
                <a:lnTo>
                  <a:pt x="873" y="795822"/>
                </a:lnTo>
                <a:lnTo>
                  <a:pt x="985" y="969958"/>
                </a:lnTo>
                <a:lnTo>
                  <a:pt x="1075" y="1152248"/>
                </a:lnTo>
                <a:lnTo>
                  <a:pt x="1143" y="1344049"/>
                </a:lnTo>
                <a:lnTo>
                  <a:pt x="1187" y="1546718"/>
                </a:lnTo>
                <a:lnTo>
                  <a:pt x="1208" y="1761611"/>
                </a:lnTo>
                <a:lnTo>
                  <a:pt x="1205" y="1990084"/>
                </a:lnTo>
                <a:lnTo>
                  <a:pt x="1177" y="2233493"/>
                </a:lnTo>
                <a:lnTo>
                  <a:pt x="1123" y="2493196"/>
                </a:lnTo>
                <a:lnTo>
                  <a:pt x="1044" y="2770548"/>
                </a:lnTo>
                <a:lnTo>
                  <a:pt x="939" y="3066905"/>
                </a:lnTo>
                <a:lnTo>
                  <a:pt x="807" y="3383625"/>
                </a:lnTo>
                <a:lnTo>
                  <a:pt x="647" y="3722062"/>
                </a:lnTo>
                <a:lnTo>
                  <a:pt x="460" y="4083575"/>
                </a:lnTo>
                <a:lnTo>
                  <a:pt x="244" y="4469518"/>
                </a:lnTo>
                <a:lnTo>
                  <a:pt x="0" y="4881248"/>
                </a:lnTo>
              </a:path>
            </a:pathLst>
          </a:custGeom>
          <a:ln w="35286">
            <a:solidFill>
              <a:srgbClr val="000000"/>
            </a:solidFill>
          </a:ln>
        </p:spPr>
        <p:txBody>
          <a:bodyPr wrap="square" lIns="0" tIns="0" rIns="0" bIns="0" rtlCol="0">
            <a:noAutofit/>
          </a:bodyPr>
          <a:lstStyle/>
          <a:p>
            <a:endParaRPr/>
          </a:p>
        </p:txBody>
      </p:sp>
      <p:sp>
        <p:nvSpPr>
          <p:cNvPr id="59" name="object 59"/>
          <p:cNvSpPr/>
          <p:nvPr/>
        </p:nvSpPr>
        <p:spPr>
          <a:xfrm>
            <a:off x="10800787" y="6483759"/>
            <a:ext cx="7172144" cy="514"/>
          </a:xfrm>
          <a:custGeom>
            <a:avLst/>
            <a:gdLst/>
            <a:ahLst/>
            <a:cxnLst/>
            <a:rect l="l" t="t" r="r" b="b"/>
            <a:pathLst>
              <a:path w="7172144" h="514">
                <a:moveTo>
                  <a:pt x="7172144" y="0"/>
                </a:moveTo>
                <a:lnTo>
                  <a:pt x="6782156" y="0"/>
                </a:lnTo>
                <a:lnTo>
                  <a:pt x="6392627" y="16"/>
                </a:lnTo>
                <a:lnTo>
                  <a:pt x="6004030" y="47"/>
                </a:lnTo>
                <a:lnTo>
                  <a:pt x="5616841" y="89"/>
                </a:lnTo>
                <a:lnTo>
                  <a:pt x="5231533" y="140"/>
                </a:lnTo>
                <a:lnTo>
                  <a:pt x="4848581" y="197"/>
                </a:lnTo>
                <a:lnTo>
                  <a:pt x="4468457" y="256"/>
                </a:lnTo>
                <a:lnTo>
                  <a:pt x="4091637" y="316"/>
                </a:lnTo>
                <a:lnTo>
                  <a:pt x="3718594" y="372"/>
                </a:lnTo>
                <a:lnTo>
                  <a:pt x="3349803" y="423"/>
                </a:lnTo>
                <a:lnTo>
                  <a:pt x="2985737" y="466"/>
                </a:lnTo>
                <a:lnTo>
                  <a:pt x="2626870" y="497"/>
                </a:lnTo>
                <a:lnTo>
                  <a:pt x="2273677" y="514"/>
                </a:lnTo>
                <a:lnTo>
                  <a:pt x="1926631" y="514"/>
                </a:lnTo>
                <a:lnTo>
                  <a:pt x="1586207" y="495"/>
                </a:lnTo>
                <a:lnTo>
                  <a:pt x="1252878" y="452"/>
                </a:lnTo>
                <a:lnTo>
                  <a:pt x="927119" y="384"/>
                </a:lnTo>
                <a:lnTo>
                  <a:pt x="609403" y="288"/>
                </a:lnTo>
                <a:lnTo>
                  <a:pt x="300206" y="161"/>
                </a:lnTo>
                <a:lnTo>
                  <a:pt x="0" y="0"/>
                </a:lnTo>
              </a:path>
            </a:pathLst>
          </a:custGeom>
          <a:ln w="35286">
            <a:solidFill>
              <a:srgbClr val="000000"/>
            </a:solidFill>
          </a:ln>
        </p:spPr>
        <p:txBody>
          <a:bodyPr wrap="square" lIns="0" tIns="0" rIns="0" bIns="0" rtlCol="0">
            <a:noAutofit/>
          </a:bodyPr>
          <a:lstStyle/>
          <a:p>
            <a:endParaRPr/>
          </a:p>
        </p:txBody>
      </p:sp>
      <p:sp>
        <p:nvSpPr>
          <p:cNvPr id="60" name="object 60"/>
          <p:cNvSpPr/>
          <p:nvPr/>
        </p:nvSpPr>
        <p:spPr>
          <a:xfrm>
            <a:off x="10800787" y="6479577"/>
            <a:ext cx="7172144" cy="4181"/>
          </a:xfrm>
          <a:custGeom>
            <a:avLst/>
            <a:gdLst/>
            <a:ahLst/>
            <a:cxnLst/>
            <a:rect l="l" t="t" r="r" b="b"/>
            <a:pathLst>
              <a:path w="7172144" h="4181">
                <a:moveTo>
                  <a:pt x="7172144" y="4181"/>
                </a:moveTo>
                <a:lnTo>
                  <a:pt x="6832871" y="3380"/>
                </a:lnTo>
                <a:lnTo>
                  <a:pt x="6493323" y="2664"/>
                </a:lnTo>
                <a:lnTo>
                  <a:pt x="6153209" y="2034"/>
                </a:lnTo>
                <a:lnTo>
                  <a:pt x="5812233" y="1490"/>
                </a:lnTo>
                <a:lnTo>
                  <a:pt x="5470103" y="1030"/>
                </a:lnTo>
                <a:lnTo>
                  <a:pt x="5126525" y="655"/>
                </a:lnTo>
                <a:lnTo>
                  <a:pt x="4781205" y="365"/>
                </a:lnTo>
                <a:lnTo>
                  <a:pt x="4433850" y="159"/>
                </a:lnTo>
                <a:lnTo>
                  <a:pt x="4084167" y="37"/>
                </a:lnTo>
                <a:lnTo>
                  <a:pt x="3731861" y="0"/>
                </a:lnTo>
                <a:lnTo>
                  <a:pt x="3376639" y="45"/>
                </a:lnTo>
                <a:lnTo>
                  <a:pt x="3018209" y="174"/>
                </a:lnTo>
                <a:lnTo>
                  <a:pt x="2656275" y="387"/>
                </a:lnTo>
                <a:lnTo>
                  <a:pt x="2290545" y="682"/>
                </a:lnTo>
                <a:lnTo>
                  <a:pt x="1920724" y="1060"/>
                </a:lnTo>
                <a:lnTo>
                  <a:pt x="1546521" y="1520"/>
                </a:lnTo>
                <a:lnTo>
                  <a:pt x="1167640" y="2063"/>
                </a:lnTo>
                <a:lnTo>
                  <a:pt x="783788" y="2687"/>
                </a:lnTo>
                <a:lnTo>
                  <a:pt x="394673" y="3393"/>
                </a:lnTo>
                <a:lnTo>
                  <a:pt x="0" y="4181"/>
                </a:lnTo>
              </a:path>
            </a:pathLst>
          </a:custGeom>
          <a:ln w="35286">
            <a:solidFill>
              <a:srgbClr val="000000"/>
            </a:solidFill>
          </a:ln>
        </p:spPr>
        <p:txBody>
          <a:bodyPr wrap="square" lIns="0" tIns="0" rIns="0" bIns="0" rtlCol="0">
            <a:noAutofit/>
          </a:bodyPr>
          <a:lstStyle/>
          <a:p>
            <a:endParaRPr/>
          </a:p>
        </p:txBody>
      </p:sp>
      <p:sp>
        <p:nvSpPr>
          <p:cNvPr id="61" name="object 61"/>
          <p:cNvSpPr/>
          <p:nvPr/>
        </p:nvSpPr>
        <p:spPr>
          <a:xfrm>
            <a:off x="10800787" y="1602510"/>
            <a:ext cx="1216" cy="4881248"/>
          </a:xfrm>
          <a:custGeom>
            <a:avLst/>
            <a:gdLst/>
            <a:ahLst/>
            <a:cxnLst/>
            <a:rect l="l" t="t" r="r" b="b"/>
            <a:pathLst>
              <a:path w="1216" h="4881248">
                <a:moveTo>
                  <a:pt x="0" y="4881248"/>
                </a:moveTo>
                <a:lnTo>
                  <a:pt x="191" y="4617157"/>
                </a:lnTo>
                <a:lnTo>
                  <a:pt x="371" y="4353393"/>
                </a:lnTo>
                <a:lnTo>
                  <a:pt x="537" y="4090251"/>
                </a:lnTo>
                <a:lnTo>
                  <a:pt x="688" y="3828029"/>
                </a:lnTo>
                <a:lnTo>
                  <a:pt x="823" y="3567024"/>
                </a:lnTo>
                <a:lnTo>
                  <a:pt x="940" y="3307534"/>
                </a:lnTo>
                <a:lnTo>
                  <a:pt x="1038" y="3049855"/>
                </a:lnTo>
                <a:lnTo>
                  <a:pt x="1116" y="2794284"/>
                </a:lnTo>
                <a:lnTo>
                  <a:pt x="1173" y="2541118"/>
                </a:lnTo>
                <a:lnTo>
                  <a:pt x="1207" y="2290655"/>
                </a:lnTo>
                <a:lnTo>
                  <a:pt x="1216" y="2043191"/>
                </a:lnTo>
                <a:lnTo>
                  <a:pt x="1200" y="1799023"/>
                </a:lnTo>
                <a:lnTo>
                  <a:pt x="1158" y="1558449"/>
                </a:lnTo>
                <a:lnTo>
                  <a:pt x="1087" y="1321765"/>
                </a:lnTo>
                <a:lnTo>
                  <a:pt x="987" y="1089270"/>
                </a:lnTo>
                <a:lnTo>
                  <a:pt x="856" y="861258"/>
                </a:lnTo>
                <a:lnTo>
                  <a:pt x="693" y="638028"/>
                </a:lnTo>
                <a:lnTo>
                  <a:pt x="497" y="419877"/>
                </a:lnTo>
                <a:lnTo>
                  <a:pt x="266" y="207102"/>
                </a:lnTo>
                <a:lnTo>
                  <a:pt x="0" y="0"/>
                </a:lnTo>
              </a:path>
            </a:pathLst>
          </a:custGeom>
          <a:ln w="35286">
            <a:solidFill>
              <a:srgbClr val="000000"/>
            </a:solidFill>
          </a:ln>
        </p:spPr>
        <p:txBody>
          <a:bodyPr wrap="square" lIns="0" tIns="0" rIns="0" bIns="0" rtlCol="0">
            <a:noAutofit/>
          </a:bodyPr>
          <a:lstStyle/>
          <a:p>
            <a:endParaRPr/>
          </a:p>
        </p:txBody>
      </p:sp>
      <p:sp>
        <p:nvSpPr>
          <p:cNvPr id="62" name="object 62"/>
          <p:cNvSpPr/>
          <p:nvPr/>
        </p:nvSpPr>
        <p:spPr>
          <a:xfrm>
            <a:off x="10799989" y="1602510"/>
            <a:ext cx="797" cy="4881248"/>
          </a:xfrm>
          <a:custGeom>
            <a:avLst/>
            <a:gdLst/>
            <a:ahLst/>
            <a:cxnLst/>
            <a:rect l="l" t="t" r="r" b="b"/>
            <a:pathLst>
              <a:path w="797" h="4881248">
                <a:moveTo>
                  <a:pt x="797" y="4881248"/>
                </a:moveTo>
                <a:lnTo>
                  <a:pt x="660" y="4726177"/>
                </a:lnTo>
                <a:lnTo>
                  <a:pt x="535" y="4569755"/>
                </a:lnTo>
                <a:lnTo>
                  <a:pt x="421" y="4410648"/>
                </a:lnTo>
                <a:lnTo>
                  <a:pt x="320" y="4247519"/>
                </a:lnTo>
                <a:lnTo>
                  <a:pt x="231" y="4079031"/>
                </a:lnTo>
                <a:lnTo>
                  <a:pt x="156" y="3903849"/>
                </a:lnTo>
                <a:lnTo>
                  <a:pt x="95" y="3720635"/>
                </a:lnTo>
                <a:lnTo>
                  <a:pt x="48" y="3528054"/>
                </a:lnTo>
                <a:lnTo>
                  <a:pt x="16" y="3324769"/>
                </a:lnTo>
                <a:lnTo>
                  <a:pt x="0" y="3109444"/>
                </a:lnTo>
                <a:lnTo>
                  <a:pt x="0" y="2880743"/>
                </a:lnTo>
                <a:lnTo>
                  <a:pt x="15" y="2637329"/>
                </a:lnTo>
                <a:lnTo>
                  <a:pt x="48" y="2377866"/>
                </a:lnTo>
                <a:lnTo>
                  <a:pt x="99" y="2101017"/>
                </a:lnTo>
                <a:lnTo>
                  <a:pt x="167" y="1805447"/>
                </a:lnTo>
                <a:lnTo>
                  <a:pt x="254" y="1489819"/>
                </a:lnTo>
                <a:lnTo>
                  <a:pt x="360" y="1152796"/>
                </a:lnTo>
                <a:lnTo>
                  <a:pt x="486" y="793043"/>
                </a:lnTo>
                <a:lnTo>
                  <a:pt x="631" y="409223"/>
                </a:lnTo>
                <a:lnTo>
                  <a:pt x="797" y="0"/>
                </a:lnTo>
              </a:path>
            </a:pathLst>
          </a:custGeom>
          <a:ln w="35286">
            <a:solidFill>
              <a:srgbClr val="000000"/>
            </a:solidFill>
          </a:ln>
        </p:spPr>
        <p:txBody>
          <a:bodyPr wrap="square" lIns="0" tIns="0" rIns="0" bIns="0" rtlCol="0">
            <a:noAutofit/>
          </a:bodyPr>
          <a:lstStyle/>
          <a:p>
            <a:endParaRPr/>
          </a:p>
        </p:txBody>
      </p:sp>
      <p:sp>
        <p:nvSpPr>
          <p:cNvPr id="63" name="object 63"/>
          <p:cNvSpPr/>
          <p:nvPr/>
        </p:nvSpPr>
        <p:spPr>
          <a:xfrm>
            <a:off x="10800787" y="2541413"/>
            <a:ext cx="7172146" cy="6840"/>
          </a:xfrm>
          <a:custGeom>
            <a:avLst/>
            <a:gdLst/>
            <a:ahLst/>
            <a:cxnLst/>
            <a:rect l="l" t="t" r="r" b="b"/>
            <a:pathLst>
              <a:path w="7172146" h="6840">
                <a:moveTo>
                  <a:pt x="0" y="6840"/>
                </a:moveTo>
                <a:lnTo>
                  <a:pt x="243326" y="6608"/>
                </a:lnTo>
                <a:lnTo>
                  <a:pt x="488387" y="6374"/>
                </a:lnTo>
                <a:lnTo>
                  <a:pt x="736914" y="6137"/>
                </a:lnTo>
                <a:lnTo>
                  <a:pt x="990642" y="5895"/>
                </a:lnTo>
                <a:lnTo>
                  <a:pt x="1251305" y="5647"/>
                </a:lnTo>
                <a:lnTo>
                  <a:pt x="1520635" y="5390"/>
                </a:lnTo>
                <a:lnTo>
                  <a:pt x="1800366" y="5123"/>
                </a:lnTo>
                <a:lnTo>
                  <a:pt x="2092232" y="4845"/>
                </a:lnTo>
                <a:lnTo>
                  <a:pt x="2397966" y="4553"/>
                </a:lnTo>
                <a:lnTo>
                  <a:pt x="2719302" y="4247"/>
                </a:lnTo>
                <a:lnTo>
                  <a:pt x="3057974" y="3924"/>
                </a:lnTo>
                <a:lnTo>
                  <a:pt x="3415715" y="3582"/>
                </a:lnTo>
                <a:lnTo>
                  <a:pt x="3794258" y="3221"/>
                </a:lnTo>
                <a:lnTo>
                  <a:pt x="4195337" y="2839"/>
                </a:lnTo>
                <a:lnTo>
                  <a:pt x="4620685" y="2433"/>
                </a:lnTo>
                <a:lnTo>
                  <a:pt x="5072037" y="2003"/>
                </a:lnTo>
                <a:lnTo>
                  <a:pt x="5551125" y="1546"/>
                </a:lnTo>
                <a:lnTo>
                  <a:pt x="6059684" y="1061"/>
                </a:lnTo>
                <a:lnTo>
                  <a:pt x="6599446" y="546"/>
                </a:lnTo>
                <a:lnTo>
                  <a:pt x="7172146" y="0"/>
                </a:lnTo>
              </a:path>
            </a:pathLst>
          </a:custGeom>
          <a:ln w="20163">
            <a:solidFill>
              <a:srgbClr val="000000"/>
            </a:solidFill>
          </a:ln>
        </p:spPr>
        <p:txBody>
          <a:bodyPr wrap="square" lIns="0" tIns="0" rIns="0" bIns="0" rtlCol="0">
            <a:noAutofit/>
          </a:bodyPr>
          <a:lstStyle/>
          <a:p>
            <a:endParaRPr/>
          </a:p>
        </p:txBody>
      </p:sp>
      <p:sp>
        <p:nvSpPr>
          <p:cNvPr id="64" name="object 64"/>
          <p:cNvSpPr/>
          <p:nvPr/>
        </p:nvSpPr>
        <p:spPr>
          <a:xfrm>
            <a:off x="10800787" y="2541413"/>
            <a:ext cx="7172146" cy="6840"/>
          </a:xfrm>
          <a:custGeom>
            <a:avLst/>
            <a:gdLst/>
            <a:ahLst/>
            <a:cxnLst/>
            <a:rect l="l" t="t" r="r" b="b"/>
            <a:pathLst>
              <a:path w="7172146" h="6840">
                <a:moveTo>
                  <a:pt x="0" y="6840"/>
                </a:moveTo>
                <a:lnTo>
                  <a:pt x="339523" y="6516"/>
                </a:lnTo>
                <a:lnTo>
                  <a:pt x="679334" y="6192"/>
                </a:lnTo>
                <a:lnTo>
                  <a:pt x="1019719" y="5867"/>
                </a:lnTo>
                <a:lnTo>
                  <a:pt x="1360964" y="5542"/>
                </a:lnTo>
                <a:lnTo>
                  <a:pt x="1703358" y="5215"/>
                </a:lnTo>
                <a:lnTo>
                  <a:pt x="2047186" y="4888"/>
                </a:lnTo>
                <a:lnTo>
                  <a:pt x="2392736" y="4558"/>
                </a:lnTo>
                <a:lnTo>
                  <a:pt x="2740295" y="4226"/>
                </a:lnTo>
                <a:lnTo>
                  <a:pt x="3090150" y="3893"/>
                </a:lnTo>
                <a:lnTo>
                  <a:pt x="3442588" y="3557"/>
                </a:lnTo>
                <a:lnTo>
                  <a:pt x="3797895" y="3218"/>
                </a:lnTo>
                <a:lnTo>
                  <a:pt x="4156359" y="2876"/>
                </a:lnTo>
                <a:lnTo>
                  <a:pt x="4518266" y="2531"/>
                </a:lnTo>
                <a:lnTo>
                  <a:pt x="4883904" y="2182"/>
                </a:lnTo>
                <a:lnTo>
                  <a:pt x="5253560" y="1829"/>
                </a:lnTo>
                <a:lnTo>
                  <a:pt x="5627520" y="1473"/>
                </a:lnTo>
                <a:lnTo>
                  <a:pt x="6006072" y="1112"/>
                </a:lnTo>
                <a:lnTo>
                  <a:pt x="6389502" y="746"/>
                </a:lnTo>
                <a:lnTo>
                  <a:pt x="6778098" y="375"/>
                </a:lnTo>
                <a:lnTo>
                  <a:pt x="7172146" y="0"/>
                </a:lnTo>
              </a:path>
            </a:pathLst>
          </a:custGeom>
          <a:ln w="20163">
            <a:solidFill>
              <a:srgbClr val="000000"/>
            </a:solidFill>
          </a:ln>
        </p:spPr>
        <p:txBody>
          <a:bodyPr wrap="square" lIns="0" tIns="0" rIns="0" bIns="0" rtlCol="0">
            <a:noAutofit/>
          </a:bodyPr>
          <a:lstStyle/>
          <a:p>
            <a:endParaRPr/>
          </a:p>
        </p:txBody>
      </p:sp>
      <p:sp>
        <p:nvSpPr>
          <p:cNvPr id="65" name="object 65"/>
          <p:cNvSpPr/>
          <p:nvPr/>
        </p:nvSpPr>
        <p:spPr>
          <a:xfrm>
            <a:off x="10814185" y="5299985"/>
            <a:ext cx="7158309" cy="14119"/>
          </a:xfrm>
          <a:custGeom>
            <a:avLst/>
            <a:gdLst/>
            <a:ahLst/>
            <a:cxnLst/>
            <a:rect l="l" t="t" r="r" b="b"/>
            <a:pathLst>
              <a:path w="7158309" h="14119">
                <a:moveTo>
                  <a:pt x="0" y="0"/>
                </a:moveTo>
                <a:lnTo>
                  <a:pt x="242857" y="479"/>
                </a:lnTo>
                <a:lnTo>
                  <a:pt x="487445" y="961"/>
                </a:lnTo>
                <a:lnTo>
                  <a:pt x="735493" y="1450"/>
                </a:lnTo>
                <a:lnTo>
                  <a:pt x="988731" y="1950"/>
                </a:lnTo>
                <a:lnTo>
                  <a:pt x="1248891" y="2463"/>
                </a:lnTo>
                <a:lnTo>
                  <a:pt x="1517701" y="2993"/>
                </a:lnTo>
                <a:lnTo>
                  <a:pt x="1796893" y="3544"/>
                </a:lnTo>
                <a:lnTo>
                  <a:pt x="2088196" y="4119"/>
                </a:lnTo>
                <a:lnTo>
                  <a:pt x="2393340" y="4721"/>
                </a:lnTo>
                <a:lnTo>
                  <a:pt x="2714056" y="5353"/>
                </a:lnTo>
                <a:lnTo>
                  <a:pt x="3052075" y="6020"/>
                </a:lnTo>
                <a:lnTo>
                  <a:pt x="3409125" y="6724"/>
                </a:lnTo>
                <a:lnTo>
                  <a:pt x="3786938" y="7469"/>
                </a:lnTo>
                <a:lnTo>
                  <a:pt x="4187243" y="8259"/>
                </a:lnTo>
                <a:lnTo>
                  <a:pt x="4611771" y="9096"/>
                </a:lnTo>
                <a:lnTo>
                  <a:pt x="5062252" y="9985"/>
                </a:lnTo>
                <a:lnTo>
                  <a:pt x="5540416" y="10928"/>
                </a:lnTo>
                <a:lnTo>
                  <a:pt x="6047994" y="11929"/>
                </a:lnTo>
                <a:lnTo>
                  <a:pt x="6586715" y="12992"/>
                </a:lnTo>
                <a:lnTo>
                  <a:pt x="7158309" y="14119"/>
                </a:lnTo>
              </a:path>
            </a:pathLst>
          </a:custGeom>
          <a:ln w="20163">
            <a:solidFill>
              <a:srgbClr val="000000"/>
            </a:solidFill>
          </a:ln>
        </p:spPr>
        <p:txBody>
          <a:bodyPr wrap="square" lIns="0" tIns="0" rIns="0" bIns="0" rtlCol="0">
            <a:noAutofit/>
          </a:bodyPr>
          <a:lstStyle/>
          <a:p>
            <a:endParaRPr/>
          </a:p>
        </p:txBody>
      </p:sp>
      <p:sp>
        <p:nvSpPr>
          <p:cNvPr id="66" name="object 66"/>
          <p:cNvSpPr/>
          <p:nvPr/>
        </p:nvSpPr>
        <p:spPr>
          <a:xfrm>
            <a:off x="10814185" y="5299985"/>
            <a:ext cx="7158309" cy="14119"/>
          </a:xfrm>
          <a:custGeom>
            <a:avLst/>
            <a:gdLst/>
            <a:ahLst/>
            <a:cxnLst/>
            <a:rect l="l" t="t" r="r" b="b"/>
            <a:pathLst>
              <a:path w="7158309" h="14119">
                <a:moveTo>
                  <a:pt x="0" y="0"/>
                </a:moveTo>
                <a:lnTo>
                  <a:pt x="338868" y="668"/>
                </a:lnTo>
                <a:lnTo>
                  <a:pt x="678023" y="1337"/>
                </a:lnTo>
                <a:lnTo>
                  <a:pt x="1017751" y="2007"/>
                </a:lnTo>
                <a:lnTo>
                  <a:pt x="1358339" y="2679"/>
                </a:lnTo>
                <a:lnTo>
                  <a:pt x="1700072" y="3353"/>
                </a:lnTo>
                <a:lnTo>
                  <a:pt x="2043237" y="4030"/>
                </a:lnTo>
                <a:lnTo>
                  <a:pt x="2388120" y="4710"/>
                </a:lnTo>
                <a:lnTo>
                  <a:pt x="2735009" y="5394"/>
                </a:lnTo>
                <a:lnTo>
                  <a:pt x="3084189" y="6083"/>
                </a:lnTo>
                <a:lnTo>
                  <a:pt x="3435946" y="6777"/>
                </a:lnTo>
                <a:lnTo>
                  <a:pt x="3790568" y="7476"/>
                </a:lnTo>
                <a:lnTo>
                  <a:pt x="4148340" y="8182"/>
                </a:lnTo>
                <a:lnTo>
                  <a:pt x="4509550" y="8895"/>
                </a:lnTo>
                <a:lnTo>
                  <a:pt x="4874482" y="9614"/>
                </a:lnTo>
                <a:lnTo>
                  <a:pt x="5243425" y="10342"/>
                </a:lnTo>
                <a:lnTo>
                  <a:pt x="5616664" y="11078"/>
                </a:lnTo>
                <a:lnTo>
                  <a:pt x="5994485" y="11824"/>
                </a:lnTo>
                <a:lnTo>
                  <a:pt x="6377176" y="12579"/>
                </a:lnTo>
                <a:lnTo>
                  <a:pt x="6765022" y="13344"/>
                </a:lnTo>
                <a:lnTo>
                  <a:pt x="7158309" y="14119"/>
                </a:lnTo>
              </a:path>
            </a:pathLst>
          </a:custGeom>
          <a:ln w="20163">
            <a:solidFill>
              <a:srgbClr val="000000"/>
            </a:solidFill>
          </a:ln>
        </p:spPr>
        <p:txBody>
          <a:bodyPr wrap="square" lIns="0" tIns="0" rIns="0" bIns="0" rtlCol="0">
            <a:noAutofit/>
          </a:bodyPr>
          <a:lstStyle/>
          <a:p>
            <a:endParaRPr/>
          </a:p>
        </p:txBody>
      </p:sp>
      <p:sp>
        <p:nvSpPr>
          <p:cNvPr id="43" name="object 43"/>
          <p:cNvSpPr/>
          <p:nvPr/>
        </p:nvSpPr>
        <p:spPr>
          <a:xfrm>
            <a:off x="2130361" y="6951843"/>
            <a:ext cx="7172144" cy="1609"/>
          </a:xfrm>
          <a:custGeom>
            <a:avLst/>
            <a:gdLst/>
            <a:ahLst/>
            <a:cxnLst/>
            <a:rect l="l" t="t" r="r" b="b"/>
            <a:pathLst>
              <a:path w="7172144" h="1609">
                <a:moveTo>
                  <a:pt x="0" y="0"/>
                </a:moveTo>
                <a:lnTo>
                  <a:pt x="380701" y="221"/>
                </a:lnTo>
                <a:lnTo>
                  <a:pt x="761058" y="436"/>
                </a:lnTo>
                <a:lnTo>
                  <a:pt x="1140739" y="642"/>
                </a:lnTo>
                <a:lnTo>
                  <a:pt x="1519414" y="835"/>
                </a:lnTo>
                <a:lnTo>
                  <a:pt x="1896755" y="1013"/>
                </a:lnTo>
                <a:lnTo>
                  <a:pt x="2272429" y="1173"/>
                </a:lnTo>
                <a:lnTo>
                  <a:pt x="2646108" y="1312"/>
                </a:lnTo>
                <a:lnTo>
                  <a:pt x="3017461" y="1428"/>
                </a:lnTo>
                <a:lnTo>
                  <a:pt x="3386158" y="1518"/>
                </a:lnTo>
                <a:lnTo>
                  <a:pt x="3751870" y="1579"/>
                </a:lnTo>
                <a:lnTo>
                  <a:pt x="4114265" y="1609"/>
                </a:lnTo>
                <a:lnTo>
                  <a:pt x="4473015" y="1604"/>
                </a:lnTo>
                <a:lnTo>
                  <a:pt x="4827788" y="1562"/>
                </a:lnTo>
                <a:lnTo>
                  <a:pt x="5178255" y="1480"/>
                </a:lnTo>
                <a:lnTo>
                  <a:pt x="5524086" y="1356"/>
                </a:lnTo>
                <a:lnTo>
                  <a:pt x="5864951" y="1186"/>
                </a:lnTo>
                <a:lnTo>
                  <a:pt x="6200519" y="969"/>
                </a:lnTo>
                <a:lnTo>
                  <a:pt x="6530461" y="700"/>
                </a:lnTo>
                <a:lnTo>
                  <a:pt x="6854446" y="378"/>
                </a:lnTo>
                <a:lnTo>
                  <a:pt x="7172144" y="0"/>
                </a:lnTo>
              </a:path>
            </a:pathLst>
          </a:custGeom>
          <a:ln w="35286">
            <a:solidFill>
              <a:srgbClr val="000000"/>
            </a:solidFill>
          </a:ln>
        </p:spPr>
        <p:txBody>
          <a:bodyPr wrap="square" lIns="0" tIns="0" rIns="0" bIns="0" rtlCol="0">
            <a:noAutofit/>
          </a:bodyPr>
          <a:lstStyle/>
          <a:p>
            <a:endParaRPr/>
          </a:p>
        </p:txBody>
      </p:sp>
      <p:sp>
        <p:nvSpPr>
          <p:cNvPr id="44" name="object 44"/>
          <p:cNvSpPr/>
          <p:nvPr/>
        </p:nvSpPr>
        <p:spPr>
          <a:xfrm>
            <a:off x="2130361" y="6947962"/>
            <a:ext cx="7172144" cy="3881"/>
          </a:xfrm>
          <a:custGeom>
            <a:avLst/>
            <a:gdLst/>
            <a:ahLst/>
            <a:cxnLst/>
            <a:rect l="l" t="t" r="r" b="b"/>
            <a:pathLst>
              <a:path w="7172144" h="3881">
                <a:moveTo>
                  <a:pt x="0" y="3881"/>
                </a:moveTo>
                <a:lnTo>
                  <a:pt x="225969" y="3104"/>
                </a:lnTo>
                <a:lnTo>
                  <a:pt x="453948" y="2417"/>
                </a:lnTo>
                <a:lnTo>
                  <a:pt x="685929" y="1819"/>
                </a:lnTo>
                <a:lnTo>
                  <a:pt x="923903" y="1308"/>
                </a:lnTo>
                <a:lnTo>
                  <a:pt x="1169863" y="884"/>
                </a:lnTo>
                <a:lnTo>
                  <a:pt x="1425801" y="543"/>
                </a:lnTo>
                <a:lnTo>
                  <a:pt x="1693709" y="286"/>
                </a:lnTo>
                <a:lnTo>
                  <a:pt x="1975578" y="111"/>
                </a:lnTo>
                <a:lnTo>
                  <a:pt x="2273402" y="16"/>
                </a:lnTo>
                <a:lnTo>
                  <a:pt x="2589171" y="0"/>
                </a:lnTo>
                <a:lnTo>
                  <a:pt x="2924879" y="61"/>
                </a:lnTo>
                <a:lnTo>
                  <a:pt x="3282516" y="199"/>
                </a:lnTo>
                <a:lnTo>
                  <a:pt x="3664076" y="412"/>
                </a:lnTo>
                <a:lnTo>
                  <a:pt x="4071549" y="698"/>
                </a:lnTo>
                <a:lnTo>
                  <a:pt x="4506929" y="1056"/>
                </a:lnTo>
                <a:lnTo>
                  <a:pt x="4972208" y="1485"/>
                </a:lnTo>
                <a:lnTo>
                  <a:pt x="5469376" y="1983"/>
                </a:lnTo>
                <a:lnTo>
                  <a:pt x="6000427" y="2550"/>
                </a:lnTo>
                <a:lnTo>
                  <a:pt x="6567352" y="3183"/>
                </a:lnTo>
                <a:lnTo>
                  <a:pt x="7172144" y="3881"/>
                </a:lnTo>
              </a:path>
            </a:pathLst>
          </a:custGeom>
          <a:ln w="35286">
            <a:solidFill>
              <a:srgbClr val="000000"/>
            </a:solidFill>
          </a:ln>
        </p:spPr>
        <p:txBody>
          <a:bodyPr wrap="square" lIns="0" tIns="0" rIns="0" bIns="0" rtlCol="0">
            <a:noAutofit/>
          </a:bodyPr>
          <a:lstStyle/>
          <a:p>
            <a:endParaRPr/>
          </a:p>
        </p:txBody>
      </p:sp>
      <p:sp>
        <p:nvSpPr>
          <p:cNvPr id="45" name="object 45"/>
          <p:cNvSpPr/>
          <p:nvPr/>
        </p:nvSpPr>
        <p:spPr>
          <a:xfrm>
            <a:off x="9302505" y="6951843"/>
            <a:ext cx="3987" cy="4881248"/>
          </a:xfrm>
          <a:custGeom>
            <a:avLst/>
            <a:gdLst/>
            <a:ahLst/>
            <a:cxnLst/>
            <a:rect l="l" t="t" r="r" b="b"/>
            <a:pathLst>
              <a:path w="3987" h="4881248">
                <a:moveTo>
                  <a:pt x="0" y="0"/>
                </a:moveTo>
                <a:lnTo>
                  <a:pt x="734" y="192579"/>
                </a:lnTo>
                <a:lnTo>
                  <a:pt x="1396" y="385929"/>
                </a:lnTo>
                <a:lnTo>
                  <a:pt x="1985" y="580825"/>
                </a:lnTo>
                <a:lnTo>
                  <a:pt x="2499" y="778042"/>
                </a:lnTo>
                <a:lnTo>
                  <a:pt x="2939" y="978354"/>
                </a:lnTo>
                <a:lnTo>
                  <a:pt x="3303" y="1182536"/>
                </a:lnTo>
                <a:lnTo>
                  <a:pt x="3591" y="1391363"/>
                </a:lnTo>
                <a:lnTo>
                  <a:pt x="3801" y="1605609"/>
                </a:lnTo>
                <a:lnTo>
                  <a:pt x="3933" y="1826049"/>
                </a:lnTo>
                <a:lnTo>
                  <a:pt x="3987" y="2053458"/>
                </a:lnTo>
                <a:lnTo>
                  <a:pt x="3960" y="2288610"/>
                </a:lnTo>
                <a:lnTo>
                  <a:pt x="3853" y="2532280"/>
                </a:lnTo>
                <a:lnTo>
                  <a:pt x="3665" y="2785242"/>
                </a:lnTo>
                <a:lnTo>
                  <a:pt x="3394" y="3048272"/>
                </a:lnTo>
                <a:lnTo>
                  <a:pt x="3041" y="3322144"/>
                </a:lnTo>
                <a:lnTo>
                  <a:pt x="2603" y="3607633"/>
                </a:lnTo>
                <a:lnTo>
                  <a:pt x="2081" y="3905513"/>
                </a:lnTo>
                <a:lnTo>
                  <a:pt x="1474" y="4216559"/>
                </a:lnTo>
                <a:lnTo>
                  <a:pt x="780" y="4541546"/>
                </a:lnTo>
                <a:lnTo>
                  <a:pt x="0" y="4881248"/>
                </a:lnTo>
              </a:path>
            </a:pathLst>
          </a:custGeom>
          <a:ln w="35286">
            <a:solidFill>
              <a:srgbClr val="000000"/>
            </a:solidFill>
          </a:ln>
        </p:spPr>
        <p:txBody>
          <a:bodyPr wrap="square" lIns="0" tIns="0" rIns="0" bIns="0" rtlCol="0">
            <a:noAutofit/>
          </a:bodyPr>
          <a:lstStyle/>
          <a:p>
            <a:endParaRPr/>
          </a:p>
        </p:txBody>
      </p:sp>
      <p:sp>
        <p:nvSpPr>
          <p:cNvPr id="46" name="object 46"/>
          <p:cNvSpPr/>
          <p:nvPr/>
        </p:nvSpPr>
        <p:spPr>
          <a:xfrm>
            <a:off x="9300718" y="6951843"/>
            <a:ext cx="1787" cy="4881248"/>
          </a:xfrm>
          <a:custGeom>
            <a:avLst/>
            <a:gdLst/>
            <a:ahLst/>
            <a:cxnLst/>
            <a:rect l="l" t="t" r="r" b="b"/>
            <a:pathLst>
              <a:path w="1787" h="4881248">
                <a:moveTo>
                  <a:pt x="1787" y="0"/>
                </a:moveTo>
                <a:lnTo>
                  <a:pt x="1508" y="226861"/>
                </a:lnTo>
                <a:lnTo>
                  <a:pt x="1247" y="453989"/>
                </a:lnTo>
                <a:lnTo>
                  <a:pt x="1004" y="681641"/>
                </a:lnTo>
                <a:lnTo>
                  <a:pt x="783" y="910074"/>
                </a:lnTo>
                <a:lnTo>
                  <a:pt x="585" y="1139546"/>
                </a:lnTo>
                <a:lnTo>
                  <a:pt x="413" y="1370314"/>
                </a:lnTo>
                <a:lnTo>
                  <a:pt x="267" y="1602636"/>
                </a:lnTo>
                <a:lnTo>
                  <a:pt x="151" y="1836768"/>
                </a:lnTo>
                <a:lnTo>
                  <a:pt x="67" y="2072968"/>
                </a:lnTo>
                <a:lnTo>
                  <a:pt x="15" y="2311493"/>
                </a:lnTo>
                <a:lnTo>
                  <a:pt x="0" y="2552601"/>
                </a:lnTo>
                <a:lnTo>
                  <a:pt x="21" y="2796549"/>
                </a:lnTo>
                <a:lnTo>
                  <a:pt x="82" y="3043594"/>
                </a:lnTo>
                <a:lnTo>
                  <a:pt x="185" y="3293994"/>
                </a:lnTo>
                <a:lnTo>
                  <a:pt x="331" y="3548005"/>
                </a:lnTo>
                <a:lnTo>
                  <a:pt x="523" y="3805886"/>
                </a:lnTo>
                <a:lnTo>
                  <a:pt x="763" y="4067893"/>
                </a:lnTo>
                <a:lnTo>
                  <a:pt x="1052" y="4334285"/>
                </a:lnTo>
                <a:lnTo>
                  <a:pt x="1393" y="4605317"/>
                </a:lnTo>
                <a:lnTo>
                  <a:pt x="1787" y="4881248"/>
                </a:lnTo>
              </a:path>
            </a:pathLst>
          </a:custGeom>
          <a:ln w="35286">
            <a:solidFill>
              <a:srgbClr val="000000"/>
            </a:solidFill>
          </a:ln>
        </p:spPr>
        <p:txBody>
          <a:bodyPr wrap="square" lIns="0" tIns="0" rIns="0" bIns="0" rtlCol="0">
            <a:noAutofit/>
          </a:bodyPr>
          <a:lstStyle/>
          <a:p>
            <a:endParaRPr/>
          </a:p>
        </p:txBody>
      </p:sp>
      <p:sp>
        <p:nvSpPr>
          <p:cNvPr id="47" name="object 47"/>
          <p:cNvSpPr/>
          <p:nvPr/>
        </p:nvSpPr>
        <p:spPr>
          <a:xfrm>
            <a:off x="2130361" y="11827024"/>
            <a:ext cx="7172144" cy="6067"/>
          </a:xfrm>
          <a:custGeom>
            <a:avLst/>
            <a:gdLst/>
            <a:ahLst/>
            <a:cxnLst/>
            <a:rect l="l" t="t" r="r" b="b"/>
            <a:pathLst>
              <a:path w="7172144" h="6067">
                <a:moveTo>
                  <a:pt x="7172144" y="6067"/>
                </a:moveTo>
                <a:lnTo>
                  <a:pt x="6783542" y="4949"/>
                </a:lnTo>
                <a:lnTo>
                  <a:pt x="6395389" y="3942"/>
                </a:lnTo>
                <a:lnTo>
                  <a:pt x="6008139" y="3046"/>
                </a:lnTo>
                <a:lnTo>
                  <a:pt x="5622241" y="2263"/>
                </a:lnTo>
                <a:lnTo>
                  <a:pt x="5238148" y="1593"/>
                </a:lnTo>
                <a:lnTo>
                  <a:pt x="4856309" y="1039"/>
                </a:lnTo>
                <a:lnTo>
                  <a:pt x="4477177" y="602"/>
                </a:lnTo>
                <a:lnTo>
                  <a:pt x="4101202" y="282"/>
                </a:lnTo>
                <a:lnTo>
                  <a:pt x="3728836" y="80"/>
                </a:lnTo>
                <a:lnTo>
                  <a:pt x="3360529" y="0"/>
                </a:lnTo>
                <a:lnTo>
                  <a:pt x="2996733" y="40"/>
                </a:lnTo>
                <a:lnTo>
                  <a:pt x="2637900" y="203"/>
                </a:lnTo>
                <a:lnTo>
                  <a:pt x="2284479" y="490"/>
                </a:lnTo>
                <a:lnTo>
                  <a:pt x="1936923" y="901"/>
                </a:lnTo>
                <a:lnTo>
                  <a:pt x="1595682" y="1440"/>
                </a:lnTo>
                <a:lnTo>
                  <a:pt x="1261208" y="2105"/>
                </a:lnTo>
                <a:lnTo>
                  <a:pt x="933951" y="2899"/>
                </a:lnTo>
                <a:lnTo>
                  <a:pt x="614363" y="3824"/>
                </a:lnTo>
                <a:lnTo>
                  <a:pt x="302896" y="4879"/>
                </a:lnTo>
                <a:lnTo>
                  <a:pt x="0" y="6067"/>
                </a:lnTo>
              </a:path>
            </a:pathLst>
          </a:custGeom>
          <a:ln w="35286">
            <a:solidFill>
              <a:srgbClr val="000000"/>
            </a:solidFill>
          </a:ln>
        </p:spPr>
        <p:txBody>
          <a:bodyPr wrap="square" lIns="0" tIns="0" rIns="0" bIns="0" rtlCol="0">
            <a:noAutofit/>
          </a:bodyPr>
          <a:lstStyle/>
          <a:p>
            <a:endParaRPr/>
          </a:p>
        </p:txBody>
      </p:sp>
      <p:sp>
        <p:nvSpPr>
          <p:cNvPr id="48" name="object 48"/>
          <p:cNvSpPr/>
          <p:nvPr/>
        </p:nvSpPr>
        <p:spPr>
          <a:xfrm>
            <a:off x="2130361" y="11833092"/>
            <a:ext cx="7172144" cy="6331"/>
          </a:xfrm>
          <a:custGeom>
            <a:avLst/>
            <a:gdLst/>
            <a:ahLst/>
            <a:cxnLst/>
            <a:rect l="l" t="t" r="r" b="b"/>
            <a:pathLst>
              <a:path w="7172144" h="6331">
                <a:moveTo>
                  <a:pt x="7172144" y="0"/>
                </a:moveTo>
                <a:lnTo>
                  <a:pt x="6818874" y="1148"/>
                </a:lnTo>
                <a:lnTo>
                  <a:pt x="6465523" y="2187"/>
                </a:lnTo>
                <a:lnTo>
                  <a:pt x="6112011" y="3115"/>
                </a:lnTo>
                <a:lnTo>
                  <a:pt x="5758258" y="3929"/>
                </a:lnTo>
                <a:lnTo>
                  <a:pt x="5404184" y="4628"/>
                </a:lnTo>
                <a:lnTo>
                  <a:pt x="5049709" y="5211"/>
                </a:lnTo>
                <a:lnTo>
                  <a:pt x="4694752" y="5674"/>
                </a:lnTo>
                <a:lnTo>
                  <a:pt x="4339233" y="6016"/>
                </a:lnTo>
                <a:lnTo>
                  <a:pt x="3983073" y="6236"/>
                </a:lnTo>
                <a:lnTo>
                  <a:pt x="3626190" y="6331"/>
                </a:lnTo>
                <a:lnTo>
                  <a:pt x="3268505" y="6299"/>
                </a:lnTo>
                <a:lnTo>
                  <a:pt x="2909937" y="6138"/>
                </a:lnTo>
                <a:lnTo>
                  <a:pt x="2550406" y="5848"/>
                </a:lnTo>
                <a:lnTo>
                  <a:pt x="2189833" y="5424"/>
                </a:lnTo>
                <a:lnTo>
                  <a:pt x="1828136" y="4867"/>
                </a:lnTo>
                <a:lnTo>
                  <a:pt x="1465236" y="4174"/>
                </a:lnTo>
                <a:lnTo>
                  <a:pt x="1101053" y="3342"/>
                </a:lnTo>
                <a:lnTo>
                  <a:pt x="735506" y="2370"/>
                </a:lnTo>
                <a:lnTo>
                  <a:pt x="368515" y="1257"/>
                </a:lnTo>
                <a:lnTo>
                  <a:pt x="0" y="0"/>
                </a:lnTo>
              </a:path>
            </a:pathLst>
          </a:custGeom>
          <a:ln w="35286">
            <a:solidFill>
              <a:srgbClr val="000000"/>
            </a:solidFill>
          </a:ln>
        </p:spPr>
        <p:txBody>
          <a:bodyPr wrap="square" lIns="0" tIns="0" rIns="0" bIns="0" rtlCol="0">
            <a:noAutofit/>
          </a:bodyPr>
          <a:lstStyle/>
          <a:p>
            <a:endParaRPr/>
          </a:p>
        </p:txBody>
      </p:sp>
      <p:sp>
        <p:nvSpPr>
          <p:cNvPr id="49" name="object 49"/>
          <p:cNvSpPr/>
          <p:nvPr/>
        </p:nvSpPr>
        <p:spPr>
          <a:xfrm>
            <a:off x="2129447" y="6951843"/>
            <a:ext cx="914" cy="4881248"/>
          </a:xfrm>
          <a:custGeom>
            <a:avLst/>
            <a:gdLst/>
            <a:ahLst/>
            <a:cxnLst/>
            <a:rect l="l" t="t" r="r" b="b"/>
            <a:pathLst>
              <a:path w="914" h="4881248">
                <a:moveTo>
                  <a:pt x="914" y="4881248"/>
                </a:moveTo>
                <a:lnTo>
                  <a:pt x="765" y="4621624"/>
                </a:lnTo>
                <a:lnTo>
                  <a:pt x="627" y="4362221"/>
                </a:lnTo>
                <a:lnTo>
                  <a:pt x="501" y="4103274"/>
                </a:lnTo>
                <a:lnTo>
                  <a:pt x="387" y="3845021"/>
                </a:lnTo>
                <a:lnTo>
                  <a:pt x="285" y="3587696"/>
                </a:lnTo>
                <a:lnTo>
                  <a:pt x="198" y="3331537"/>
                </a:lnTo>
                <a:lnTo>
                  <a:pt x="125" y="3076780"/>
                </a:lnTo>
                <a:lnTo>
                  <a:pt x="68" y="2823661"/>
                </a:lnTo>
                <a:lnTo>
                  <a:pt x="28" y="2572416"/>
                </a:lnTo>
                <a:lnTo>
                  <a:pt x="5" y="2323281"/>
                </a:lnTo>
                <a:lnTo>
                  <a:pt x="0" y="2076494"/>
                </a:lnTo>
                <a:lnTo>
                  <a:pt x="14" y="1832289"/>
                </a:lnTo>
                <a:lnTo>
                  <a:pt x="47" y="1590905"/>
                </a:lnTo>
                <a:lnTo>
                  <a:pt x="102" y="1352575"/>
                </a:lnTo>
                <a:lnTo>
                  <a:pt x="178" y="1117538"/>
                </a:lnTo>
                <a:lnTo>
                  <a:pt x="277" y="886029"/>
                </a:lnTo>
                <a:lnTo>
                  <a:pt x="399" y="658284"/>
                </a:lnTo>
                <a:lnTo>
                  <a:pt x="545" y="434540"/>
                </a:lnTo>
                <a:lnTo>
                  <a:pt x="717" y="215033"/>
                </a:lnTo>
                <a:lnTo>
                  <a:pt x="914" y="0"/>
                </a:lnTo>
              </a:path>
            </a:pathLst>
          </a:custGeom>
          <a:ln w="35286">
            <a:solidFill>
              <a:srgbClr val="000000"/>
            </a:solidFill>
          </a:ln>
        </p:spPr>
        <p:txBody>
          <a:bodyPr wrap="square" lIns="0" tIns="0" rIns="0" bIns="0" rtlCol="0">
            <a:noAutofit/>
          </a:bodyPr>
          <a:lstStyle/>
          <a:p>
            <a:endParaRPr/>
          </a:p>
        </p:txBody>
      </p:sp>
      <p:sp>
        <p:nvSpPr>
          <p:cNvPr id="50" name="object 50"/>
          <p:cNvSpPr/>
          <p:nvPr/>
        </p:nvSpPr>
        <p:spPr>
          <a:xfrm>
            <a:off x="2127489" y="6951843"/>
            <a:ext cx="2872" cy="4881248"/>
          </a:xfrm>
          <a:custGeom>
            <a:avLst/>
            <a:gdLst/>
            <a:ahLst/>
            <a:cxnLst/>
            <a:rect l="l" t="t" r="r" b="b"/>
            <a:pathLst>
              <a:path w="2872" h="4881248">
                <a:moveTo>
                  <a:pt x="2872" y="4881248"/>
                </a:moveTo>
                <a:lnTo>
                  <a:pt x="2362" y="4666539"/>
                </a:lnTo>
                <a:lnTo>
                  <a:pt x="1898" y="4451377"/>
                </a:lnTo>
                <a:lnTo>
                  <a:pt x="1482" y="4235321"/>
                </a:lnTo>
                <a:lnTo>
                  <a:pt x="1114" y="4017932"/>
                </a:lnTo>
                <a:lnTo>
                  <a:pt x="797" y="3798772"/>
                </a:lnTo>
                <a:lnTo>
                  <a:pt x="530" y="3577401"/>
                </a:lnTo>
                <a:lnTo>
                  <a:pt x="316" y="3353379"/>
                </a:lnTo>
                <a:lnTo>
                  <a:pt x="155" y="3126267"/>
                </a:lnTo>
                <a:lnTo>
                  <a:pt x="49" y="2895626"/>
                </a:lnTo>
                <a:lnTo>
                  <a:pt x="0" y="2661016"/>
                </a:lnTo>
                <a:lnTo>
                  <a:pt x="7" y="2421999"/>
                </a:lnTo>
                <a:lnTo>
                  <a:pt x="74" y="2178134"/>
                </a:lnTo>
                <a:lnTo>
                  <a:pt x="200" y="1928983"/>
                </a:lnTo>
                <a:lnTo>
                  <a:pt x="388" y="1674106"/>
                </a:lnTo>
                <a:lnTo>
                  <a:pt x="638" y="1413064"/>
                </a:lnTo>
                <a:lnTo>
                  <a:pt x="952" y="1145417"/>
                </a:lnTo>
                <a:lnTo>
                  <a:pt x="1332" y="870727"/>
                </a:lnTo>
                <a:lnTo>
                  <a:pt x="1777" y="588553"/>
                </a:lnTo>
                <a:lnTo>
                  <a:pt x="2290" y="298457"/>
                </a:lnTo>
                <a:lnTo>
                  <a:pt x="2872" y="0"/>
                </a:lnTo>
              </a:path>
            </a:pathLst>
          </a:custGeom>
          <a:ln w="35286">
            <a:solidFill>
              <a:srgbClr val="000000"/>
            </a:solidFill>
          </a:ln>
        </p:spPr>
        <p:txBody>
          <a:bodyPr wrap="square" lIns="0" tIns="0" rIns="0" bIns="0" rtlCol="0">
            <a:noAutofit/>
          </a:bodyPr>
          <a:lstStyle/>
          <a:p>
            <a:endParaRPr/>
          </a:p>
        </p:txBody>
      </p:sp>
      <p:sp>
        <p:nvSpPr>
          <p:cNvPr id="51" name="object 51"/>
          <p:cNvSpPr/>
          <p:nvPr/>
        </p:nvSpPr>
        <p:spPr>
          <a:xfrm>
            <a:off x="2130359" y="7890744"/>
            <a:ext cx="7172147" cy="6840"/>
          </a:xfrm>
          <a:custGeom>
            <a:avLst/>
            <a:gdLst/>
            <a:ahLst/>
            <a:cxnLst/>
            <a:rect l="l" t="t" r="r" b="b"/>
            <a:pathLst>
              <a:path w="7172147" h="6840">
                <a:moveTo>
                  <a:pt x="0" y="6840"/>
                </a:moveTo>
                <a:lnTo>
                  <a:pt x="243326" y="6608"/>
                </a:lnTo>
                <a:lnTo>
                  <a:pt x="488387" y="6375"/>
                </a:lnTo>
                <a:lnTo>
                  <a:pt x="736914" y="6138"/>
                </a:lnTo>
                <a:lnTo>
                  <a:pt x="990643" y="5896"/>
                </a:lnTo>
                <a:lnTo>
                  <a:pt x="1251305" y="5647"/>
                </a:lnTo>
                <a:lnTo>
                  <a:pt x="1520635" y="5390"/>
                </a:lnTo>
                <a:lnTo>
                  <a:pt x="1800366" y="5123"/>
                </a:lnTo>
                <a:lnTo>
                  <a:pt x="2092232" y="4845"/>
                </a:lnTo>
                <a:lnTo>
                  <a:pt x="2397967" y="4553"/>
                </a:lnTo>
                <a:lnTo>
                  <a:pt x="2719303" y="4247"/>
                </a:lnTo>
                <a:lnTo>
                  <a:pt x="3057975" y="3924"/>
                </a:lnTo>
                <a:lnTo>
                  <a:pt x="3415715" y="3582"/>
                </a:lnTo>
                <a:lnTo>
                  <a:pt x="3794258" y="3221"/>
                </a:lnTo>
                <a:lnTo>
                  <a:pt x="4195337" y="2839"/>
                </a:lnTo>
                <a:lnTo>
                  <a:pt x="4620686" y="2433"/>
                </a:lnTo>
                <a:lnTo>
                  <a:pt x="5072038" y="2003"/>
                </a:lnTo>
                <a:lnTo>
                  <a:pt x="5551126" y="1546"/>
                </a:lnTo>
                <a:lnTo>
                  <a:pt x="6059685" y="1061"/>
                </a:lnTo>
                <a:lnTo>
                  <a:pt x="6599447" y="546"/>
                </a:lnTo>
                <a:lnTo>
                  <a:pt x="7172147" y="0"/>
                </a:lnTo>
              </a:path>
            </a:pathLst>
          </a:custGeom>
          <a:ln w="20163">
            <a:solidFill>
              <a:srgbClr val="000000"/>
            </a:solidFill>
          </a:ln>
        </p:spPr>
        <p:txBody>
          <a:bodyPr wrap="square" lIns="0" tIns="0" rIns="0" bIns="0" rtlCol="0">
            <a:noAutofit/>
          </a:bodyPr>
          <a:lstStyle/>
          <a:p>
            <a:endParaRPr/>
          </a:p>
        </p:txBody>
      </p:sp>
      <p:sp>
        <p:nvSpPr>
          <p:cNvPr id="52" name="object 52"/>
          <p:cNvSpPr/>
          <p:nvPr/>
        </p:nvSpPr>
        <p:spPr>
          <a:xfrm>
            <a:off x="2130359" y="7890744"/>
            <a:ext cx="7172147" cy="6840"/>
          </a:xfrm>
          <a:custGeom>
            <a:avLst/>
            <a:gdLst/>
            <a:ahLst/>
            <a:cxnLst/>
            <a:rect l="l" t="t" r="r" b="b"/>
            <a:pathLst>
              <a:path w="7172147" h="6840">
                <a:moveTo>
                  <a:pt x="0" y="6840"/>
                </a:moveTo>
                <a:lnTo>
                  <a:pt x="339523" y="6516"/>
                </a:lnTo>
                <a:lnTo>
                  <a:pt x="679334" y="6192"/>
                </a:lnTo>
                <a:lnTo>
                  <a:pt x="1019719" y="5868"/>
                </a:lnTo>
                <a:lnTo>
                  <a:pt x="1360965" y="5542"/>
                </a:lnTo>
                <a:lnTo>
                  <a:pt x="1703358" y="5216"/>
                </a:lnTo>
                <a:lnTo>
                  <a:pt x="2047187" y="4888"/>
                </a:lnTo>
                <a:lnTo>
                  <a:pt x="2392737" y="4558"/>
                </a:lnTo>
                <a:lnTo>
                  <a:pt x="2740296" y="4227"/>
                </a:lnTo>
                <a:lnTo>
                  <a:pt x="3090151" y="3893"/>
                </a:lnTo>
                <a:lnTo>
                  <a:pt x="3442588" y="3557"/>
                </a:lnTo>
                <a:lnTo>
                  <a:pt x="3797895" y="3218"/>
                </a:lnTo>
                <a:lnTo>
                  <a:pt x="4156359" y="2876"/>
                </a:lnTo>
                <a:lnTo>
                  <a:pt x="4518267" y="2531"/>
                </a:lnTo>
                <a:lnTo>
                  <a:pt x="4883905" y="2182"/>
                </a:lnTo>
                <a:lnTo>
                  <a:pt x="5253561" y="1829"/>
                </a:lnTo>
                <a:lnTo>
                  <a:pt x="5627521" y="1473"/>
                </a:lnTo>
                <a:lnTo>
                  <a:pt x="6006073" y="1112"/>
                </a:lnTo>
                <a:lnTo>
                  <a:pt x="6389503" y="746"/>
                </a:lnTo>
                <a:lnTo>
                  <a:pt x="6778099" y="375"/>
                </a:lnTo>
                <a:lnTo>
                  <a:pt x="7172147" y="0"/>
                </a:lnTo>
              </a:path>
            </a:pathLst>
          </a:custGeom>
          <a:ln w="20163">
            <a:solidFill>
              <a:srgbClr val="000000"/>
            </a:solidFill>
          </a:ln>
        </p:spPr>
        <p:txBody>
          <a:bodyPr wrap="square" lIns="0" tIns="0" rIns="0" bIns="0" rtlCol="0">
            <a:noAutofit/>
          </a:bodyPr>
          <a:lstStyle/>
          <a:p>
            <a:endParaRPr/>
          </a:p>
        </p:txBody>
      </p:sp>
      <p:sp>
        <p:nvSpPr>
          <p:cNvPr id="53" name="object 53"/>
          <p:cNvSpPr/>
          <p:nvPr/>
        </p:nvSpPr>
        <p:spPr>
          <a:xfrm>
            <a:off x="2143758" y="9797401"/>
            <a:ext cx="7158309" cy="14114"/>
          </a:xfrm>
          <a:custGeom>
            <a:avLst/>
            <a:gdLst/>
            <a:ahLst/>
            <a:cxnLst/>
            <a:rect l="l" t="t" r="r" b="b"/>
            <a:pathLst>
              <a:path w="7158309" h="14114">
                <a:moveTo>
                  <a:pt x="0" y="0"/>
                </a:moveTo>
                <a:lnTo>
                  <a:pt x="242857" y="478"/>
                </a:lnTo>
                <a:lnTo>
                  <a:pt x="487445" y="961"/>
                </a:lnTo>
                <a:lnTo>
                  <a:pt x="735493" y="1450"/>
                </a:lnTo>
                <a:lnTo>
                  <a:pt x="988731" y="1949"/>
                </a:lnTo>
                <a:lnTo>
                  <a:pt x="1248891" y="2462"/>
                </a:lnTo>
                <a:lnTo>
                  <a:pt x="1517701" y="2992"/>
                </a:lnTo>
                <a:lnTo>
                  <a:pt x="1796893" y="3542"/>
                </a:lnTo>
                <a:lnTo>
                  <a:pt x="2088196" y="4117"/>
                </a:lnTo>
                <a:lnTo>
                  <a:pt x="2393340" y="4719"/>
                </a:lnTo>
                <a:lnTo>
                  <a:pt x="2714057" y="5351"/>
                </a:lnTo>
                <a:lnTo>
                  <a:pt x="3052075" y="6017"/>
                </a:lnTo>
                <a:lnTo>
                  <a:pt x="3409125" y="6722"/>
                </a:lnTo>
                <a:lnTo>
                  <a:pt x="3786938" y="7466"/>
                </a:lnTo>
                <a:lnTo>
                  <a:pt x="4187243" y="8256"/>
                </a:lnTo>
                <a:lnTo>
                  <a:pt x="4611772" y="9093"/>
                </a:lnTo>
                <a:lnTo>
                  <a:pt x="5062252" y="9981"/>
                </a:lnTo>
                <a:lnTo>
                  <a:pt x="5540417" y="10924"/>
                </a:lnTo>
                <a:lnTo>
                  <a:pt x="6047994" y="11925"/>
                </a:lnTo>
                <a:lnTo>
                  <a:pt x="6586715" y="12987"/>
                </a:lnTo>
                <a:lnTo>
                  <a:pt x="7158309" y="14114"/>
                </a:lnTo>
              </a:path>
            </a:pathLst>
          </a:custGeom>
          <a:ln w="20163">
            <a:solidFill>
              <a:srgbClr val="000000"/>
            </a:solidFill>
          </a:ln>
        </p:spPr>
        <p:txBody>
          <a:bodyPr wrap="square" lIns="0" tIns="0" rIns="0" bIns="0" rtlCol="0">
            <a:noAutofit/>
          </a:bodyPr>
          <a:lstStyle/>
          <a:p>
            <a:endParaRPr/>
          </a:p>
        </p:txBody>
      </p:sp>
      <p:sp>
        <p:nvSpPr>
          <p:cNvPr id="54" name="object 54"/>
          <p:cNvSpPr/>
          <p:nvPr/>
        </p:nvSpPr>
        <p:spPr>
          <a:xfrm>
            <a:off x="2143758" y="9797401"/>
            <a:ext cx="7158309" cy="14114"/>
          </a:xfrm>
          <a:custGeom>
            <a:avLst/>
            <a:gdLst/>
            <a:ahLst/>
            <a:cxnLst/>
            <a:rect l="l" t="t" r="r" b="b"/>
            <a:pathLst>
              <a:path w="7158309" h="14114">
                <a:moveTo>
                  <a:pt x="0" y="0"/>
                </a:moveTo>
                <a:lnTo>
                  <a:pt x="338868" y="668"/>
                </a:lnTo>
                <a:lnTo>
                  <a:pt x="678024" y="1336"/>
                </a:lnTo>
                <a:lnTo>
                  <a:pt x="1017752" y="2006"/>
                </a:lnTo>
                <a:lnTo>
                  <a:pt x="1358339" y="2678"/>
                </a:lnTo>
                <a:lnTo>
                  <a:pt x="1700072" y="3352"/>
                </a:lnTo>
                <a:lnTo>
                  <a:pt x="2043237" y="4028"/>
                </a:lnTo>
                <a:lnTo>
                  <a:pt x="2388121" y="4708"/>
                </a:lnTo>
                <a:lnTo>
                  <a:pt x="2735009" y="5392"/>
                </a:lnTo>
                <a:lnTo>
                  <a:pt x="3084189" y="6081"/>
                </a:lnTo>
                <a:lnTo>
                  <a:pt x="3435947" y="6774"/>
                </a:lnTo>
                <a:lnTo>
                  <a:pt x="3790568" y="7474"/>
                </a:lnTo>
                <a:lnTo>
                  <a:pt x="4148341" y="8179"/>
                </a:lnTo>
                <a:lnTo>
                  <a:pt x="4509550" y="8891"/>
                </a:lnTo>
                <a:lnTo>
                  <a:pt x="4874483" y="9611"/>
                </a:lnTo>
                <a:lnTo>
                  <a:pt x="5243425" y="10338"/>
                </a:lnTo>
                <a:lnTo>
                  <a:pt x="5616664" y="11074"/>
                </a:lnTo>
                <a:lnTo>
                  <a:pt x="5994485" y="11819"/>
                </a:lnTo>
                <a:lnTo>
                  <a:pt x="6377176" y="12574"/>
                </a:lnTo>
                <a:lnTo>
                  <a:pt x="6765022" y="13339"/>
                </a:lnTo>
                <a:lnTo>
                  <a:pt x="7158309" y="14114"/>
                </a:lnTo>
              </a:path>
            </a:pathLst>
          </a:custGeom>
          <a:ln w="20163">
            <a:solidFill>
              <a:srgbClr val="000000"/>
            </a:solidFill>
          </a:ln>
        </p:spPr>
        <p:txBody>
          <a:bodyPr wrap="square" lIns="0" tIns="0" rIns="0" bIns="0" rtlCol="0">
            <a:noAutofit/>
          </a:bodyPr>
          <a:lstStyle/>
          <a:p>
            <a:endParaRPr/>
          </a:p>
        </p:txBody>
      </p:sp>
      <p:sp>
        <p:nvSpPr>
          <p:cNvPr id="31" name="object 31"/>
          <p:cNvSpPr/>
          <p:nvPr/>
        </p:nvSpPr>
        <p:spPr>
          <a:xfrm>
            <a:off x="10800787" y="6951843"/>
            <a:ext cx="7172144" cy="6338"/>
          </a:xfrm>
          <a:custGeom>
            <a:avLst/>
            <a:gdLst/>
            <a:ahLst/>
            <a:cxnLst/>
            <a:rect l="l" t="t" r="r" b="b"/>
            <a:pathLst>
              <a:path w="7172144" h="6338">
                <a:moveTo>
                  <a:pt x="0" y="0"/>
                </a:moveTo>
                <a:lnTo>
                  <a:pt x="227484" y="1271"/>
                </a:lnTo>
                <a:lnTo>
                  <a:pt x="456958" y="2395"/>
                </a:lnTo>
                <a:lnTo>
                  <a:pt x="690389" y="3373"/>
                </a:lnTo>
                <a:lnTo>
                  <a:pt x="929748" y="4208"/>
                </a:lnTo>
                <a:lnTo>
                  <a:pt x="1177003" y="4901"/>
                </a:lnTo>
                <a:lnTo>
                  <a:pt x="1434122" y="5456"/>
                </a:lnTo>
                <a:lnTo>
                  <a:pt x="1703075" y="5875"/>
                </a:lnTo>
                <a:lnTo>
                  <a:pt x="1985830" y="6160"/>
                </a:lnTo>
                <a:lnTo>
                  <a:pt x="2284357" y="6314"/>
                </a:lnTo>
                <a:lnTo>
                  <a:pt x="2600624" y="6338"/>
                </a:lnTo>
                <a:lnTo>
                  <a:pt x="2936599" y="6235"/>
                </a:lnTo>
                <a:lnTo>
                  <a:pt x="3294253" y="6009"/>
                </a:lnTo>
                <a:lnTo>
                  <a:pt x="3675553" y="5660"/>
                </a:lnTo>
                <a:lnTo>
                  <a:pt x="4082468" y="5191"/>
                </a:lnTo>
                <a:lnTo>
                  <a:pt x="4516968" y="4605"/>
                </a:lnTo>
                <a:lnTo>
                  <a:pt x="4981022" y="3904"/>
                </a:lnTo>
                <a:lnTo>
                  <a:pt x="5476597" y="3091"/>
                </a:lnTo>
                <a:lnTo>
                  <a:pt x="6005663" y="2168"/>
                </a:lnTo>
                <a:lnTo>
                  <a:pt x="6570189" y="1136"/>
                </a:lnTo>
                <a:lnTo>
                  <a:pt x="7172144" y="0"/>
                </a:lnTo>
              </a:path>
            </a:pathLst>
          </a:custGeom>
          <a:ln w="35286">
            <a:solidFill>
              <a:srgbClr val="000000"/>
            </a:solidFill>
          </a:ln>
        </p:spPr>
        <p:txBody>
          <a:bodyPr wrap="square" lIns="0" tIns="0" rIns="0" bIns="0" rtlCol="0">
            <a:noAutofit/>
          </a:bodyPr>
          <a:lstStyle/>
          <a:p>
            <a:endParaRPr/>
          </a:p>
        </p:txBody>
      </p:sp>
      <p:sp>
        <p:nvSpPr>
          <p:cNvPr id="32" name="object 32"/>
          <p:cNvSpPr/>
          <p:nvPr/>
        </p:nvSpPr>
        <p:spPr>
          <a:xfrm>
            <a:off x="10800787" y="6951843"/>
            <a:ext cx="7172144" cy="1217"/>
          </a:xfrm>
          <a:custGeom>
            <a:avLst/>
            <a:gdLst/>
            <a:ahLst/>
            <a:cxnLst/>
            <a:rect l="l" t="t" r="r" b="b"/>
            <a:pathLst>
              <a:path w="7172144" h="1217">
                <a:moveTo>
                  <a:pt x="0" y="0"/>
                </a:moveTo>
                <a:lnTo>
                  <a:pt x="427571" y="211"/>
                </a:lnTo>
                <a:lnTo>
                  <a:pt x="854109" y="404"/>
                </a:lnTo>
                <a:lnTo>
                  <a:pt x="1278575" y="579"/>
                </a:lnTo>
                <a:lnTo>
                  <a:pt x="1699931" y="734"/>
                </a:lnTo>
                <a:lnTo>
                  <a:pt x="2117141" y="869"/>
                </a:lnTo>
                <a:lnTo>
                  <a:pt x="2529166" y="983"/>
                </a:lnTo>
                <a:lnTo>
                  <a:pt x="2934970" y="1075"/>
                </a:lnTo>
                <a:lnTo>
                  <a:pt x="3333513" y="1146"/>
                </a:lnTo>
                <a:lnTo>
                  <a:pt x="3723760" y="1193"/>
                </a:lnTo>
                <a:lnTo>
                  <a:pt x="4104673" y="1217"/>
                </a:lnTo>
                <a:lnTo>
                  <a:pt x="4475213" y="1216"/>
                </a:lnTo>
                <a:lnTo>
                  <a:pt x="4834344" y="1190"/>
                </a:lnTo>
                <a:lnTo>
                  <a:pt x="5181028" y="1139"/>
                </a:lnTo>
                <a:lnTo>
                  <a:pt x="5514227" y="1061"/>
                </a:lnTo>
                <a:lnTo>
                  <a:pt x="5832904" y="956"/>
                </a:lnTo>
                <a:lnTo>
                  <a:pt x="6136022" y="823"/>
                </a:lnTo>
                <a:lnTo>
                  <a:pt x="6422542" y="662"/>
                </a:lnTo>
                <a:lnTo>
                  <a:pt x="6691428" y="471"/>
                </a:lnTo>
                <a:lnTo>
                  <a:pt x="6941641" y="251"/>
                </a:lnTo>
                <a:lnTo>
                  <a:pt x="7172144" y="0"/>
                </a:lnTo>
              </a:path>
            </a:pathLst>
          </a:custGeom>
          <a:ln w="35286">
            <a:solidFill>
              <a:srgbClr val="000000"/>
            </a:solidFill>
          </a:ln>
        </p:spPr>
        <p:txBody>
          <a:bodyPr wrap="square" lIns="0" tIns="0" rIns="0" bIns="0" rtlCol="0">
            <a:noAutofit/>
          </a:bodyPr>
          <a:lstStyle/>
          <a:p>
            <a:endParaRPr/>
          </a:p>
        </p:txBody>
      </p:sp>
      <p:sp>
        <p:nvSpPr>
          <p:cNvPr id="33" name="object 33"/>
          <p:cNvSpPr/>
          <p:nvPr/>
        </p:nvSpPr>
        <p:spPr>
          <a:xfrm>
            <a:off x="17972931" y="6951843"/>
            <a:ext cx="3792" cy="4881248"/>
          </a:xfrm>
          <a:custGeom>
            <a:avLst/>
            <a:gdLst/>
            <a:ahLst/>
            <a:cxnLst/>
            <a:rect l="l" t="t" r="r" b="b"/>
            <a:pathLst>
              <a:path w="3792" h="4881248">
                <a:moveTo>
                  <a:pt x="0" y="0"/>
                </a:moveTo>
                <a:lnTo>
                  <a:pt x="703" y="165278"/>
                </a:lnTo>
                <a:lnTo>
                  <a:pt x="1336" y="331711"/>
                </a:lnTo>
                <a:lnTo>
                  <a:pt x="1898" y="500488"/>
                </a:lnTo>
                <a:lnTo>
                  <a:pt x="2389" y="672799"/>
                </a:lnTo>
                <a:lnTo>
                  <a:pt x="2807" y="849834"/>
                </a:lnTo>
                <a:lnTo>
                  <a:pt x="3152" y="1032783"/>
                </a:lnTo>
                <a:lnTo>
                  <a:pt x="3424" y="1222835"/>
                </a:lnTo>
                <a:lnTo>
                  <a:pt x="3621" y="1421180"/>
                </a:lnTo>
                <a:lnTo>
                  <a:pt x="3744" y="1629008"/>
                </a:lnTo>
                <a:lnTo>
                  <a:pt x="3792" y="1847509"/>
                </a:lnTo>
                <a:lnTo>
                  <a:pt x="3764" y="2077872"/>
                </a:lnTo>
                <a:lnTo>
                  <a:pt x="3659" y="2321287"/>
                </a:lnTo>
                <a:lnTo>
                  <a:pt x="3478" y="2578943"/>
                </a:lnTo>
                <a:lnTo>
                  <a:pt x="3218" y="2852032"/>
                </a:lnTo>
                <a:lnTo>
                  <a:pt x="2881" y="3141741"/>
                </a:lnTo>
                <a:lnTo>
                  <a:pt x="2465" y="3449262"/>
                </a:lnTo>
                <a:lnTo>
                  <a:pt x="1969" y="3775783"/>
                </a:lnTo>
                <a:lnTo>
                  <a:pt x="1393" y="4122494"/>
                </a:lnTo>
                <a:lnTo>
                  <a:pt x="737" y="4490586"/>
                </a:lnTo>
                <a:lnTo>
                  <a:pt x="0" y="4881248"/>
                </a:lnTo>
              </a:path>
            </a:pathLst>
          </a:custGeom>
          <a:ln w="35286">
            <a:solidFill>
              <a:srgbClr val="000000"/>
            </a:solidFill>
          </a:ln>
        </p:spPr>
        <p:txBody>
          <a:bodyPr wrap="square" lIns="0" tIns="0" rIns="0" bIns="0" rtlCol="0">
            <a:noAutofit/>
          </a:bodyPr>
          <a:lstStyle/>
          <a:p>
            <a:endParaRPr/>
          </a:p>
        </p:txBody>
      </p:sp>
      <p:sp>
        <p:nvSpPr>
          <p:cNvPr id="34" name="object 34"/>
          <p:cNvSpPr/>
          <p:nvPr/>
        </p:nvSpPr>
        <p:spPr>
          <a:xfrm>
            <a:off x="17968993" y="6951843"/>
            <a:ext cx="3938" cy="4881248"/>
          </a:xfrm>
          <a:custGeom>
            <a:avLst/>
            <a:gdLst/>
            <a:ahLst/>
            <a:cxnLst/>
            <a:rect l="l" t="t" r="r" b="b"/>
            <a:pathLst>
              <a:path w="3938" h="4881248">
                <a:moveTo>
                  <a:pt x="3938" y="0"/>
                </a:moveTo>
                <a:lnTo>
                  <a:pt x="3227" y="183391"/>
                </a:lnTo>
                <a:lnTo>
                  <a:pt x="2582" y="367682"/>
                </a:lnTo>
                <a:lnTo>
                  <a:pt x="2006" y="553786"/>
                </a:lnTo>
                <a:lnTo>
                  <a:pt x="1500" y="742617"/>
                </a:lnTo>
                <a:lnTo>
                  <a:pt x="1065" y="935091"/>
                </a:lnTo>
                <a:lnTo>
                  <a:pt x="702" y="1132122"/>
                </a:lnTo>
                <a:lnTo>
                  <a:pt x="413" y="1334625"/>
                </a:lnTo>
                <a:lnTo>
                  <a:pt x="198" y="1543514"/>
                </a:lnTo>
                <a:lnTo>
                  <a:pt x="60" y="1759704"/>
                </a:lnTo>
                <a:lnTo>
                  <a:pt x="0" y="1984110"/>
                </a:lnTo>
                <a:lnTo>
                  <a:pt x="18" y="2217646"/>
                </a:lnTo>
                <a:lnTo>
                  <a:pt x="116" y="2461227"/>
                </a:lnTo>
                <a:lnTo>
                  <a:pt x="295" y="2715767"/>
                </a:lnTo>
                <a:lnTo>
                  <a:pt x="557" y="2982182"/>
                </a:lnTo>
                <a:lnTo>
                  <a:pt x="903" y="3261386"/>
                </a:lnTo>
                <a:lnTo>
                  <a:pt x="1335" y="3554293"/>
                </a:lnTo>
                <a:lnTo>
                  <a:pt x="1853" y="3861818"/>
                </a:lnTo>
                <a:lnTo>
                  <a:pt x="2458" y="4184876"/>
                </a:lnTo>
                <a:lnTo>
                  <a:pt x="3153" y="4524381"/>
                </a:lnTo>
                <a:lnTo>
                  <a:pt x="3938" y="4881248"/>
                </a:lnTo>
              </a:path>
            </a:pathLst>
          </a:custGeom>
          <a:ln w="35286">
            <a:solidFill>
              <a:srgbClr val="000000"/>
            </a:solidFill>
          </a:ln>
        </p:spPr>
        <p:txBody>
          <a:bodyPr wrap="square" lIns="0" tIns="0" rIns="0" bIns="0" rtlCol="0">
            <a:noAutofit/>
          </a:bodyPr>
          <a:lstStyle/>
          <a:p>
            <a:endParaRPr/>
          </a:p>
        </p:txBody>
      </p:sp>
      <p:sp>
        <p:nvSpPr>
          <p:cNvPr id="35" name="object 35"/>
          <p:cNvSpPr/>
          <p:nvPr/>
        </p:nvSpPr>
        <p:spPr>
          <a:xfrm>
            <a:off x="10800787" y="11829847"/>
            <a:ext cx="7172144" cy="3244"/>
          </a:xfrm>
          <a:custGeom>
            <a:avLst/>
            <a:gdLst/>
            <a:ahLst/>
            <a:cxnLst/>
            <a:rect l="l" t="t" r="r" b="b"/>
            <a:pathLst>
              <a:path w="7172144" h="3244">
                <a:moveTo>
                  <a:pt x="7172144" y="3244"/>
                </a:moveTo>
                <a:lnTo>
                  <a:pt x="6945003" y="2523"/>
                </a:lnTo>
                <a:lnTo>
                  <a:pt x="6715868" y="1901"/>
                </a:lnTo>
                <a:lnTo>
                  <a:pt x="6482765" y="1375"/>
                </a:lnTo>
                <a:lnTo>
                  <a:pt x="6243720" y="940"/>
                </a:lnTo>
                <a:lnTo>
                  <a:pt x="5996758" y="592"/>
                </a:lnTo>
                <a:lnTo>
                  <a:pt x="5739907" y="328"/>
                </a:lnTo>
                <a:lnTo>
                  <a:pt x="5471190" y="144"/>
                </a:lnTo>
                <a:lnTo>
                  <a:pt x="5188635" y="36"/>
                </a:lnTo>
                <a:lnTo>
                  <a:pt x="4890268" y="0"/>
                </a:lnTo>
                <a:lnTo>
                  <a:pt x="4574113" y="31"/>
                </a:lnTo>
                <a:lnTo>
                  <a:pt x="4238198" y="128"/>
                </a:lnTo>
                <a:lnTo>
                  <a:pt x="3880548" y="284"/>
                </a:lnTo>
                <a:lnTo>
                  <a:pt x="3499189" y="497"/>
                </a:lnTo>
                <a:lnTo>
                  <a:pt x="3092147" y="763"/>
                </a:lnTo>
                <a:lnTo>
                  <a:pt x="2657448" y="1077"/>
                </a:lnTo>
                <a:lnTo>
                  <a:pt x="2193117" y="1436"/>
                </a:lnTo>
                <a:lnTo>
                  <a:pt x="1697181" y="1837"/>
                </a:lnTo>
                <a:lnTo>
                  <a:pt x="1167665" y="2274"/>
                </a:lnTo>
                <a:lnTo>
                  <a:pt x="602596" y="2745"/>
                </a:lnTo>
                <a:lnTo>
                  <a:pt x="0" y="3244"/>
                </a:lnTo>
              </a:path>
            </a:pathLst>
          </a:custGeom>
          <a:ln w="35286">
            <a:solidFill>
              <a:srgbClr val="000000"/>
            </a:solidFill>
          </a:ln>
        </p:spPr>
        <p:txBody>
          <a:bodyPr wrap="square" lIns="0" tIns="0" rIns="0" bIns="0" rtlCol="0">
            <a:noAutofit/>
          </a:bodyPr>
          <a:lstStyle/>
          <a:p>
            <a:endParaRPr/>
          </a:p>
        </p:txBody>
      </p:sp>
      <p:sp>
        <p:nvSpPr>
          <p:cNvPr id="36" name="object 36"/>
          <p:cNvSpPr/>
          <p:nvPr/>
        </p:nvSpPr>
        <p:spPr>
          <a:xfrm>
            <a:off x="10800787" y="11829143"/>
            <a:ext cx="7172144" cy="3948"/>
          </a:xfrm>
          <a:custGeom>
            <a:avLst/>
            <a:gdLst/>
            <a:ahLst/>
            <a:cxnLst/>
            <a:rect l="l" t="t" r="r" b="b"/>
            <a:pathLst>
              <a:path w="7172144" h="3948">
                <a:moveTo>
                  <a:pt x="7172144" y="3948"/>
                </a:moveTo>
                <a:lnTo>
                  <a:pt x="6838511" y="3190"/>
                </a:lnTo>
                <a:lnTo>
                  <a:pt x="6504508" y="2513"/>
                </a:lnTo>
                <a:lnTo>
                  <a:pt x="6169759" y="1918"/>
                </a:lnTo>
                <a:lnTo>
                  <a:pt x="5833886" y="1403"/>
                </a:lnTo>
                <a:lnTo>
                  <a:pt x="5496514" y="969"/>
                </a:lnTo>
                <a:lnTo>
                  <a:pt x="5157266" y="616"/>
                </a:lnTo>
                <a:lnTo>
                  <a:pt x="4815766" y="342"/>
                </a:lnTo>
                <a:lnTo>
                  <a:pt x="4471637" y="148"/>
                </a:lnTo>
                <a:lnTo>
                  <a:pt x="4124503" y="34"/>
                </a:lnTo>
                <a:lnTo>
                  <a:pt x="3773987" y="0"/>
                </a:lnTo>
                <a:lnTo>
                  <a:pt x="3419712" y="44"/>
                </a:lnTo>
                <a:lnTo>
                  <a:pt x="3061303" y="166"/>
                </a:lnTo>
                <a:lnTo>
                  <a:pt x="2698383" y="368"/>
                </a:lnTo>
                <a:lnTo>
                  <a:pt x="2330574" y="647"/>
                </a:lnTo>
                <a:lnTo>
                  <a:pt x="1957502" y="1004"/>
                </a:lnTo>
                <a:lnTo>
                  <a:pt x="1578789" y="1439"/>
                </a:lnTo>
                <a:lnTo>
                  <a:pt x="1194058" y="1951"/>
                </a:lnTo>
                <a:lnTo>
                  <a:pt x="802934" y="2540"/>
                </a:lnTo>
                <a:lnTo>
                  <a:pt x="405040" y="3206"/>
                </a:lnTo>
                <a:lnTo>
                  <a:pt x="0" y="3948"/>
                </a:lnTo>
              </a:path>
            </a:pathLst>
          </a:custGeom>
          <a:ln w="35286">
            <a:solidFill>
              <a:srgbClr val="000000"/>
            </a:solidFill>
          </a:ln>
        </p:spPr>
        <p:txBody>
          <a:bodyPr wrap="square" lIns="0" tIns="0" rIns="0" bIns="0" rtlCol="0">
            <a:noAutofit/>
          </a:bodyPr>
          <a:lstStyle/>
          <a:p>
            <a:endParaRPr/>
          </a:p>
        </p:txBody>
      </p:sp>
      <p:sp>
        <p:nvSpPr>
          <p:cNvPr id="37" name="object 37"/>
          <p:cNvSpPr/>
          <p:nvPr/>
        </p:nvSpPr>
        <p:spPr>
          <a:xfrm>
            <a:off x="10799308" y="6951843"/>
            <a:ext cx="1478" cy="4881248"/>
          </a:xfrm>
          <a:custGeom>
            <a:avLst/>
            <a:gdLst/>
            <a:ahLst/>
            <a:cxnLst/>
            <a:rect l="l" t="t" r="r" b="b"/>
            <a:pathLst>
              <a:path w="1478" h="4881248">
                <a:moveTo>
                  <a:pt x="1478" y="4881248"/>
                </a:moveTo>
                <a:lnTo>
                  <a:pt x="1267" y="4728054"/>
                </a:lnTo>
                <a:lnTo>
                  <a:pt x="1064" y="4573505"/>
                </a:lnTo>
                <a:lnTo>
                  <a:pt x="872" y="4416233"/>
                </a:lnTo>
                <a:lnTo>
                  <a:pt x="693" y="4254869"/>
                </a:lnTo>
                <a:lnTo>
                  <a:pt x="529" y="4088046"/>
                </a:lnTo>
                <a:lnTo>
                  <a:pt x="384" y="3914394"/>
                </a:lnTo>
                <a:lnTo>
                  <a:pt x="258" y="3732545"/>
                </a:lnTo>
                <a:lnTo>
                  <a:pt x="154" y="3541131"/>
                </a:lnTo>
                <a:lnTo>
                  <a:pt x="75" y="3338784"/>
                </a:lnTo>
                <a:lnTo>
                  <a:pt x="23" y="3124135"/>
                </a:lnTo>
                <a:lnTo>
                  <a:pt x="0" y="2895816"/>
                </a:lnTo>
                <a:lnTo>
                  <a:pt x="8" y="2652458"/>
                </a:lnTo>
                <a:lnTo>
                  <a:pt x="50" y="2392694"/>
                </a:lnTo>
                <a:lnTo>
                  <a:pt x="127" y="2115153"/>
                </a:lnTo>
                <a:lnTo>
                  <a:pt x="244" y="1818469"/>
                </a:lnTo>
                <a:lnTo>
                  <a:pt x="400" y="1501273"/>
                </a:lnTo>
                <a:lnTo>
                  <a:pt x="600" y="1162197"/>
                </a:lnTo>
                <a:lnTo>
                  <a:pt x="844" y="799871"/>
                </a:lnTo>
                <a:lnTo>
                  <a:pt x="1136" y="412928"/>
                </a:lnTo>
                <a:lnTo>
                  <a:pt x="1478" y="0"/>
                </a:lnTo>
              </a:path>
            </a:pathLst>
          </a:custGeom>
          <a:ln w="35286">
            <a:solidFill>
              <a:srgbClr val="000000"/>
            </a:solidFill>
          </a:ln>
        </p:spPr>
        <p:txBody>
          <a:bodyPr wrap="square" lIns="0" tIns="0" rIns="0" bIns="0" rtlCol="0">
            <a:noAutofit/>
          </a:bodyPr>
          <a:lstStyle/>
          <a:p>
            <a:endParaRPr/>
          </a:p>
        </p:txBody>
      </p:sp>
      <p:sp>
        <p:nvSpPr>
          <p:cNvPr id="38" name="object 38"/>
          <p:cNvSpPr/>
          <p:nvPr/>
        </p:nvSpPr>
        <p:spPr>
          <a:xfrm>
            <a:off x="10800787" y="6951843"/>
            <a:ext cx="2998" cy="4881248"/>
          </a:xfrm>
          <a:custGeom>
            <a:avLst/>
            <a:gdLst/>
            <a:ahLst/>
            <a:cxnLst/>
            <a:rect l="l" t="t" r="r" b="b"/>
            <a:pathLst>
              <a:path w="2998" h="4881248">
                <a:moveTo>
                  <a:pt x="0" y="4881248"/>
                </a:moveTo>
                <a:lnTo>
                  <a:pt x="606" y="4634976"/>
                </a:lnTo>
                <a:lnTo>
                  <a:pt x="1141" y="4388750"/>
                </a:lnTo>
                <a:lnTo>
                  <a:pt x="1606" y="4142601"/>
                </a:lnTo>
                <a:lnTo>
                  <a:pt x="2001" y="3896560"/>
                </a:lnTo>
                <a:lnTo>
                  <a:pt x="2329" y="3650658"/>
                </a:lnTo>
                <a:lnTo>
                  <a:pt x="2591" y="3404926"/>
                </a:lnTo>
                <a:lnTo>
                  <a:pt x="2787" y="3159396"/>
                </a:lnTo>
                <a:lnTo>
                  <a:pt x="2920" y="2914098"/>
                </a:lnTo>
                <a:lnTo>
                  <a:pt x="2990" y="2669064"/>
                </a:lnTo>
                <a:lnTo>
                  <a:pt x="2998" y="2424325"/>
                </a:lnTo>
                <a:lnTo>
                  <a:pt x="2947" y="2179912"/>
                </a:lnTo>
                <a:lnTo>
                  <a:pt x="2837" y="1935855"/>
                </a:lnTo>
                <a:lnTo>
                  <a:pt x="2670" y="1692188"/>
                </a:lnTo>
                <a:lnTo>
                  <a:pt x="2446" y="1448939"/>
                </a:lnTo>
                <a:lnTo>
                  <a:pt x="2168" y="1206141"/>
                </a:lnTo>
                <a:lnTo>
                  <a:pt x="1836" y="963825"/>
                </a:lnTo>
                <a:lnTo>
                  <a:pt x="1452" y="722021"/>
                </a:lnTo>
                <a:lnTo>
                  <a:pt x="1017" y="480762"/>
                </a:lnTo>
                <a:lnTo>
                  <a:pt x="532" y="240078"/>
                </a:lnTo>
                <a:lnTo>
                  <a:pt x="0" y="0"/>
                </a:lnTo>
              </a:path>
            </a:pathLst>
          </a:custGeom>
          <a:ln w="35286">
            <a:solidFill>
              <a:srgbClr val="000000"/>
            </a:solidFill>
          </a:ln>
        </p:spPr>
        <p:txBody>
          <a:bodyPr wrap="square" lIns="0" tIns="0" rIns="0" bIns="0" rtlCol="0">
            <a:noAutofit/>
          </a:bodyPr>
          <a:lstStyle/>
          <a:p>
            <a:endParaRPr/>
          </a:p>
        </p:txBody>
      </p:sp>
      <p:sp>
        <p:nvSpPr>
          <p:cNvPr id="39" name="object 39"/>
          <p:cNvSpPr/>
          <p:nvPr/>
        </p:nvSpPr>
        <p:spPr>
          <a:xfrm>
            <a:off x="10800787" y="7890744"/>
            <a:ext cx="7172146" cy="6840"/>
          </a:xfrm>
          <a:custGeom>
            <a:avLst/>
            <a:gdLst/>
            <a:ahLst/>
            <a:cxnLst/>
            <a:rect l="l" t="t" r="r" b="b"/>
            <a:pathLst>
              <a:path w="7172146" h="6840">
                <a:moveTo>
                  <a:pt x="0" y="6840"/>
                </a:moveTo>
                <a:lnTo>
                  <a:pt x="243326" y="6608"/>
                </a:lnTo>
                <a:lnTo>
                  <a:pt x="488387" y="6375"/>
                </a:lnTo>
                <a:lnTo>
                  <a:pt x="736914" y="6138"/>
                </a:lnTo>
                <a:lnTo>
                  <a:pt x="990642" y="5896"/>
                </a:lnTo>
                <a:lnTo>
                  <a:pt x="1251305" y="5647"/>
                </a:lnTo>
                <a:lnTo>
                  <a:pt x="1520635" y="5390"/>
                </a:lnTo>
                <a:lnTo>
                  <a:pt x="1800366" y="5123"/>
                </a:lnTo>
                <a:lnTo>
                  <a:pt x="2092232" y="4845"/>
                </a:lnTo>
                <a:lnTo>
                  <a:pt x="2397966" y="4553"/>
                </a:lnTo>
                <a:lnTo>
                  <a:pt x="2719302" y="4247"/>
                </a:lnTo>
                <a:lnTo>
                  <a:pt x="3057974" y="3924"/>
                </a:lnTo>
                <a:lnTo>
                  <a:pt x="3415715" y="3582"/>
                </a:lnTo>
                <a:lnTo>
                  <a:pt x="3794258" y="3221"/>
                </a:lnTo>
                <a:lnTo>
                  <a:pt x="4195337" y="2839"/>
                </a:lnTo>
                <a:lnTo>
                  <a:pt x="4620685" y="2433"/>
                </a:lnTo>
                <a:lnTo>
                  <a:pt x="5072037" y="2003"/>
                </a:lnTo>
                <a:lnTo>
                  <a:pt x="5551125" y="1546"/>
                </a:lnTo>
                <a:lnTo>
                  <a:pt x="6059684" y="1061"/>
                </a:lnTo>
                <a:lnTo>
                  <a:pt x="6599446" y="546"/>
                </a:lnTo>
                <a:lnTo>
                  <a:pt x="7172146" y="0"/>
                </a:lnTo>
              </a:path>
            </a:pathLst>
          </a:custGeom>
          <a:ln w="20163">
            <a:solidFill>
              <a:srgbClr val="000000"/>
            </a:solidFill>
          </a:ln>
        </p:spPr>
        <p:txBody>
          <a:bodyPr wrap="square" lIns="0" tIns="0" rIns="0" bIns="0" rtlCol="0">
            <a:noAutofit/>
          </a:bodyPr>
          <a:lstStyle/>
          <a:p>
            <a:endParaRPr/>
          </a:p>
        </p:txBody>
      </p:sp>
      <p:sp>
        <p:nvSpPr>
          <p:cNvPr id="40" name="object 40"/>
          <p:cNvSpPr/>
          <p:nvPr/>
        </p:nvSpPr>
        <p:spPr>
          <a:xfrm>
            <a:off x="10800787" y="7890744"/>
            <a:ext cx="7172146" cy="6840"/>
          </a:xfrm>
          <a:custGeom>
            <a:avLst/>
            <a:gdLst/>
            <a:ahLst/>
            <a:cxnLst/>
            <a:rect l="l" t="t" r="r" b="b"/>
            <a:pathLst>
              <a:path w="7172146" h="6840">
                <a:moveTo>
                  <a:pt x="0" y="6840"/>
                </a:moveTo>
                <a:lnTo>
                  <a:pt x="339523" y="6516"/>
                </a:lnTo>
                <a:lnTo>
                  <a:pt x="679334" y="6192"/>
                </a:lnTo>
                <a:lnTo>
                  <a:pt x="1019719" y="5868"/>
                </a:lnTo>
                <a:lnTo>
                  <a:pt x="1360964" y="5542"/>
                </a:lnTo>
                <a:lnTo>
                  <a:pt x="1703358" y="5216"/>
                </a:lnTo>
                <a:lnTo>
                  <a:pt x="2047186" y="4888"/>
                </a:lnTo>
                <a:lnTo>
                  <a:pt x="2392736" y="4558"/>
                </a:lnTo>
                <a:lnTo>
                  <a:pt x="2740295" y="4227"/>
                </a:lnTo>
                <a:lnTo>
                  <a:pt x="3090150" y="3893"/>
                </a:lnTo>
                <a:lnTo>
                  <a:pt x="3442588" y="3557"/>
                </a:lnTo>
                <a:lnTo>
                  <a:pt x="3797895" y="3218"/>
                </a:lnTo>
                <a:lnTo>
                  <a:pt x="4156359" y="2876"/>
                </a:lnTo>
                <a:lnTo>
                  <a:pt x="4518266" y="2531"/>
                </a:lnTo>
                <a:lnTo>
                  <a:pt x="4883904" y="2182"/>
                </a:lnTo>
                <a:lnTo>
                  <a:pt x="5253560" y="1829"/>
                </a:lnTo>
                <a:lnTo>
                  <a:pt x="5627520" y="1473"/>
                </a:lnTo>
                <a:lnTo>
                  <a:pt x="6006072" y="1112"/>
                </a:lnTo>
                <a:lnTo>
                  <a:pt x="6389502" y="746"/>
                </a:lnTo>
                <a:lnTo>
                  <a:pt x="6778098" y="375"/>
                </a:lnTo>
                <a:lnTo>
                  <a:pt x="7172146" y="0"/>
                </a:lnTo>
              </a:path>
            </a:pathLst>
          </a:custGeom>
          <a:ln w="20163">
            <a:solidFill>
              <a:srgbClr val="000000"/>
            </a:solidFill>
          </a:ln>
        </p:spPr>
        <p:txBody>
          <a:bodyPr wrap="square" lIns="0" tIns="0" rIns="0" bIns="0" rtlCol="0">
            <a:noAutofit/>
          </a:bodyPr>
          <a:lstStyle/>
          <a:p>
            <a:endParaRPr/>
          </a:p>
        </p:txBody>
      </p:sp>
      <p:sp>
        <p:nvSpPr>
          <p:cNvPr id="41" name="object 41"/>
          <p:cNvSpPr/>
          <p:nvPr/>
        </p:nvSpPr>
        <p:spPr>
          <a:xfrm>
            <a:off x="10814185" y="10301496"/>
            <a:ext cx="7158309" cy="14114"/>
          </a:xfrm>
          <a:custGeom>
            <a:avLst/>
            <a:gdLst/>
            <a:ahLst/>
            <a:cxnLst/>
            <a:rect l="l" t="t" r="r" b="b"/>
            <a:pathLst>
              <a:path w="7158309" h="14114">
                <a:moveTo>
                  <a:pt x="0" y="0"/>
                </a:moveTo>
                <a:lnTo>
                  <a:pt x="242857" y="478"/>
                </a:lnTo>
                <a:lnTo>
                  <a:pt x="487445" y="961"/>
                </a:lnTo>
                <a:lnTo>
                  <a:pt x="735493" y="1450"/>
                </a:lnTo>
                <a:lnTo>
                  <a:pt x="988731" y="1949"/>
                </a:lnTo>
                <a:lnTo>
                  <a:pt x="1248891" y="2462"/>
                </a:lnTo>
                <a:lnTo>
                  <a:pt x="1517701" y="2992"/>
                </a:lnTo>
                <a:lnTo>
                  <a:pt x="1796893" y="3542"/>
                </a:lnTo>
                <a:lnTo>
                  <a:pt x="2088196" y="4117"/>
                </a:lnTo>
                <a:lnTo>
                  <a:pt x="2393340" y="4719"/>
                </a:lnTo>
                <a:lnTo>
                  <a:pt x="2714056" y="5351"/>
                </a:lnTo>
                <a:lnTo>
                  <a:pt x="3052075" y="6017"/>
                </a:lnTo>
                <a:lnTo>
                  <a:pt x="3409125" y="6722"/>
                </a:lnTo>
                <a:lnTo>
                  <a:pt x="3786938" y="7466"/>
                </a:lnTo>
                <a:lnTo>
                  <a:pt x="4187243" y="8256"/>
                </a:lnTo>
                <a:lnTo>
                  <a:pt x="4611771" y="9093"/>
                </a:lnTo>
                <a:lnTo>
                  <a:pt x="5062252" y="9981"/>
                </a:lnTo>
                <a:lnTo>
                  <a:pt x="5540416" y="10924"/>
                </a:lnTo>
                <a:lnTo>
                  <a:pt x="6047994" y="11925"/>
                </a:lnTo>
                <a:lnTo>
                  <a:pt x="6586715" y="12987"/>
                </a:lnTo>
                <a:lnTo>
                  <a:pt x="7158309" y="14114"/>
                </a:lnTo>
              </a:path>
            </a:pathLst>
          </a:custGeom>
          <a:ln w="20163">
            <a:solidFill>
              <a:srgbClr val="000000"/>
            </a:solidFill>
          </a:ln>
        </p:spPr>
        <p:txBody>
          <a:bodyPr wrap="square" lIns="0" tIns="0" rIns="0" bIns="0" rtlCol="0">
            <a:noAutofit/>
          </a:bodyPr>
          <a:lstStyle/>
          <a:p>
            <a:endParaRPr/>
          </a:p>
        </p:txBody>
      </p:sp>
      <p:sp>
        <p:nvSpPr>
          <p:cNvPr id="42" name="object 42"/>
          <p:cNvSpPr/>
          <p:nvPr/>
        </p:nvSpPr>
        <p:spPr>
          <a:xfrm>
            <a:off x="10814185" y="10301496"/>
            <a:ext cx="7158309" cy="14114"/>
          </a:xfrm>
          <a:custGeom>
            <a:avLst/>
            <a:gdLst/>
            <a:ahLst/>
            <a:cxnLst/>
            <a:rect l="l" t="t" r="r" b="b"/>
            <a:pathLst>
              <a:path w="7158309" h="14114">
                <a:moveTo>
                  <a:pt x="0" y="0"/>
                </a:moveTo>
                <a:lnTo>
                  <a:pt x="338868" y="668"/>
                </a:lnTo>
                <a:lnTo>
                  <a:pt x="678023" y="1336"/>
                </a:lnTo>
                <a:lnTo>
                  <a:pt x="1017751" y="2006"/>
                </a:lnTo>
                <a:lnTo>
                  <a:pt x="1358339" y="2678"/>
                </a:lnTo>
                <a:lnTo>
                  <a:pt x="1700072" y="3352"/>
                </a:lnTo>
                <a:lnTo>
                  <a:pt x="2043237" y="4028"/>
                </a:lnTo>
                <a:lnTo>
                  <a:pt x="2388120" y="4708"/>
                </a:lnTo>
                <a:lnTo>
                  <a:pt x="2735009" y="5392"/>
                </a:lnTo>
                <a:lnTo>
                  <a:pt x="3084189" y="6081"/>
                </a:lnTo>
                <a:lnTo>
                  <a:pt x="3435946" y="6774"/>
                </a:lnTo>
                <a:lnTo>
                  <a:pt x="3790568" y="7474"/>
                </a:lnTo>
                <a:lnTo>
                  <a:pt x="4148340" y="8179"/>
                </a:lnTo>
                <a:lnTo>
                  <a:pt x="4509550" y="8891"/>
                </a:lnTo>
                <a:lnTo>
                  <a:pt x="4874482" y="9611"/>
                </a:lnTo>
                <a:lnTo>
                  <a:pt x="5243425" y="10338"/>
                </a:lnTo>
                <a:lnTo>
                  <a:pt x="5616664" y="11074"/>
                </a:lnTo>
                <a:lnTo>
                  <a:pt x="5994485" y="11819"/>
                </a:lnTo>
                <a:lnTo>
                  <a:pt x="6377176" y="12574"/>
                </a:lnTo>
                <a:lnTo>
                  <a:pt x="6765022" y="13339"/>
                </a:lnTo>
                <a:lnTo>
                  <a:pt x="7158309" y="14114"/>
                </a:lnTo>
              </a:path>
            </a:pathLst>
          </a:custGeom>
          <a:ln w="20163">
            <a:solidFill>
              <a:srgbClr val="000000"/>
            </a:solidFill>
          </a:ln>
        </p:spPr>
        <p:txBody>
          <a:bodyPr wrap="square" lIns="0" tIns="0" rIns="0" bIns="0" rtlCol="0">
            <a:noAutofit/>
          </a:bodyPr>
          <a:lstStyle/>
          <a:p>
            <a:endParaRPr/>
          </a:p>
        </p:txBody>
      </p:sp>
      <p:sp>
        <p:nvSpPr>
          <p:cNvPr id="30" name="object 30"/>
          <p:cNvSpPr txBox="1"/>
          <p:nvPr/>
        </p:nvSpPr>
        <p:spPr>
          <a:xfrm>
            <a:off x="6417026" y="662457"/>
            <a:ext cx="3417366" cy="529494"/>
          </a:xfrm>
          <a:prstGeom prst="rect">
            <a:avLst/>
          </a:prstGeom>
        </p:spPr>
        <p:txBody>
          <a:bodyPr wrap="square" lIns="0" tIns="26479" rIns="0" bIns="0" rtlCol="0">
            <a:noAutofit/>
          </a:bodyPr>
          <a:lstStyle/>
          <a:p>
            <a:pPr marL="12700">
              <a:lnSpc>
                <a:spcPts val="4170"/>
              </a:lnSpc>
            </a:pPr>
            <a:r>
              <a:rPr sz="3950" spc="-5" dirty="0">
                <a:solidFill>
                  <a:srgbClr val="111111"/>
                </a:solidFill>
                <a:latin typeface="Comic Sans MS"/>
                <a:cs typeface="Comic Sans MS"/>
              </a:rPr>
              <a:t>Encapsulation:</a:t>
            </a:r>
            <a:endParaRPr sz="3950">
              <a:latin typeface="Comic Sans MS"/>
              <a:cs typeface="Comic Sans MS"/>
            </a:endParaRPr>
          </a:p>
        </p:txBody>
      </p:sp>
      <p:sp>
        <p:nvSpPr>
          <p:cNvPr id="29" name="object 29"/>
          <p:cNvSpPr txBox="1"/>
          <p:nvPr/>
        </p:nvSpPr>
        <p:spPr>
          <a:xfrm>
            <a:off x="9885197" y="662457"/>
            <a:ext cx="1581969" cy="529494"/>
          </a:xfrm>
          <a:prstGeom prst="rect">
            <a:avLst/>
          </a:prstGeom>
        </p:spPr>
        <p:txBody>
          <a:bodyPr wrap="square" lIns="0" tIns="26479" rIns="0" bIns="0" rtlCol="0">
            <a:noAutofit/>
          </a:bodyPr>
          <a:lstStyle/>
          <a:p>
            <a:pPr marL="12700">
              <a:lnSpc>
                <a:spcPts val="4170"/>
              </a:lnSpc>
            </a:pPr>
            <a:r>
              <a:rPr sz="3950" spc="-6" dirty="0">
                <a:solidFill>
                  <a:srgbClr val="111111"/>
                </a:solidFill>
                <a:latin typeface="Comic Sans MS"/>
                <a:cs typeface="Comic Sans MS"/>
              </a:rPr>
              <a:t>Online</a:t>
            </a:r>
            <a:endParaRPr sz="3950">
              <a:latin typeface="Comic Sans MS"/>
              <a:cs typeface="Comic Sans MS"/>
            </a:endParaRPr>
          </a:p>
        </p:txBody>
      </p:sp>
      <p:sp>
        <p:nvSpPr>
          <p:cNvPr id="28" name="object 28"/>
          <p:cNvSpPr txBox="1"/>
          <p:nvPr/>
        </p:nvSpPr>
        <p:spPr>
          <a:xfrm>
            <a:off x="11518464" y="662457"/>
            <a:ext cx="2243800" cy="529494"/>
          </a:xfrm>
          <a:prstGeom prst="rect">
            <a:avLst/>
          </a:prstGeom>
        </p:spPr>
        <p:txBody>
          <a:bodyPr wrap="square" lIns="0" tIns="26479" rIns="0" bIns="0" rtlCol="0">
            <a:noAutofit/>
          </a:bodyPr>
          <a:lstStyle/>
          <a:p>
            <a:pPr marL="12700">
              <a:lnSpc>
                <a:spcPts val="4170"/>
              </a:lnSpc>
            </a:pPr>
            <a:r>
              <a:rPr sz="3950" spc="11" dirty="0">
                <a:solidFill>
                  <a:srgbClr val="111111"/>
                </a:solidFill>
                <a:latin typeface="Comic Sans MS"/>
                <a:cs typeface="Comic Sans MS"/>
              </a:rPr>
              <a:t>Ordering</a:t>
            </a:r>
            <a:endParaRPr sz="3950">
              <a:latin typeface="Comic Sans MS"/>
              <a:cs typeface="Comic Sans MS"/>
            </a:endParaRPr>
          </a:p>
        </p:txBody>
      </p:sp>
      <p:sp>
        <p:nvSpPr>
          <p:cNvPr id="27" name="object 27"/>
          <p:cNvSpPr txBox="1"/>
          <p:nvPr/>
        </p:nvSpPr>
        <p:spPr>
          <a:xfrm>
            <a:off x="4745827" y="1839665"/>
            <a:ext cx="1931478" cy="529494"/>
          </a:xfrm>
          <a:prstGeom prst="rect">
            <a:avLst/>
          </a:prstGeom>
        </p:spPr>
        <p:txBody>
          <a:bodyPr wrap="square" lIns="0" tIns="26479" rIns="0" bIns="0" rtlCol="0">
            <a:noAutofit/>
          </a:bodyPr>
          <a:lstStyle/>
          <a:p>
            <a:pPr marL="12700">
              <a:lnSpc>
                <a:spcPts val="4170"/>
              </a:lnSpc>
            </a:pPr>
            <a:r>
              <a:rPr sz="3950" spc="7" dirty="0">
                <a:solidFill>
                  <a:srgbClr val="111111"/>
                </a:solidFill>
                <a:latin typeface="Comic Sans MS"/>
                <a:cs typeface="Comic Sans MS"/>
              </a:rPr>
              <a:t>Product</a:t>
            </a:r>
            <a:endParaRPr sz="3950">
              <a:latin typeface="Comic Sans MS"/>
              <a:cs typeface="Comic Sans MS"/>
            </a:endParaRPr>
          </a:p>
        </p:txBody>
      </p:sp>
      <p:sp>
        <p:nvSpPr>
          <p:cNvPr id="26" name="object 26"/>
          <p:cNvSpPr txBox="1"/>
          <p:nvPr/>
        </p:nvSpPr>
        <p:spPr>
          <a:xfrm>
            <a:off x="13416254" y="1839665"/>
            <a:ext cx="2080501" cy="529494"/>
          </a:xfrm>
          <a:prstGeom prst="rect">
            <a:avLst/>
          </a:prstGeom>
        </p:spPr>
        <p:txBody>
          <a:bodyPr wrap="square" lIns="0" tIns="26479" rIns="0" bIns="0" rtlCol="0">
            <a:noAutofit/>
          </a:bodyPr>
          <a:lstStyle/>
          <a:p>
            <a:pPr marL="12700">
              <a:lnSpc>
                <a:spcPts val="4170"/>
              </a:lnSpc>
            </a:pPr>
            <a:r>
              <a:rPr sz="3950" spc="11" dirty="0">
                <a:solidFill>
                  <a:srgbClr val="111111"/>
                </a:solidFill>
                <a:latin typeface="Comic Sans MS"/>
                <a:cs typeface="Comic Sans MS"/>
              </a:rPr>
              <a:t>Address</a:t>
            </a:r>
            <a:endParaRPr sz="3950">
              <a:latin typeface="Comic Sans MS"/>
              <a:cs typeface="Comic Sans MS"/>
            </a:endParaRPr>
          </a:p>
        </p:txBody>
      </p:sp>
      <p:sp>
        <p:nvSpPr>
          <p:cNvPr id="25" name="object 25"/>
          <p:cNvSpPr txBox="1"/>
          <p:nvPr/>
        </p:nvSpPr>
        <p:spPr>
          <a:xfrm>
            <a:off x="3429254" y="2847209"/>
            <a:ext cx="2177706" cy="2223451"/>
          </a:xfrm>
          <a:prstGeom prst="rect">
            <a:avLst/>
          </a:prstGeom>
        </p:spPr>
        <p:txBody>
          <a:bodyPr wrap="square" lIns="0" tIns="21050" rIns="0" bIns="0" rtlCol="0">
            <a:noAutofit/>
          </a:bodyPr>
          <a:lstStyle/>
          <a:p>
            <a:pPr marL="975520" marR="8195">
              <a:lnSpc>
                <a:spcPts val="3315"/>
              </a:lnSpc>
            </a:pPr>
            <a:r>
              <a:rPr sz="3000" spc="7" dirty="0">
                <a:solidFill>
                  <a:srgbClr val="111111"/>
                </a:solidFill>
                <a:latin typeface="Comic Sans MS"/>
                <a:cs typeface="Comic Sans MS"/>
              </a:rPr>
              <a:t>_name</a:t>
            </a:r>
            <a:endParaRPr sz="3000">
              <a:latin typeface="Comic Sans MS"/>
              <a:cs typeface="Comic Sans MS"/>
            </a:endParaRPr>
          </a:p>
          <a:p>
            <a:pPr marL="12700" marR="8008">
              <a:lnSpc>
                <a:spcPct val="116129"/>
              </a:lnSpc>
              <a:spcBef>
                <a:spcPts val="450"/>
              </a:spcBef>
            </a:pPr>
            <a:r>
              <a:rPr sz="3000" spc="7" dirty="0">
                <a:solidFill>
                  <a:srgbClr val="111111"/>
                </a:solidFill>
                <a:latin typeface="Comic Sans MS"/>
                <a:cs typeface="Comic Sans MS"/>
              </a:rPr>
              <a:t>_productID</a:t>
            </a:r>
            <a:endParaRPr sz="3000">
              <a:latin typeface="Comic Sans MS"/>
              <a:cs typeface="Comic Sans MS"/>
            </a:endParaRPr>
          </a:p>
          <a:p>
            <a:pPr marL="975520" marR="3154">
              <a:lnSpc>
                <a:spcPct val="116129"/>
              </a:lnSpc>
              <a:spcBef>
                <a:spcPts val="690"/>
              </a:spcBef>
            </a:pPr>
            <a:r>
              <a:rPr sz="3000" spc="16" dirty="0">
                <a:solidFill>
                  <a:srgbClr val="111111"/>
                </a:solidFill>
                <a:latin typeface="Comic Sans MS"/>
                <a:cs typeface="Comic Sans MS"/>
              </a:rPr>
              <a:t>_price</a:t>
            </a:r>
            <a:endParaRPr sz="3000">
              <a:latin typeface="Comic Sans MS"/>
              <a:cs typeface="Comic Sans MS"/>
            </a:endParaRPr>
          </a:p>
          <a:p>
            <a:pPr marL="434509">
              <a:lnSpc>
                <a:spcPts val="3975"/>
              </a:lnSpc>
              <a:spcBef>
                <a:spcPts val="889"/>
              </a:spcBef>
            </a:pPr>
            <a:r>
              <a:rPr sz="3000" spc="0" dirty="0">
                <a:solidFill>
                  <a:srgbClr val="111111"/>
                </a:solidFill>
                <a:latin typeface="Comic Sans MS"/>
                <a:cs typeface="Comic Sans MS"/>
              </a:rPr>
              <a:t>_quantity</a:t>
            </a:r>
            <a:endParaRPr sz="3000">
              <a:latin typeface="Comic Sans MS"/>
              <a:cs typeface="Comic Sans MS"/>
            </a:endParaRPr>
          </a:p>
        </p:txBody>
      </p:sp>
      <p:sp>
        <p:nvSpPr>
          <p:cNvPr id="24" name="object 24"/>
          <p:cNvSpPr txBox="1"/>
          <p:nvPr/>
        </p:nvSpPr>
        <p:spPr>
          <a:xfrm>
            <a:off x="5627106" y="2847209"/>
            <a:ext cx="203540" cy="2223451"/>
          </a:xfrm>
          <a:prstGeom prst="rect">
            <a:avLst/>
          </a:prstGeom>
        </p:spPr>
        <p:txBody>
          <a:bodyPr wrap="square" lIns="0" tIns="21050" rIns="0" bIns="0" rtlCol="0">
            <a:noAutofit/>
          </a:bodyPr>
          <a:lstStyle/>
          <a:p>
            <a:pPr marL="12700" marR="8451">
              <a:lnSpc>
                <a:spcPts val="3315"/>
              </a:lnSpc>
            </a:pPr>
            <a:r>
              <a:rPr sz="3000" spc="7" dirty="0">
                <a:solidFill>
                  <a:srgbClr val="111111"/>
                </a:solidFill>
                <a:latin typeface="Comic Sans MS"/>
                <a:cs typeface="Comic Sans MS"/>
              </a:rPr>
              <a:t>:</a:t>
            </a:r>
            <a:endParaRPr sz="3000">
              <a:latin typeface="Comic Sans MS"/>
              <a:cs typeface="Comic Sans MS"/>
            </a:endParaRPr>
          </a:p>
          <a:p>
            <a:pPr marL="12700" marR="8451">
              <a:lnSpc>
                <a:spcPct val="116129"/>
              </a:lnSpc>
              <a:spcBef>
                <a:spcPts val="450"/>
              </a:spcBef>
            </a:pPr>
            <a:r>
              <a:rPr sz="3000" spc="7" dirty="0">
                <a:solidFill>
                  <a:srgbClr val="111111"/>
                </a:solidFill>
                <a:latin typeface="Comic Sans MS"/>
                <a:cs typeface="Comic Sans MS"/>
              </a:rPr>
              <a:t>:</a:t>
            </a:r>
            <a:endParaRPr sz="3000">
              <a:latin typeface="Comic Sans MS"/>
              <a:cs typeface="Comic Sans MS"/>
            </a:endParaRPr>
          </a:p>
          <a:p>
            <a:pPr marL="17740" marR="3410">
              <a:lnSpc>
                <a:spcPct val="116129"/>
              </a:lnSpc>
              <a:spcBef>
                <a:spcPts val="690"/>
              </a:spcBef>
            </a:pPr>
            <a:r>
              <a:rPr sz="3000" spc="7" dirty="0">
                <a:solidFill>
                  <a:srgbClr val="111111"/>
                </a:solidFill>
                <a:latin typeface="Comic Sans MS"/>
                <a:cs typeface="Comic Sans MS"/>
              </a:rPr>
              <a:t>:</a:t>
            </a:r>
            <a:endParaRPr sz="3000">
              <a:latin typeface="Comic Sans MS"/>
              <a:cs typeface="Comic Sans MS"/>
            </a:endParaRPr>
          </a:p>
          <a:p>
            <a:pPr marL="21151">
              <a:lnSpc>
                <a:spcPts val="3975"/>
              </a:lnSpc>
              <a:spcBef>
                <a:spcPts val="889"/>
              </a:spcBef>
            </a:pPr>
            <a:r>
              <a:rPr sz="3000" spc="7" dirty="0">
                <a:solidFill>
                  <a:srgbClr val="111111"/>
                </a:solidFill>
                <a:latin typeface="Comic Sans MS"/>
                <a:cs typeface="Comic Sans MS"/>
              </a:rPr>
              <a:t>:</a:t>
            </a:r>
            <a:endParaRPr sz="3000">
              <a:latin typeface="Comic Sans MS"/>
              <a:cs typeface="Comic Sans MS"/>
            </a:endParaRPr>
          </a:p>
        </p:txBody>
      </p:sp>
      <p:sp>
        <p:nvSpPr>
          <p:cNvPr id="23" name="object 23"/>
          <p:cNvSpPr txBox="1"/>
          <p:nvPr/>
        </p:nvSpPr>
        <p:spPr>
          <a:xfrm>
            <a:off x="5848908" y="2847209"/>
            <a:ext cx="1250879" cy="2223451"/>
          </a:xfrm>
          <a:prstGeom prst="rect">
            <a:avLst/>
          </a:prstGeom>
        </p:spPr>
        <p:txBody>
          <a:bodyPr wrap="square" lIns="0" tIns="21050" rIns="0" bIns="0" rtlCol="0">
            <a:noAutofit/>
          </a:bodyPr>
          <a:lstStyle/>
          <a:p>
            <a:pPr marL="12700" marR="133924" algn="just">
              <a:lnSpc>
                <a:spcPts val="3315"/>
              </a:lnSpc>
            </a:pPr>
            <a:r>
              <a:rPr sz="3000" spc="7" dirty="0">
                <a:solidFill>
                  <a:srgbClr val="111111"/>
                </a:solidFill>
                <a:latin typeface="Comic Sans MS"/>
                <a:cs typeface="Comic Sans MS"/>
              </a:rPr>
              <a:t>string</a:t>
            </a:r>
            <a:endParaRPr sz="3000">
              <a:latin typeface="Comic Sans MS"/>
              <a:cs typeface="Comic Sans MS"/>
            </a:endParaRPr>
          </a:p>
          <a:p>
            <a:pPr marL="17740" indent="-5040" algn="just">
              <a:lnSpc>
                <a:spcPts val="4800"/>
              </a:lnSpc>
              <a:spcBef>
                <a:spcPts val="99"/>
              </a:spcBef>
            </a:pPr>
            <a:r>
              <a:rPr sz="3000" spc="33" dirty="0">
                <a:solidFill>
                  <a:srgbClr val="111111"/>
                </a:solidFill>
                <a:latin typeface="Comic Sans MS"/>
                <a:cs typeface="Comic Sans MS"/>
              </a:rPr>
              <a:t>s</a:t>
            </a:r>
            <a:r>
              <a:rPr sz="3000" spc="-14" dirty="0">
                <a:solidFill>
                  <a:srgbClr val="111111"/>
                </a:solidFill>
                <a:latin typeface="Comic Sans MS"/>
                <a:cs typeface="Comic Sans MS"/>
              </a:rPr>
              <a:t>t</a:t>
            </a:r>
            <a:r>
              <a:rPr sz="3000" spc="10" dirty="0">
                <a:solidFill>
                  <a:srgbClr val="111111"/>
                </a:solidFill>
                <a:latin typeface="Comic Sans MS"/>
                <a:cs typeface="Comic Sans MS"/>
              </a:rPr>
              <a:t>ri</a:t>
            </a:r>
            <a:r>
              <a:rPr sz="3000" spc="-9" dirty="0">
                <a:solidFill>
                  <a:srgbClr val="111111"/>
                </a:solidFill>
                <a:latin typeface="Comic Sans MS"/>
                <a:cs typeface="Comic Sans MS"/>
              </a:rPr>
              <a:t>n</a:t>
            </a:r>
            <a:r>
              <a:rPr sz="3000" spc="14" dirty="0">
                <a:solidFill>
                  <a:srgbClr val="111111"/>
                </a:solidFill>
                <a:latin typeface="Comic Sans MS"/>
                <a:cs typeface="Comic Sans MS"/>
              </a:rPr>
              <a:t>g</a:t>
            </a:r>
            <a:r>
              <a:rPr sz="3000" spc="7" dirty="0">
                <a:solidFill>
                  <a:srgbClr val="111111"/>
                </a:solidFill>
                <a:latin typeface="Comic Sans MS"/>
                <a:cs typeface="Comic Sans MS"/>
              </a:rPr>
              <a:t> </a:t>
            </a:r>
            <a:r>
              <a:rPr sz="3000" spc="0" dirty="0">
                <a:solidFill>
                  <a:srgbClr val="111111"/>
                </a:solidFill>
                <a:latin typeface="Comic Sans MS"/>
                <a:cs typeface="Comic Sans MS"/>
              </a:rPr>
              <a:t>d</a:t>
            </a:r>
            <a:r>
              <a:rPr sz="3000" spc="-4" dirty="0">
                <a:solidFill>
                  <a:srgbClr val="111111"/>
                </a:solidFill>
                <a:latin typeface="Comic Sans MS"/>
                <a:cs typeface="Comic Sans MS"/>
              </a:rPr>
              <a:t>o</a:t>
            </a:r>
            <a:r>
              <a:rPr sz="3000" spc="0" dirty="0">
                <a:solidFill>
                  <a:srgbClr val="111111"/>
                </a:solidFill>
                <a:latin typeface="Comic Sans MS"/>
                <a:cs typeface="Comic Sans MS"/>
              </a:rPr>
              <a:t>u</a:t>
            </a:r>
            <a:r>
              <a:rPr sz="3000" spc="19" dirty="0">
                <a:solidFill>
                  <a:srgbClr val="111111"/>
                </a:solidFill>
                <a:latin typeface="Comic Sans MS"/>
                <a:cs typeface="Comic Sans MS"/>
              </a:rPr>
              <a:t>b</a:t>
            </a:r>
            <a:r>
              <a:rPr sz="3000" spc="27" dirty="0">
                <a:solidFill>
                  <a:srgbClr val="111111"/>
                </a:solidFill>
                <a:latin typeface="Comic Sans MS"/>
                <a:cs typeface="Comic Sans MS"/>
              </a:rPr>
              <a:t>l</a:t>
            </a:r>
            <a:r>
              <a:rPr sz="3000" spc="15" dirty="0">
                <a:solidFill>
                  <a:srgbClr val="111111"/>
                </a:solidFill>
                <a:latin typeface="Comic Sans MS"/>
                <a:cs typeface="Comic Sans MS"/>
              </a:rPr>
              <a:t>e</a:t>
            </a:r>
            <a:r>
              <a:rPr sz="3000" spc="7" dirty="0">
                <a:solidFill>
                  <a:srgbClr val="111111"/>
                </a:solidFill>
                <a:latin typeface="Comic Sans MS"/>
                <a:cs typeface="Comic Sans MS"/>
              </a:rPr>
              <a:t> i</a:t>
            </a:r>
            <a:r>
              <a:rPr sz="3000" spc="-9" dirty="0">
                <a:solidFill>
                  <a:srgbClr val="111111"/>
                </a:solidFill>
                <a:latin typeface="Comic Sans MS"/>
                <a:cs typeface="Comic Sans MS"/>
              </a:rPr>
              <a:t>n</a:t>
            </a:r>
            <a:r>
              <a:rPr sz="3000" spc="0" dirty="0">
                <a:solidFill>
                  <a:srgbClr val="111111"/>
                </a:solidFill>
                <a:latin typeface="Comic Sans MS"/>
                <a:cs typeface="Comic Sans MS"/>
              </a:rPr>
              <a:t>t</a:t>
            </a:r>
            <a:endParaRPr sz="3000">
              <a:latin typeface="Comic Sans MS"/>
              <a:cs typeface="Comic Sans MS"/>
            </a:endParaRPr>
          </a:p>
        </p:txBody>
      </p:sp>
      <p:sp>
        <p:nvSpPr>
          <p:cNvPr id="22" name="object 22"/>
          <p:cNvSpPr txBox="1"/>
          <p:nvPr/>
        </p:nvSpPr>
        <p:spPr>
          <a:xfrm>
            <a:off x="10989163" y="2950037"/>
            <a:ext cx="3317646" cy="1970018"/>
          </a:xfrm>
          <a:prstGeom prst="rect">
            <a:avLst/>
          </a:prstGeom>
        </p:spPr>
        <p:txBody>
          <a:bodyPr wrap="square" lIns="0" tIns="21050" rIns="0" bIns="0" rtlCol="0">
            <a:noAutofit/>
          </a:bodyPr>
          <a:lstStyle/>
          <a:p>
            <a:pPr marR="38040" algn="r">
              <a:lnSpc>
                <a:spcPts val="3315"/>
              </a:lnSpc>
            </a:pPr>
            <a:r>
              <a:rPr sz="3000" spc="11" dirty="0">
                <a:solidFill>
                  <a:srgbClr val="111111"/>
                </a:solidFill>
                <a:latin typeface="Comic Sans MS"/>
                <a:cs typeface="Comic Sans MS"/>
              </a:rPr>
              <a:t>_address</a:t>
            </a:r>
            <a:endParaRPr sz="3000">
              <a:latin typeface="Comic Sans MS"/>
              <a:cs typeface="Comic Sans MS"/>
            </a:endParaRPr>
          </a:p>
          <a:p>
            <a:pPr marR="35384" algn="r">
              <a:lnSpc>
                <a:spcPts val="3920"/>
              </a:lnSpc>
              <a:spcBef>
                <a:spcPts val="30"/>
              </a:spcBef>
            </a:pPr>
            <a:r>
              <a:rPr sz="3000" spc="12" dirty="0">
                <a:solidFill>
                  <a:srgbClr val="111111"/>
                </a:solidFill>
                <a:latin typeface="Comic Sans MS"/>
                <a:cs typeface="Comic Sans MS"/>
              </a:rPr>
              <a:t>_city</a:t>
            </a:r>
            <a:endParaRPr sz="3000">
              <a:latin typeface="Comic Sans MS"/>
              <a:cs typeface="Comic Sans MS"/>
            </a:endParaRPr>
          </a:p>
          <a:p>
            <a:pPr marR="22360" algn="r">
              <a:lnSpc>
                <a:spcPct val="116129"/>
              </a:lnSpc>
            </a:pPr>
            <a:r>
              <a:rPr sz="3050" spc="-6" dirty="0">
                <a:solidFill>
                  <a:srgbClr val="111111"/>
                </a:solidFill>
                <a:latin typeface="Comic Sans MS"/>
                <a:cs typeface="Comic Sans MS"/>
              </a:rPr>
              <a:t>_provinceOrState</a:t>
            </a:r>
            <a:endParaRPr sz="3050">
              <a:latin typeface="Comic Sans MS"/>
              <a:cs typeface="Comic Sans MS"/>
            </a:endParaRPr>
          </a:p>
          <a:p>
            <a:pPr marR="12700" algn="r">
              <a:lnSpc>
                <a:spcPts val="3965"/>
              </a:lnSpc>
              <a:spcBef>
                <a:spcPts val="198"/>
              </a:spcBef>
            </a:pPr>
            <a:r>
              <a:rPr sz="3000" spc="6" dirty="0">
                <a:solidFill>
                  <a:srgbClr val="111111"/>
                </a:solidFill>
                <a:latin typeface="Comic Sans MS"/>
                <a:cs typeface="Comic Sans MS"/>
              </a:rPr>
              <a:t>_country</a:t>
            </a:r>
            <a:endParaRPr sz="3000">
              <a:latin typeface="Comic Sans MS"/>
              <a:cs typeface="Comic Sans MS"/>
            </a:endParaRPr>
          </a:p>
        </p:txBody>
      </p:sp>
      <p:sp>
        <p:nvSpPr>
          <p:cNvPr id="21" name="object 21"/>
          <p:cNvSpPr txBox="1"/>
          <p:nvPr/>
        </p:nvSpPr>
        <p:spPr>
          <a:xfrm>
            <a:off x="14369434" y="2950037"/>
            <a:ext cx="217773" cy="1970018"/>
          </a:xfrm>
          <a:prstGeom prst="rect">
            <a:avLst/>
          </a:prstGeom>
        </p:spPr>
        <p:txBody>
          <a:bodyPr wrap="square" lIns="0" tIns="21050" rIns="0" bIns="0" rtlCol="0">
            <a:noAutofit/>
          </a:bodyPr>
          <a:lstStyle/>
          <a:p>
            <a:pPr marL="12700" marR="22684">
              <a:lnSpc>
                <a:spcPts val="3315"/>
              </a:lnSpc>
            </a:pPr>
            <a:r>
              <a:rPr sz="3000" spc="7" dirty="0">
                <a:solidFill>
                  <a:srgbClr val="111111"/>
                </a:solidFill>
                <a:latin typeface="Comic Sans MS"/>
                <a:cs typeface="Comic Sans MS"/>
              </a:rPr>
              <a:t>:</a:t>
            </a:r>
            <a:endParaRPr sz="3000">
              <a:latin typeface="Comic Sans MS"/>
              <a:cs typeface="Comic Sans MS"/>
            </a:endParaRPr>
          </a:p>
          <a:p>
            <a:pPr marL="12700" marR="22684">
              <a:lnSpc>
                <a:spcPts val="3920"/>
              </a:lnSpc>
              <a:spcBef>
                <a:spcPts val="30"/>
              </a:spcBef>
            </a:pPr>
            <a:r>
              <a:rPr sz="3000" spc="7" dirty="0">
                <a:solidFill>
                  <a:srgbClr val="111111"/>
                </a:solidFill>
                <a:latin typeface="Comic Sans MS"/>
                <a:cs typeface="Comic Sans MS"/>
              </a:rPr>
              <a:t>:</a:t>
            </a:r>
            <a:endParaRPr sz="3000">
              <a:latin typeface="Comic Sans MS"/>
              <a:cs typeface="Comic Sans MS"/>
            </a:endParaRPr>
          </a:p>
          <a:p>
            <a:pPr marL="30026" marR="832">
              <a:lnSpc>
                <a:spcPct val="116129"/>
              </a:lnSpc>
            </a:pPr>
            <a:r>
              <a:rPr sz="3050" dirty="0">
                <a:solidFill>
                  <a:srgbClr val="111111"/>
                </a:solidFill>
                <a:latin typeface="Comic Sans MS"/>
                <a:cs typeface="Comic Sans MS"/>
              </a:rPr>
              <a:t>:</a:t>
            </a:r>
            <a:endParaRPr sz="3050">
              <a:latin typeface="Comic Sans MS"/>
              <a:cs typeface="Comic Sans MS"/>
            </a:endParaRPr>
          </a:p>
          <a:p>
            <a:pPr marL="35384">
              <a:lnSpc>
                <a:spcPts val="3965"/>
              </a:lnSpc>
              <a:spcBef>
                <a:spcPts val="198"/>
              </a:spcBef>
            </a:pPr>
            <a:r>
              <a:rPr sz="3000" spc="7" dirty="0">
                <a:solidFill>
                  <a:srgbClr val="111111"/>
                </a:solidFill>
                <a:latin typeface="Comic Sans MS"/>
                <a:cs typeface="Comic Sans MS"/>
              </a:rPr>
              <a:t>:</a:t>
            </a:r>
            <a:endParaRPr sz="3000">
              <a:latin typeface="Comic Sans MS"/>
              <a:cs typeface="Comic Sans MS"/>
            </a:endParaRPr>
          </a:p>
        </p:txBody>
      </p:sp>
      <p:sp>
        <p:nvSpPr>
          <p:cNvPr id="20" name="object 20"/>
          <p:cNvSpPr txBox="1"/>
          <p:nvPr/>
        </p:nvSpPr>
        <p:spPr>
          <a:xfrm>
            <a:off x="14591236" y="2950037"/>
            <a:ext cx="1204182" cy="1970018"/>
          </a:xfrm>
          <a:prstGeom prst="rect">
            <a:avLst/>
          </a:prstGeom>
        </p:spPr>
        <p:txBody>
          <a:bodyPr wrap="square" lIns="0" tIns="21050" rIns="0" bIns="0" rtlCol="0">
            <a:noAutofit/>
          </a:bodyPr>
          <a:lstStyle/>
          <a:p>
            <a:pPr marL="12700" marR="78314">
              <a:lnSpc>
                <a:spcPts val="3315"/>
              </a:lnSpc>
            </a:pPr>
            <a:r>
              <a:rPr sz="3000" spc="7" dirty="0">
                <a:solidFill>
                  <a:srgbClr val="111111"/>
                </a:solidFill>
                <a:latin typeface="Comic Sans MS"/>
                <a:cs typeface="Comic Sans MS"/>
              </a:rPr>
              <a:t>string</a:t>
            </a:r>
            <a:endParaRPr sz="3000">
              <a:latin typeface="Comic Sans MS"/>
              <a:cs typeface="Comic Sans MS"/>
            </a:endParaRPr>
          </a:p>
          <a:p>
            <a:pPr marL="12700" marR="78314">
              <a:lnSpc>
                <a:spcPts val="3920"/>
              </a:lnSpc>
              <a:spcBef>
                <a:spcPts val="30"/>
              </a:spcBef>
            </a:pPr>
            <a:r>
              <a:rPr sz="3000" spc="7" dirty="0">
                <a:solidFill>
                  <a:srgbClr val="111111"/>
                </a:solidFill>
                <a:latin typeface="Comic Sans MS"/>
                <a:cs typeface="Comic Sans MS"/>
              </a:rPr>
              <a:t>string</a:t>
            </a:r>
            <a:endParaRPr sz="3000">
              <a:latin typeface="Comic Sans MS"/>
              <a:cs typeface="Comic Sans MS"/>
            </a:endParaRPr>
          </a:p>
          <a:p>
            <a:pPr marL="40108">
              <a:lnSpc>
                <a:spcPct val="116129"/>
              </a:lnSpc>
            </a:pPr>
            <a:r>
              <a:rPr sz="3050" spc="-4" dirty="0">
                <a:solidFill>
                  <a:srgbClr val="111111"/>
                </a:solidFill>
                <a:latin typeface="Comic Sans MS"/>
                <a:cs typeface="Comic Sans MS"/>
              </a:rPr>
              <a:t>string</a:t>
            </a:r>
            <a:endParaRPr sz="3050">
              <a:latin typeface="Comic Sans MS"/>
              <a:cs typeface="Comic Sans MS"/>
            </a:endParaRPr>
          </a:p>
          <a:p>
            <a:pPr marL="35384" marR="51842">
              <a:lnSpc>
                <a:spcPts val="3965"/>
              </a:lnSpc>
              <a:spcBef>
                <a:spcPts val="198"/>
              </a:spcBef>
            </a:pPr>
            <a:r>
              <a:rPr sz="3000" spc="7" dirty="0">
                <a:solidFill>
                  <a:srgbClr val="111111"/>
                </a:solidFill>
                <a:latin typeface="Comic Sans MS"/>
                <a:cs typeface="Comic Sans MS"/>
              </a:rPr>
              <a:t>string</a:t>
            </a:r>
            <a:endParaRPr sz="3000">
              <a:latin typeface="Comic Sans MS"/>
              <a:cs typeface="Comic Sans MS"/>
            </a:endParaRPr>
          </a:p>
        </p:txBody>
      </p:sp>
      <p:sp>
        <p:nvSpPr>
          <p:cNvPr id="19" name="object 19"/>
          <p:cNvSpPr txBox="1"/>
          <p:nvPr/>
        </p:nvSpPr>
        <p:spPr>
          <a:xfrm>
            <a:off x="12451037" y="5514959"/>
            <a:ext cx="3300375" cy="850753"/>
          </a:xfrm>
          <a:prstGeom prst="rect">
            <a:avLst/>
          </a:prstGeom>
        </p:spPr>
        <p:txBody>
          <a:bodyPr wrap="square" lIns="0" tIns="19685" rIns="0" bIns="0" rtlCol="0">
            <a:noAutofit/>
          </a:bodyPr>
          <a:lstStyle/>
          <a:p>
            <a:pPr marL="466385">
              <a:lnSpc>
                <a:spcPts val="3100"/>
              </a:lnSpc>
            </a:pPr>
            <a:r>
              <a:rPr sz="2800" spc="17" dirty="0">
                <a:solidFill>
                  <a:srgbClr val="111111"/>
                </a:solidFill>
                <a:latin typeface="Comic Sans MS"/>
                <a:cs typeface="Comic Sans MS"/>
              </a:rPr>
              <a:t>IsInUSA() : bool</a:t>
            </a:r>
            <a:endParaRPr sz="2800">
              <a:latin typeface="Comic Sans MS"/>
              <a:cs typeface="Comic Sans MS"/>
            </a:endParaRPr>
          </a:p>
          <a:p>
            <a:pPr marL="12700" marR="285">
              <a:lnSpc>
                <a:spcPts val="3600"/>
              </a:lnSpc>
              <a:spcBef>
                <a:spcPts val="25"/>
              </a:spcBef>
            </a:pPr>
            <a:r>
              <a:rPr sz="2800" spc="13" dirty="0">
                <a:solidFill>
                  <a:srgbClr val="111111"/>
                </a:solidFill>
                <a:latin typeface="Comic Sans MS"/>
                <a:cs typeface="Comic Sans MS"/>
              </a:rPr>
              <a:t>GetAddress() : void</a:t>
            </a:r>
            <a:endParaRPr sz="2800">
              <a:latin typeface="Comic Sans MS"/>
              <a:cs typeface="Comic Sans MS"/>
            </a:endParaRPr>
          </a:p>
        </p:txBody>
      </p:sp>
      <p:sp>
        <p:nvSpPr>
          <p:cNvPr id="18" name="object 18"/>
          <p:cNvSpPr txBox="1"/>
          <p:nvPr/>
        </p:nvSpPr>
        <p:spPr>
          <a:xfrm>
            <a:off x="2323652" y="5801778"/>
            <a:ext cx="5049122" cy="312733"/>
          </a:xfrm>
          <a:prstGeom prst="rect">
            <a:avLst/>
          </a:prstGeom>
        </p:spPr>
        <p:txBody>
          <a:bodyPr wrap="square" lIns="0" tIns="15621" rIns="0" bIns="0" rtlCol="0">
            <a:noAutofit/>
          </a:bodyPr>
          <a:lstStyle/>
          <a:p>
            <a:pPr marL="12700">
              <a:lnSpc>
                <a:spcPts val="2460"/>
              </a:lnSpc>
            </a:pPr>
            <a:r>
              <a:rPr sz="2250" spc="1" dirty="0">
                <a:solidFill>
                  <a:srgbClr val="111111"/>
                </a:solidFill>
                <a:latin typeface="Comic Sans MS"/>
                <a:cs typeface="Comic Sans MS"/>
              </a:rPr>
              <a:t>GetTotalCost(price: double, quantity:</a:t>
            </a:r>
            <a:endParaRPr sz="2250">
              <a:latin typeface="Comic Sans MS"/>
              <a:cs typeface="Comic Sans MS"/>
            </a:endParaRPr>
          </a:p>
        </p:txBody>
      </p:sp>
      <p:sp>
        <p:nvSpPr>
          <p:cNvPr id="17" name="object 17"/>
          <p:cNvSpPr txBox="1"/>
          <p:nvPr/>
        </p:nvSpPr>
        <p:spPr>
          <a:xfrm>
            <a:off x="7389803" y="5801778"/>
            <a:ext cx="541713" cy="312733"/>
          </a:xfrm>
          <a:prstGeom prst="rect">
            <a:avLst/>
          </a:prstGeom>
        </p:spPr>
        <p:txBody>
          <a:bodyPr wrap="square" lIns="0" tIns="15621" rIns="0" bIns="0" rtlCol="0">
            <a:noAutofit/>
          </a:bodyPr>
          <a:lstStyle/>
          <a:p>
            <a:pPr marL="12700">
              <a:lnSpc>
                <a:spcPts val="2460"/>
              </a:lnSpc>
            </a:pPr>
            <a:r>
              <a:rPr sz="2250" spc="2" dirty="0">
                <a:solidFill>
                  <a:srgbClr val="111111"/>
                </a:solidFill>
                <a:latin typeface="Comic Sans MS"/>
                <a:cs typeface="Comic Sans MS"/>
              </a:rPr>
              <a:t>int)</a:t>
            </a:r>
            <a:endParaRPr sz="2250">
              <a:latin typeface="Comic Sans MS"/>
              <a:cs typeface="Comic Sans MS"/>
            </a:endParaRPr>
          </a:p>
        </p:txBody>
      </p:sp>
      <p:sp>
        <p:nvSpPr>
          <p:cNvPr id="16" name="object 16"/>
          <p:cNvSpPr txBox="1"/>
          <p:nvPr/>
        </p:nvSpPr>
        <p:spPr>
          <a:xfrm>
            <a:off x="7949348" y="5801778"/>
            <a:ext cx="154363" cy="312733"/>
          </a:xfrm>
          <a:prstGeom prst="rect">
            <a:avLst/>
          </a:prstGeom>
        </p:spPr>
        <p:txBody>
          <a:bodyPr wrap="square" lIns="0" tIns="15621" rIns="0" bIns="0" rtlCol="0">
            <a:noAutofit/>
          </a:bodyPr>
          <a:lstStyle/>
          <a:p>
            <a:pPr marL="12700">
              <a:lnSpc>
                <a:spcPts val="2460"/>
              </a:lnSpc>
            </a:pPr>
            <a:r>
              <a:rPr sz="2250" dirty="0">
                <a:solidFill>
                  <a:srgbClr val="111111"/>
                </a:solidFill>
                <a:latin typeface="Comic Sans MS"/>
                <a:cs typeface="Comic Sans MS"/>
              </a:rPr>
              <a:t>:</a:t>
            </a:r>
            <a:endParaRPr sz="2250">
              <a:latin typeface="Comic Sans MS"/>
              <a:cs typeface="Comic Sans MS"/>
            </a:endParaRPr>
          </a:p>
        </p:txBody>
      </p:sp>
      <p:sp>
        <p:nvSpPr>
          <p:cNvPr id="15" name="object 15"/>
          <p:cNvSpPr txBox="1"/>
          <p:nvPr/>
        </p:nvSpPr>
        <p:spPr>
          <a:xfrm>
            <a:off x="8120740" y="5801778"/>
            <a:ext cx="946771" cy="312733"/>
          </a:xfrm>
          <a:prstGeom prst="rect">
            <a:avLst/>
          </a:prstGeom>
        </p:spPr>
        <p:txBody>
          <a:bodyPr wrap="square" lIns="0" tIns="15621" rIns="0" bIns="0" rtlCol="0">
            <a:noAutofit/>
          </a:bodyPr>
          <a:lstStyle/>
          <a:p>
            <a:pPr marL="12700">
              <a:lnSpc>
                <a:spcPts val="2460"/>
              </a:lnSpc>
            </a:pPr>
            <a:r>
              <a:rPr sz="2250" spc="2" dirty="0">
                <a:solidFill>
                  <a:srgbClr val="111111"/>
                </a:solidFill>
                <a:latin typeface="Comic Sans MS"/>
                <a:cs typeface="Comic Sans MS"/>
              </a:rPr>
              <a:t>double</a:t>
            </a:r>
            <a:endParaRPr sz="2250">
              <a:latin typeface="Comic Sans MS"/>
              <a:cs typeface="Comic Sans MS"/>
            </a:endParaRPr>
          </a:p>
        </p:txBody>
      </p:sp>
      <p:sp>
        <p:nvSpPr>
          <p:cNvPr id="14" name="object 14"/>
          <p:cNvSpPr txBox="1"/>
          <p:nvPr/>
        </p:nvSpPr>
        <p:spPr>
          <a:xfrm>
            <a:off x="4745827" y="7188999"/>
            <a:ext cx="2329348" cy="529494"/>
          </a:xfrm>
          <a:prstGeom prst="rect">
            <a:avLst/>
          </a:prstGeom>
        </p:spPr>
        <p:txBody>
          <a:bodyPr wrap="square" lIns="0" tIns="26479" rIns="0" bIns="0" rtlCol="0">
            <a:noAutofit/>
          </a:bodyPr>
          <a:lstStyle/>
          <a:p>
            <a:pPr marL="12700">
              <a:lnSpc>
                <a:spcPts val="4170"/>
              </a:lnSpc>
            </a:pPr>
            <a:r>
              <a:rPr sz="3950" spc="4" dirty="0">
                <a:solidFill>
                  <a:srgbClr val="111111"/>
                </a:solidFill>
                <a:latin typeface="Comic Sans MS"/>
                <a:cs typeface="Comic Sans MS"/>
              </a:rPr>
              <a:t>Customer</a:t>
            </a:r>
            <a:endParaRPr sz="3950">
              <a:latin typeface="Comic Sans MS"/>
              <a:cs typeface="Comic Sans MS"/>
            </a:endParaRPr>
          </a:p>
        </p:txBody>
      </p:sp>
      <p:sp>
        <p:nvSpPr>
          <p:cNvPr id="13" name="object 13"/>
          <p:cNvSpPr txBox="1"/>
          <p:nvPr/>
        </p:nvSpPr>
        <p:spPr>
          <a:xfrm>
            <a:off x="13416254" y="7188999"/>
            <a:ext cx="1568165" cy="529494"/>
          </a:xfrm>
          <a:prstGeom prst="rect">
            <a:avLst/>
          </a:prstGeom>
        </p:spPr>
        <p:txBody>
          <a:bodyPr wrap="square" lIns="0" tIns="26479" rIns="0" bIns="0" rtlCol="0">
            <a:noAutofit/>
          </a:bodyPr>
          <a:lstStyle/>
          <a:p>
            <a:pPr marL="12700">
              <a:lnSpc>
                <a:spcPts val="4170"/>
              </a:lnSpc>
            </a:pPr>
            <a:r>
              <a:rPr sz="3950" spc="12" dirty="0">
                <a:solidFill>
                  <a:srgbClr val="111111"/>
                </a:solidFill>
                <a:latin typeface="Comic Sans MS"/>
                <a:cs typeface="Comic Sans MS"/>
              </a:rPr>
              <a:t>Order</a:t>
            </a:r>
            <a:endParaRPr sz="3950">
              <a:latin typeface="Comic Sans MS"/>
              <a:cs typeface="Comic Sans MS"/>
            </a:endParaRPr>
          </a:p>
        </p:txBody>
      </p:sp>
      <p:sp>
        <p:nvSpPr>
          <p:cNvPr id="12" name="object 12"/>
          <p:cNvSpPr txBox="1"/>
          <p:nvPr/>
        </p:nvSpPr>
        <p:spPr>
          <a:xfrm>
            <a:off x="12088406" y="8027066"/>
            <a:ext cx="2462100" cy="2081717"/>
          </a:xfrm>
          <a:prstGeom prst="rect">
            <a:avLst/>
          </a:prstGeom>
        </p:spPr>
        <p:txBody>
          <a:bodyPr wrap="square" lIns="0" tIns="16954" rIns="0" bIns="0" rtlCol="0">
            <a:noAutofit/>
          </a:bodyPr>
          <a:lstStyle/>
          <a:p>
            <a:pPr marL="375550" marR="32493" algn="ctr">
              <a:lnSpc>
                <a:spcPts val="2670"/>
              </a:lnSpc>
            </a:pPr>
            <a:r>
              <a:rPr sz="2400" spc="14" dirty="0">
                <a:solidFill>
                  <a:srgbClr val="111111"/>
                </a:solidFill>
                <a:latin typeface="Comic Sans MS"/>
                <a:cs typeface="Comic Sans MS"/>
              </a:rPr>
              <a:t>_packingLabel</a:t>
            </a:r>
            <a:endParaRPr sz="2400">
              <a:latin typeface="Comic Sans MS"/>
              <a:cs typeface="Comic Sans MS"/>
            </a:endParaRPr>
          </a:p>
          <a:p>
            <a:pPr marL="279772" marR="32493" algn="ctr">
              <a:lnSpc>
                <a:spcPts val="3254"/>
              </a:lnSpc>
              <a:spcBef>
                <a:spcPts val="29"/>
              </a:spcBef>
            </a:pPr>
            <a:r>
              <a:rPr sz="2400" spc="13" dirty="0">
                <a:solidFill>
                  <a:srgbClr val="111111"/>
                </a:solidFill>
                <a:latin typeface="Comic Sans MS"/>
                <a:cs typeface="Comic Sans MS"/>
              </a:rPr>
              <a:t>_shippingLabel</a:t>
            </a:r>
            <a:endParaRPr sz="2400">
              <a:latin typeface="Comic Sans MS"/>
              <a:cs typeface="Comic Sans MS"/>
            </a:endParaRPr>
          </a:p>
          <a:p>
            <a:pPr marL="12700" marR="10636">
              <a:lnSpc>
                <a:spcPct val="116129"/>
              </a:lnSpc>
              <a:spcBef>
                <a:spcPts val="450"/>
              </a:spcBef>
            </a:pPr>
            <a:r>
              <a:rPr sz="2400" spc="29" dirty="0">
                <a:solidFill>
                  <a:srgbClr val="111111"/>
                </a:solidFill>
                <a:latin typeface="Comic Sans MS"/>
                <a:cs typeface="Comic Sans MS"/>
              </a:rPr>
              <a:t>_</a:t>
            </a:r>
            <a:r>
              <a:rPr sz="2400" spc="0" dirty="0">
                <a:solidFill>
                  <a:srgbClr val="111111"/>
                </a:solidFill>
                <a:latin typeface="Comic Sans MS"/>
                <a:cs typeface="Comic Sans MS"/>
              </a:rPr>
              <a:t>t</a:t>
            </a:r>
            <a:r>
              <a:rPr sz="2400" spc="32" dirty="0">
                <a:solidFill>
                  <a:srgbClr val="111111"/>
                </a:solidFill>
                <a:latin typeface="Comic Sans MS"/>
                <a:cs typeface="Comic Sans MS"/>
              </a:rPr>
              <a:t>o</a:t>
            </a:r>
            <a:r>
              <a:rPr sz="2400" spc="0" dirty="0">
                <a:solidFill>
                  <a:srgbClr val="111111"/>
                </a:solidFill>
                <a:latin typeface="Comic Sans MS"/>
                <a:cs typeface="Comic Sans MS"/>
              </a:rPr>
              <a:t>t</a:t>
            </a:r>
            <a:r>
              <a:rPr sz="2400" spc="21" dirty="0">
                <a:solidFill>
                  <a:srgbClr val="111111"/>
                </a:solidFill>
                <a:latin typeface="Comic Sans MS"/>
                <a:cs typeface="Comic Sans MS"/>
              </a:rPr>
              <a:t>a</a:t>
            </a:r>
            <a:r>
              <a:rPr sz="2400" spc="-8" dirty="0">
                <a:solidFill>
                  <a:srgbClr val="111111"/>
                </a:solidFill>
                <a:latin typeface="Comic Sans MS"/>
                <a:cs typeface="Comic Sans MS"/>
              </a:rPr>
              <a:t>l</a:t>
            </a:r>
            <a:r>
              <a:rPr sz="2400" spc="23" dirty="0">
                <a:solidFill>
                  <a:srgbClr val="111111"/>
                </a:solidFill>
                <a:latin typeface="Comic Sans MS"/>
                <a:cs typeface="Comic Sans MS"/>
              </a:rPr>
              <a:t>O</a:t>
            </a:r>
            <a:r>
              <a:rPr sz="2400" spc="15" dirty="0">
                <a:solidFill>
                  <a:srgbClr val="111111"/>
                </a:solidFill>
                <a:latin typeface="Comic Sans MS"/>
                <a:cs typeface="Comic Sans MS"/>
              </a:rPr>
              <a:t>r</a:t>
            </a:r>
            <a:r>
              <a:rPr sz="2400" spc="3" dirty="0">
                <a:solidFill>
                  <a:srgbClr val="111111"/>
                </a:solidFill>
                <a:latin typeface="Comic Sans MS"/>
                <a:cs typeface="Comic Sans MS"/>
              </a:rPr>
              <a:t>d</a:t>
            </a:r>
            <a:r>
              <a:rPr sz="2400" spc="17" dirty="0">
                <a:solidFill>
                  <a:srgbClr val="111111"/>
                </a:solidFill>
                <a:latin typeface="Comic Sans MS"/>
                <a:cs typeface="Comic Sans MS"/>
              </a:rPr>
              <a:t>e</a:t>
            </a:r>
            <a:r>
              <a:rPr sz="2400" spc="15" dirty="0">
                <a:solidFill>
                  <a:srgbClr val="111111"/>
                </a:solidFill>
                <a:latin typeface="Comic Sans MS"/>
                <a:cs typeface="Comic Sans MS"/>
              </a:rPr>
              <a:t>r</a:t>
            </a:r>
            <a:r>
              <a:rPr sz="2400" spc="8" dirty="0">
                <a:solidFill>
                  <a:srgbClr val="111111"/>
                </a:solidFill>
                <a:latin typeface="Comic Sans MS"/>
                <a:cs typeface="Comic Sans MS"/>
              </a:rPr>
              <a:t>C</a:t>
            </a:r>
            <a:r>
              <a:rPr sz="2400" spc="32" dirty="0">
                <a:solidFill>
                  <a:srgbClr val="111111"/>
                </a:solidFill>
                <a:latin typeface="Comic Sans MS"/>
                <a:cs typeface="Comic Sans MS"/>
              </a:rPr>
              <a:t>o</a:t>
            </a:r>
            <a:r>
              <a:rPr sz="2400" spc="0" dirty="0">
                <a:solidFill>
                  <a:srgbClr val="111111"/>
                </a:solidFill>
                <a:latin typeface="Comic Sans MS"/>
                <a:cs typeface="Comic Sans MS"/>
              </a:rPr>
              <a:t>s</a:t>
            </a:r>
            <a:r>
              <a:rPr sz="2400" spc="10" dirty="0">
                <a:solidFill>
                  <a:srgbClr val="111111"/>
                </a:solidFill>
                <a:latin typeface="Comic Sans MS"/>
                <a:cs typeface="Comic Sans MS"/>
              </a:rPr>
              <a:t>t</a:t>
            </a:r>
            <a:endParaRPr sz="2400">
              <a:latin typeface="Comic Sans MS"/>
              <a:cs typeface="Comic Sans MS"/>
            </a:endParaRPr>
          </a:p>
          <a:p>
            <a:pPr marL="947628" marR="18679">
              <a:lnSpc>
                <a:spcPct val="116129"/>
              </a:lnSpc>
              <a:spcBef>
                <a:spcPts val="60"/>
              </a:spcBef>
            </a:pPr>
            <a:r>
              <a:rPr sz="2400" spc="13" dirty="0">
                <a:solidFill>
                  <a:srgbClr val="111111"/>
                </a:solidFill>
                <a:latin typeface="Comic Sans MS"/>
                <a:cs typeface="Comic Sans MS"/>
              </a:rPr>
              <a:t>_products</a:t>
            </a:r>
            <a:endParaRPr sz="2400">
              <a:latin typeface="Comic Sans MS"/>
              <a:cs typeface="Comic Sans MS"/>
            </a:endParaRPr>
          </a:p>
          <a:p>
            <a:pPr marL="754588">
              <a:lnSpc>
                <a:spcPts val="3190"/>
              </a:lnSpc>
              <a:spcBef>
                <a:spcPts val="219"/>
              </a:spcBef>
            </a:pPr>
            <a:r>
              <a:rPr sz="2400" spc="16" dirty="0">
                <a:solidFill>
                  <a:srgbClr val="111111"/>
                </a:solidFill>
                <a:latin typeface="Comic Sans MS"/>
                <a:cs typeface="Comic Sans MS"/>
              </a:rPr>
              <a:t>_customers</a:t>
            </a:r>
            <a:endParaRPr sz="2400">
              <a:latin typeface="Comic Sans MS"/>
              <a:cs typeface="Comic Sans MS"/>
            </a:endParaRPr>
          </a:p>
        </p:txBody>
      </p:sp>
      <p:sp>
        <p:nvSpPr>
          <p:cNvPr id="11" name="object 11"/>
          <p:cNvSpPr txBox="1"/>
          <p:nvPr/>
        </p:nvSpPr>
        <p:spPr>
          <a:xfrm>
            <a:off x="14550741" y="8027066"/>
            <a:ext cx="179830" cy="2081717"/>
          </a:xfrm>
          <a:prstGeom prst="rect">
            <a:avLst/>
          </a:prstGeom>
        </p:spPr>
        <p:txBody>
          <a:bodyPr wrap="square" lIns="0" tIns="16954" rIns="0" bIns="0" rtlCol="0">
            <a:noAutofit/>
          </a:bodyPr>
          <a:lstStyle/>
          <a:p>
            <a:pPr marL="20428" marR="10951">
              <a:lnSpc>
                <a:spcPts val="2670"/>
              </a:lnSpc>
            </a:pPr>
            <a:r>
              <a:rPr sz="2400" spc="6" dirty="0">
                <a:solidFill>
                  <a:srgbClr val="111111"/>
                </a:solidFill>
                <a:latin typeface="Comic Sans MS"/>
                <a:cs typeface="Comic Sans MS"/>
              </a:rPr>
              <a:t>:</a:t>
            </a:r>
            <a:endParaRPr sz="2400">
              <a:latin typeface="Comic Sans MS"/>
              <a:cs typeface="Comic Sans MS"/>
            </a:endParaRPr>
          </a:p>
          <a:p>
            <a:pPr marL="20428" marR="10951">
              <a:lnSpc>
                <a:spcPts val="3254"/>
              </a:lnSpc>
              <a:spcBef>
                <a:spcPts val="29"/>
              </a:spcBef>
            </a:pPr>
            <a:r>
              <a:rPr sz="2400" spc="6" dirty="0">
                <a:solidFill>
                  <a:srgbClr val="111111"/>
                </a:solidFill>
                <a:latin typeface="Comic Sans MS"/>
                <a:cs typeface="Comic Sans MS"/>
              </a:rPr>
              <a:t>:</a:t>
            </a:r>
            <a:endParaRPr sz="2400">
              <a:latin typeface="Comic Sans MS"/>
              <a:cs typeface="Comic Sans MS"/>
            </a:endParaRPr>
          </a:p>
          <a:p>
            <a:pPr marL="20428" marR="10951">
              <a:lnSpc>
                <a:spcPct val="116129"/>
              </a:lnSpc>
              <a:spcBef>
                <a:spcPts val="450"/>
              </a:spcBef>
            </a:pPr>
            <a:r>
              <a:rPr sz="2400" spc="6" dirty="0">
                <a:solidFill>
                  <a:srgbClr val="111111"/>
                </a:solidFill>
                <a:latin typeface="Comic Sans MS"/>
                <a:cs typeface="Comic Sans MS"/>
              </a:rPr>
              <a:t>:</a:t>
            </a:r>
            <a:endParaRPr sz="2400">
              <a:latin typeface="Comic Sans MS"/>
              <a:cs typeface="Comic Sans MS"/>
            </a:endParaRPr>
          </a:p>
          <a:p>
            <a:pPr marL="12700" marR="18679">
              <a:lnSpc>
                <a:spcPct val="116129"/>
              </a:lnSpc>
              <a:spcBef>
                <a:spcPts val="60"/>
              </a:spcBef>
            </a:pPr>
            <a:r>
              <a:rPr sz="2400" spc="6" dirty="0">
                <a:solidFill>
                  <a:srgbClr val="111111"/>
                </a:solidFill>
                <a:latin typeface="Comic Sans MS"/>
                <a:cs typeface="Comic Sans MS"/>
              </a:rPr>
              <a:t>:</a:t>
            </a:r>
            <a:endParaRPr sz="2400">
              <a:latin typeface="Comic Sans MS"/>
              <a:cs typeface="Comic Sans MS"/>
            </a:endParaRPr>
          </a:p>
          <a:p>
            <a:pPr marL="31379">
              <a:lnSpc>
                <a:spcPts val="3190"/>
              </a:lnSpc>
              <a:spcBef>
                <a:spcPts val="219"/>
              </a:spcBef>
            </a:pPr>
            <a:r>
              <a:rPr sz="2400" spc="6" dirty="0">
                <a:solidFill>
                  <a:srgbClr val="111111"/>
                </a:solidFill>
                <a:latin typeface="Comic Sans MS"/>
                <a:cs typeface="Comic Sans MS"/>
              </a:rPr>
              <a:t>:</a:t>
            </a:r>
            <a:endParaRPr sz="2400">
              <a:latin typeface="Comic Sans MS"/>
              <a:cs typeface="Comic Sans MS"/>
            </a:endParaRPr>
          </a:p>
        </p:txBody>
      </p:sp>
      <p:sp>
        <p:nvSpPr>
          <p:cNvPr id="10" name="object 10"/>
          <p:cNvSpPr txBox="1"/>
          <p:nvPr/>
        </p:nvSpPr>
        <p:spPr>
          <a:xfrm>
            <a:off x="14732215" y="8027066"/>
            <a:ext cx="2200280" cy="2081717"/>
          </a:xfrm>
          <a:prstGeom prst="rect">
            <a:avLst/>
          </a:prstGeom>
        </p:spPr>
        <p:txBody>
          <a:bodyPr wrap="square" lIns="0" tIns="16954" rIns="0" bIns="0" rtlCol="0">
            <a:noAutofit/>
          </a:bodyPr>
          <a:lstStyle/>
          <a:p>
            <a:pPr marL="20428" marR="49685">
              <a:lnSpc>
                <a:spcPts val="2670"/>
              </a:lnSpc>
            </a:pPr>
            <a:r>
              <a:rPr sz="2400" spc="6" dirty="0">
                <a:solidFill>
                  <a:srgbClr val="111111"/>
                </a:solidFill>
                <a:latin typeface="Comic Sans MS"/>
                <a:cs typeface="Comic Sans MS"/>
              </a:rPr>
              <a:t>string</a:t>
            </a:r>
            <a:endParaRPr sz="2400">
              <a:latin typeface="Comic Sans MS"/>
              <a:cs typeface="Comic Sans MS"/>
            </a:endParaRPr>
          </a:p>
          <a:p>
            <a:pPr marL="20428" marR="49685">
              <a:lnSpc>
                <a:spcPts val="3254"/>
              </a:lnSpc>
              <a:spcBef>
                <a:spcPts val="29"/>
              </a:spcBef>
            </a:pPr>
            <a:r>
              <a:rPr sz="2400" spc="6" dirty="0">
                <a:solidFill>
                  <a:srgbClr val="111111"/>
                </a:solidFill>
                <a:latin typeface="Comic Sans MS"/>
                <a:cs typeface="Comic Sans MS"/>
              </a:rPr>
              <a:t>string</a:t>
            </a:r>
            <a:endParaRPr sz="2400">
              <a:latin typeface="Comic Sans MS"/>
              <a:cs typeface="Comic Sans MS"/>
            </a:endParaRPr>
          </a:p>
          <a:p>
            <a:pPr marL="12700" indent="7728">
              <a:lnSpc>
                <a:spcPct val="118219"/>
              </a:lnSpc>
              <a:spcBef>
                <a:spcPts val="450"/>
              </a:spcBef>
            </a:pPr>
            <a:r>
              <a:rPr sz="2400" spc="10" dirty="0">
                <a:solidFill>
                  <a:srgbClr val="111111"/>
                </a:solidFill>
                <a:latin typeface="Comic Sans MS"/>
                <a:cs typeface="Comic Sans MS"/>
              </a:rPr>
              <a:t>double List&lt;Product&gt; List&lt;Customer&gt;</a:t>
            </a:r>
            <a:endParaRPr sz="2400">
              <a:latin typeface="Comic Sans MS"/>
              <a:cs typeface="Comic Sans MS"/>
            </a:endParaRPr>
          </a:p>
        </p:txBody>
      </p:sp>
      <p:sp>
        <p:nvSpPr>
          <p:cNvPr id="9" name="object 9"/>
          <p:cNvSpPr txBox="1"/>
          <p:nvPr/>
        </p:nvSpPr>
        <p:spPr>
          <a:xfrm>
            <a:off x="4531591" y="8408230"/>
            <a:ext cx="2586488" cy="403470"/>
          </a:xfrm>
          <a:prstGeom prst="rect">
            <a:avLst/>
          </a:prstGeom>
        </p:spPr>
        <p:txBody>
          <a:bodyPr wrap="square" lIns="0" tIns="20161" rIns="0" bIns="0" rtlCol="0">
            <a:noAutofit/>
          </a:bodyPr>
          <a:lstStyle/>
          <a:p>
            <a:pPr marL="12700">
              <a:lnSpc>
                <a:spcPts val="3175"/>
              </a:lnSpc>
            </a:pPr>
            <a:r>
              <a:rPr sz="3000" spc="2" dirty="0">
                <a:solidFill>
                  <a:srgbClr val="111111"/>
                </a:solidFill>
                <a:latin typeface="Comic Sans MS"/>
                <a:cs typeface="Comic Sans MS"/>
              </a:rPr>
              <a:t>_name : string</a:t>
            </a:r>
            <a:endParaRPr sz="3000">
              <a:latin typeface="Comic Sans MS"/>
              <a:cs typeface="Comic Sans MS"/>
            </a:endParaRPr>
          </a:p>
        </p:txBody>
      </p:sp>
      <p:sp>
        <p:nvSpPr>
          <p:cNvPr id="8" name="object 8"/>
          <p:cNvSpPr txBox="1"/>
          <p:nvPr/>
        </p:nvSpPr>
        <p:spPr>
          <a:xfrm>
            <a:off x="2577334" y="10239455"/>
            <a:ext cx="5131008" cy="337938"/>
          </a:xfrm>
          <a:prstGeom prst="rect">
            <a:avLst/>
          </a:prstGeom>
        </p:spPr>
        <p:txBody>
          <a:bodyPr wrap="square" lIns="0" tIns="16891" rIns="0" bIns="0" rtlCol="0">
            <a:noAutofit/>
          </a:bodyPr>
          <a:lstStyle/>
          <a:p>
            <a:pPr marL="12700">
              <a:lnSpc>
                <a:spcPts val="2660"/>
              </a:lnSpc>
            </a:pPr>
            <a:r>
              <a:rPr sz="2450" spc="0" dirty="0">
                <a:solidFill>
                  <a:srgbClr val="111111"/>
                </a:solidFill>
                <a:latin typeface="Comic Sans MS"/>
                <a:cs typeface="Comic Sans MS"/>
              </a:rPr>
              <a:t>Customer(Address: address, name:</a:t>
            </a:r>
            <a:endParaRPr sz="2450">
              <a:latin typeface="Comic Sans MS"/>
              <a:cs typeface="Comic Sans MS"/>
            </a:endParaRPr>
          </a:p>
        </p:txBody>
      </p:sp>
      <p:sp>
        <p:nvSpPr>
          <p:cNvPr id="7" name="object 7"/>
          <p:cNvSpPr txBox="1"/>
          <p:nvPr/>
        </p:nvSpPr>
        <p:spPr>
          <a:xfrm>
            <a:off x="7734222" y="10239455"/>
            <a:ext cx="1048737" cy="337938"/>
          </a:xfrm>
          <a:prstGeom prst="rect">
            <a:avLst/>
          </a:prstGeom>
        </p:spPr>
        <p:txBody>
          <a:bodyPr wrap="square" lIns="0" tIns="16891" rIns="0" bIns="0" rtlCol="0">
            <a:noAutofit/>
          </a:bodyPr>
          <a:lstStyle/>
          <a:p>
            <a:pPr marL="12700">
              <a:lnSpc>
                <a:spcPts val="2660"/>
              </a:lnSpc>
            </a:pPr>
            <a:r>
              <a:rPr sz="2450" spc="-4" dirty="0">
                <a:solidFill>
                  <a:srgbClr val="111111"/>
                </a:solidFill>
                <a:latin typeface="Comic Sans MS"/>
                <a:cs typeface="Comic Sans MS"/>
              </a:rPr>
              <a:t>string)</a:t>
            </a:r>
            <a:endParaRPr sz="2450">
              <a:latin typeface="Comic Sans MS"/>
              <a:cs typeface="Comic Sans MS"/>
            </a:endParaRPr>
          </a:p>
        </p:txBody>
      </p:sp>
      <p:sp>
        <p:nvSpPr>
          <p:cNvPr id="6" name="object 6"/>
          <p:cNvSpPr txBox="1"/>
          <p:nvPr/>
        </p:nvSpPr>
        <p:spPr>
          <a:xfrm>
            <a:off x="11932136" y="10469692"/>
            <a:ext cx="2612084" cy="1270513"/>
          </a:xfrm>
          <a:prstGeom prst="rect">
            <a:avLst/>
          </a:prstGeom>
        </p:spPr>
        <p:txBody>
          <a:bodyPr wrap="square" lIns="0" tIns="19685" rIns="0" bIns="0" rtlCol="0">
            <a:noAutofit/>
          </a:bodyPr>
          <a:lstStyle/>
          <a:p>
            <a:pPr marL="68150" marR="10081">
              <a:lnSpc>
                <a:spcPts val="3100"/>
              </a:lnSpc>
            </a:pPr>
            <a:r>
              <a:rPr sz="2800" spc="15" dirty="0">
                <a:solidFill>
                  <a:srgbClr val="111111"/>
                </a:solidFill>
                <a:latin typeface="Comic Sans MS"/>
                <a:cs typeface="Comic Sans MS"/>
              </a:rPr>
              <a:t>GetTotalCost()</a:t>
            </a:r>
            <a:endParaRPr sz="2800">
              <a:latin typeface="Comic Sans MS"/>
              <a:cs typeface="Comic Sans MS"/>
            </a:endParaRPr>
          </a:p>
          <a:p>
            <a:pPr marL="194174" marR="5040">
              <a:lnSpc>
                <a:spcPts val="3415"/>
              </a:lnSpc>
              <a:spcBef>
                <a:spcPts val="15"/>
              </a:spcBef>
            </a:pPr>
            <a:r>
              <a:rPr sz="2800" spc="17" dirty="0">
                <a:solidFill>
                  <a:srgbClr val="111111"/>
                </a:solidFill>
                <a:latin typeface="Comic Sans MS"/>
                <a:cs typeface="Comic Sans MS"/>
              </a:rPr>
              <a:t>PackingLabel()</a:t>
            </a:r>
            <a:endParaRPr sz="2800">
              <a:latin typeface="Comic Sans MS"/>
              <a:cs typeface="Comic Sans MS"/>
            </a:endParaRPr>
          </a:p>
          <a:p>
            <a:pPr marL="12700">
              <a:lnSpc>
                <a:spcPts val="3490"/>
              </a:lnSpc>
              <a:spcBef>
                <a:spcPts val="3"/>
              </a:spcBef>
            </a:pPr>
            <a:r>
              <a:rPr sz="2800" spc="39" dirty="0">
                <a:solidFill>
                  <a:srgbClr val="111111"/>
                </a:solidFill>
                <a:latin typeface="Comic Sans MS"/>
                <a:cs typeface="Comic Sans MS"/>
              </a:rPr>
              <a:t>S</a:t>
            </a:r>
            <a:r>
              <a:rPr sz="2800" spc="0" dirty="0">
                <a:solidFill>
                  <a:srgbClr val="111111"/>
                </a:solidFill>
                <a:latin typeface="Comic Sans MS"/>
                <a:cs typeface="Comic Sans MS"/>
              </a:rPr>
              <a:t>h</a:t>
            </a:r>
            <a:r>
              <a:rPr sz="2800" spc="21" dirty="0">
                <a:solidFill>
                  <a:srgbClr val="111111"/>
                </a:solidFill>
                <a:latin typeface="Comic Sans MS"/>
                <a:cs typeface="Comic Sans MS"/>
              </a:rPr>
              <a:t>i</a:t>
            </a:r>
            <a:r>
              <a:rPr sz="2800" spc="0" dirty="0">
                <a:solidFill>
                  <a:srgbClr val="111111"/>
                </a:solidFill>
                <a:latin typeface="Comic Sans MS"/>
                <a:cs typeface="Comic Sans MS"/>
              </a:rPr>
              <a:t>pp</a:t>
            </a:r>
            <a:r>
              <a:rPr sz="2800" spc="21" dirty="0">
                <a:solidFill>
                  <a:srgbClr val="111111"/>
                </a:solidFill>
                <a:latin typeface="Comic Sans MS"/>
                <a:cs typeface="Comic Sans MS"/>
              </a:rPr>
              <a:t>i</a:t>
            </a:r>
            <a:r>
              <a:rPr sz="2800" spc="29" dirty="0">
                <a:solidFill>
                  <a:srgbClr val="111111"/>
                </a:solidFill>
                <a:latin typeface="Comic Sans MS"/>
                <a:cs typeface="Comic Sans MS"/>
              </a:rPr>
              <a:t>n</a:t>
            </a:r>
            <a:r>
              <a:rPr sz="2800" spc="8" dirty="0">
                <a:solidFill>
                  <a:srgbClr val="111111"/>
                </a:solidFill>
                <a:latin typeface="Comic Sans MS"/>
                <a:cs typeface="Comic Sans MS"/>
              </a:rPr>
              <a:t>g</a:t>
            </a:r>
            <a:r>
              <a:rPr sz="2800" spc="35" dirty="0">
                <a:solidFill>
                  <a:srgbClr val="111111"/>
                </a:solidFill>
                <a:latin typeface="Comic Sans MS"/>
                <a:cs typeface="Comic Sans MS"/>
              </a:rPr>
              <a:t>L</a:t>
            </a:r>
            <a:r>
              <a:rPr sz="2800" spc="18" dirty="0">
                <a:solidFill>
                  <a:srgbClr val="111111"/>
                </a:solidFill>
                <a:latin typeface="Comic Sans MS"/>
                <a:cs typeface="Comic Sans MS"/>
              </a:rPr>
              <a:t>a</a:t>
            </a:r>
            <a:r>
              <a:rPr sz="2800" spc="36" dirty="0">
                <a:solidFill>
                  <a:srgbClr val="111111"/>
                </a:solidFill>
                <a:latin typeface="Comic Sans MS"/>
                <a:cs typeface="Comic Sans MS"/>
              </a:rPr>
              <a:t>b</a:t>
            </a:r>
            <a:r>
              <a:rPr sz="2800" spc="0" dirty="0">
                <a:solidFill>
                  <a:srgbClr val="111111"/>
                </a:solidFill>
                <a:latin typeface="Comic Sans MS"/>
                <a:cs typeface="Comic Sans MS"/>
              </a:rPr>
              <a:t>e</a:t>
            </a:r>
            <a:r>
              <a:rPr sz="2800" spc="1" dirty="0">
                <a:solidFill>
                  <a:srgbClr val="111111"/>
                </a:solidFill>
                <a:latin typeface="Comic Sans MS"/>
                <a:cs typeface="Comic Sans MS"/>
              </a:rPr>
              <a:t>l</a:t>
            </a:r>
            <a:r>
              <a:rPr sz="2800" spc="25" dirty="0">
                <a:solidFill>
                  <a:srgbClr val="111111"/>
                </a:solidFill>
                <a:latin typeface="Comic Sans MS"/>
                <a:cs typeface="Comic Sans MS"/>
              </a:rPr>
              <a:t>(</a:t>
            </a:r>
            <a:r>
              <a:rPr sz="2800" spc="9" dirty="0">
                <a:solidFill>
                  <a:srgbClr val="111111"/>
                </a:solidFill>
                <a:latin typeface="Comic Sans MS"/>
                <a:cs typeface="Comic Sans MS"/>
              </a:rPr>
              <a:t>)</a:t>
            </a:r>
            <a:endParaRPr sz="2800">
              <a:latin typeface="Comic Sans MS"/>
              <a:cs typeface="Comic Sans MS"/>
            </a:endParaRPr>
          </a:p>
        </p:txBody>
      </p:sp>
      <p:sp>
        <p:nvSpPr>
          <p:cNvPr id="5" name="object 5"/>
          <p:cNvSpPr txBox="1"/>
          <p:nvPr/>
        </p:nvSpPr>
        <p:spPr>
          <a:xfrm>
            <a:off x="14563510" y="10469692"/>
            <a:ext cx="183776" cy="378266"/>
          </a:xfrm>
          <a:prstGeom prst="rect">
            <a:avLst/>
          </a:prstGeom>
        </p:spPr>
        <p:txBody>
          <a:bodyPr wrap="square" lIns="0" tIns="18923" rIns="0" bIns="0" rtlCol="0">
            <a:noAutofit/>
          </a:bodyPr>
          <a:lstStyle/>
          <a:p>
            <a:pPr marL="12700">
              <a:lnSpc>
                <a:spcPts val="2980"/>
              </a:lnSpc>
            </a:pPr>
            <a:r>
              <a:rPr sz="2800" spc="7" dirty="0">
                <a:solidFill>
                  <a:srgbClr val="111111"/>
                </a:solidFill>
                <a:latin typeface="Comic Sans MS"/>
                <a:cs typeface="Comic Sans MS"/>
              </a:rPr>
              <a:t>:</a:t>
            </a:r>
            <a:endParaRPr sz="2800">
              <a:latin typeface="Comic Sans MS"/>
              <a:cs typeface="Comic Sans MS"/>
            </a:endParaRPr>
          </a:p>
        </p:txBody>
      </p:sp>
      <p:sp>
        <p:nvSpPr>
          <p:cNvPr id="4" name="object 4"/>
          <p:cNvSpPr txBox="1"/>
          <p:nvPr/>
        </p:nvSpPr>
        <p:spPr>
          <a:xfrm>
            <a:off x="14775230" y="10469692"/>
            <a:ext cx="1153813" cy="378266"/>
          </a:xfrm>
          <a:prstGeom prst="rect">
            <a:avLst/>
          </a:prstGeom>
        </p:spPr>
        <p:txBody>
          <a:bodyPr wrap="square" lIns="0" tIns="18923" rIns="0" bIns="0" rtlCol="0">
            <a:noAutofit/>
          </a:bodyPr>
          <a:lstStyle/>
          <a:p>
            <a:pPr marL="12700">
              <a:lnSpc>
                <a:spcPts val="2980"/>
              </a:lnSpc>
            </a:pPr>
            <a:r>
              <a:rPr sz="2800" spc="13" dirty="0">
                <a:solidFill>
                  <a:srgbClr val="111111"/>
                </a:solidFill>
                <a:latin typeface="Comic Sans MS"/>
                <a:cs typeface="Comic Sans MS"/>
              </a:rPr>
              <a:t>double</a:t>
            </a:r>
            <a:endParaRPr sz="2800">
              <a:latin typeface="Comic Sans MS"/>
              <a:cs typeface="Comic Sans MS"/>
            </a:endParaRPr>
          </a:p>
        </p:txBody>
      </p:sp>
      <p:sp>
        <p:nvSpPr>
          <p:cNvPr id="3" name="object 3"/>
          <p:cNvSpPr txBox="1"/>
          <p:nvPr/>
        </p:nvSpPr>
        <p:spPr>
          <a:xfrm>
            <a:off x="3851063" y="10872968"/>
            <a:ext cx="2846690" cy="378266"/>
          </a:xfrm>
          <a:prstGeom prst="rect">
            <a:avLst/>
          </a:prstGeom>
        </p:spPr>
        <p:txBody>
          <a:bodyPr wrap="square" lIns="0" tIns="18923" rIns="0" bIns="0" rtlCol="0">
            <a:noAutofit/>
          </a:bodyPr>
          <a:lstStyle/>
          <a:p>
            <a:pPr marL="12700">
              <a:lnSpc>
                <a:spcPts val="2980"/>
              </a:lnSpc>
            </a:pPr>
            <a:r>
              <a:rPr sz="2800" spc="17" dirty="0">
                <a:solidFill>
                  <a:srgbClr val="111111"/>
                </a:solidFill>
                <a:latin typeface="Comic Sans MS"/>
                <a:cs typeface="Comic Sans MS"/>
              </a:rPr>
              <a:t>IsInUSA() : bool</a:t>
            </a:r>
            <a:endParaRPr sz="2800">
              <a:latin typeface="Comic Sans MS"/>
              <a:cs typeface="Comic Sans MS"/>
            </a:endParaRPr>
          </a:p>
        </p:txBody>
      </p:sp>
      <p:sp>
        <p:nvSpPr>
          <p:cNvPr id="2" name="object 2"/>
          <p:cNvSpPr txBox="1"/>
          <p:nvPr/>
        </p:nvSpPr>
        <p:spPr>
          <a:xfrm>
            <a:off x="14568551" y="10903214"/>
            <a:ext cx="1278847" cy="836992"/>
          </a:xfrm>
          <a:prstGeom prst="rect">
            <a:avLst/>
          </a:prstGeom>
        </p:spPr>
        <p:txBody>
          <a:bodyPr wrap="square" lIns="0" tIns="19685" rIns="0" bIns="0" rtlCol="0">
            <a:noAutofit/>
          </a:bodyPr>
          <a:lstStyle/>
          <a:p>
            <a:pPr marL="12700" marR="5040">
              <a:lnSpc>
                <a:spcPts val="3100"/>
              </a:lnSpc>
            </a:pPr>
            <a:r>
              <a:rPr sz="2800" spc="15" dirty="0">
                <a:solidFill>
                  <a:srgbClr val="111111"/>
                </a:solidFill>
                <a:latin typeface="Comic Sans MS"/>
                <a:cs typeface="Comic Sans MS"/>
              </a:rPr>
              <a:t>: string</a:t>
            </a:r>
            <a:endParaRPr sz="2800">
              <a:latin typeface="Comic Sans MS"/>
              <a:cs typeface="Comic Sans MS"/>
            </a:endParaRPr>
          </a:p>
          <a:p>
            <a:pPr marL="17740">
              <a:lnSpc>
                <a:spcPts val="3490"/>
              </a:lnSpc>
              <a:spcBef>
                <a:spcPts val="19"/>
              </a:spcBef>
            </a:pPr>
            <a:r>
              <a:rPr sz="2800" spc="15" dirty="0">
                <a:solidFill>
                  <a:srgbClr val="111111"/>
                </a:solidFill>
                <a:latin typeface="Comic Sans MS"/>
                <a:cs typeface="Comic Sans MS"/>
              </a:rPr>
              <a:t>: string</a:t>
            </a:r>
            <a:endParaRPr sz="2800">
              <a:latin typeface="Comic Sans MS"/>
              <a:cs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6603541" y="662457"/>
            <a:ext cx="6528604" cy="529494"/>
          </a:xfrm>
          <a:prstGeom prst="rect">
            <a:avLst/>
          </a:prstGeom>
        </p:spPr>
        <p:txBody>
          <a:bodyPr wrap="square" lIns="0" tIns="26479" rIns="0" bIns="0" rtlCol="0">
            <a:noAutofit/>
          </a:bodyPr>
          <a:lstStyle/>
          <a:p>
            <a:pPr marL="12700">
              <a:lnSpc>
                <a:spcPts val="4170"/>
              </a:lnSpc>
            </a:pPr>
            <a:r>
              <a:rPr sz="3950" spc="0" dirty="0">
                <a:solidFill>
                  <a:srgbClr val="111111"/>
                </a:solidFill>
                <a:latin typeface="Comic Sans MS"/>
                <a:cs typeface="Comic Sans MS"/>
              </a:rPr>
              <a:t>Inheritance: Event Planning</a:t>
            </a:r>
            <a:endParaRPr sz="3950">
              <a:latin typeface="Comic Sans MS"/>
              <a:cs typeface="Comic Sans MS"/>
            </a:endParaRPr>
          </a:p>
        </p:txBody>
      </p:sp>
      <p:sp>
        <p:nvSpPr>
          <p:cNvPr id="6" name="object 6"/>
          <p:cNvSpPr txBox="1"/>
          <p:nvPr/>
        </p:nvSpPr>
        <p:spPr>
          <a:xfrm>
            <a:off x="1176963" y="2056286"/>
            <a:ext cx="17367791" cy="2354317"/>
          </a:xfrm>
          <a:prstGeom prst="rect">
            <a:avLst/>
          </a:prstGeom>
        </p:spPr>
        <p:txBody>
          <a:bodyPr wrap="square" lIns="0" tIns="16160" rIns="0" bIns="0" rtlCol="0">
            <a:noAutofit/>
          </a:bodyPr>
          <a:lstStyle/>
          <a:p>
            <a:pPr marL="12700" marR="47031">
              <a:lnSpc>
                <a:spcPts val="2545"/>
              </a:lnSpc>
            </a:pPr>
            <a:r>
              <a:rPr sz="2250" spc="-1" dirty="0">
                <a:solidFill>
                  <a:srgbClr val="111111"/>
                </a:solidFill>
                <a:latin typeface="Comic Sans MS"/>
                <a:cs typeface="Comic Sans MS"/>
              </a:rPr>
              <a:t>• Scenario</a:t>
            </a:r>
            <a:endParaRPr sz="2250">
              <a:latin typeface="Comic Sans MS"/>
              <a:cs typeface="Comic Sans MS"/>
            </a:endParaRPr>
          </a:p>
          <a:p>
            <a:pPr marL="12700">
              <a:lnSpc>
                <a:spcPct val="119032"/>
              </a:lnSpc>
            </a:pPr>
            <a:r>
              <a:rPr sz="2250" spc="0" dirty="0">
                <a:solidFill>
                  <a:srgbClr val="111111"/>
                </a:solidFill>
                <a:latin typeface="Comic Sans MS"/>
                <a:cs typeface="Comic Sans MS"/>
              </a:rPr>
              <a:t>You have been hired by an event planning company. They help organize and market events throughout the world. They need you to write a program to track each of these events and produce the marketing material to distribute on social media. They typically handle a few main types of events:</a:t>
            </a:r>
            <a:endParaRPr sz="2250">
              <a:latin typeface="Comic Sans MS"/>
              <a:cs typeface="Comic Sans MS"/>
            </a:endParaRPr>
          </a:p>
          <a:p>
            <a:pPr marL="12700" marR="47031">
              <a:lnSpc>
                <a:spcPct val="116129"/>
              </a:lnSpc>
            </a:pPr>
            <a:r>
              <a:rPr sz="2250" spc="-2" dirty="0">
                <a:solidFill>
                  <a:srgbClr val="111111"/>
                </a:solidFill>
                <a:latin typeface="Comic Sans MS"/>
                <a:cs typeface="Comic Sans MS"/>
              </a:rPr>
              <a:t>Lectures, which have a speaker and have a limited capacity.</a:t>
            </a:r>
            <a:endParaRPr sz="2250">
              <a:latin typeface="Comic Sans MS"/>
              <a:cs typeface="Comic Sans MS"/>
            </a:endParaRPr>
          </a:p>
          <a:p>
            <a:pPr marL="12700" marR="47031">
              <a:lnSpc>
                <a:spcPts val="3055"/>
              </a:lnSpc>
              <a:spcBef>
                <a:spcPts val="232"/>
              </a:spcBef>
            </a:pPr>
            <a:r>
              <a:rPr sz="2250" spc="-1" dirty="0">
                <a:solidFill>
                  <a:srgbClr val="111111"/>
                </a:solidFill>
                <a:latin typeface="Comic Sans MS"/>
                <a:cs typeface="Comic Sans MS"/>
              </a:rPr>
              <a:t>Receptions, which require people to RSVP, or register, beforehand.</a:t>
            </a:r>
            <a:endParaRPr sz="2250">
              <a:latin typeface="Comic Sans MS"/>
              <a:cs typeface="Comic Sans MS"/>
            </a:endParaRPr>
          </a:p>
        </p:txBody>
      </p:sp>
      <p:sp>
        <p:nvSpPr>
          <p:cNvPr id="5" name="object 5"/>
          <p:cNvSpPr txBox="1"/>
          <p:nvPr/>
        </p:nvSpPr>
        <p:spPr>
          <a:xfrm>
            <a:off x="1176963" y="4506186"/>
            <a:ext cx="3616949" cy="1129367"/>
          </a:xfrm>
          <a:prstGeom prst="rect">
            <a:avLst/>
          </a:prstGeom>
        </p:spPr>
        <p:txBody>
          <a:bodyPr wrap="square" lIns="0" tIns="16160" rIns="0" bIns="0" rtlCol="0">
            <a:noAutofit/>
          </a:bodyPr>
          <a:lstStyle/>
          <a:p>
            <a:pPr marL="12700">
              <a:lnSpc>
                <a:spcPts val="2545"/>
              </a:lnSpc>
            </a:pPr>
            <a:r>
              <a:rPr sz="2250" spc="0" dirty="0">
                <a:solidFill>
                  <a:srgbClr val="111111"/>
                </a:solidFill>
                <a:latin typeface="Comic Sans MS"/>
                <a:cs typeface="Comic Sans MS"/>
              </a:rPr>
              <a:t>Outdoor gatherings, which</a:t>
            </a:r>
            <a:endParaRPr sz="2250">
              <a:latin typeface="Comic Sans MS"/>
              <a:cs typeface="Comic Sans MS"/>
            </a:endParaRPr>
          </a:p>
          <a:p>
            <a:pPr marL="12700" marR="11652">
              <a:lnSpc>
                <a:spcPct val="116129"/>
              </a:lnSpc>
            </a:pPr>
            <a:r>
              <a:rPr sz="2250" dirty="0">
                <a:solidFill>
                  <a:srgbClr val="111111"/>
                </a:solidFill>
                <a:latin typeface="Comic Sans MS"/>
                <a:cs typeface="Comic Sans MS"/>
              </a:rPr>
              <a:t>Regardless of the type, all</a:t>
            </a:r>
            <a:endParaRPr sz="2250">
              <a:latin typeface="Comic Sans MS"/>
              <a:cs typeface="Comic Sans MS"/>
            </a:endParaRPr>
          </a:p>
          <a:p>
            <a:pPr marL="12700" marR="16415">
              <a:lnSpc>
                <a:spcPts val="3055"/>
              </a:lnSpc>
              <a:spcBef>
                <a:spcPts val="232"/>
              </a:spcBef>
            </a:pPr>
            <a:r>
              <a:rPr sz="2250" spc="1" dirty="0">
                <a:solidFill>
                  <a:srgbClr val="111111"/>
                </a:solidFill>
                <a:latin typeface="Comic Sans MS"/>
                <a:cs typeface="Comic Sans MS"/>
              </a:rPr>
              <a:t>They would like the ability</a:t>
            </a:r>
            <a:endParaRPr sz="2250">
              <a:latin typeface="Comic Sans MS"/>
              <a:cs typeface="Comic Sans MS"/>
            </a:endParaRPr>
          </a:p>
        </p:txBody>
      </p:sp>
      <p:sp>
        <p:nvSpPr>
          <p:cNvPr id="4" name="object 4"/>
          <p:cNvSpPr txBox="1"/>
          <p:nvPr/>
        </p:nvSpPr>
        <p:spPr>
          <a:xfrm>
            <a:off x="4796362" y="4506186"/>
            <a:ext cx="9949734" cy="1129367"/>
          </a:xfrm>
          <a:prstGeom prst="rect">
            <a:avLst/>
          </a:prstGeom>
        </p:spPr>
        <p:txBody>
          <a:bodyPr wrap="square" lIns="0" tIns="16160" rIns="0" bIns="0" rtlCol="0">
            <a:noAutofit/>
          </a:bodyPr>
          <a:lstStyle/>
          <a:p>
            <a:pPr marL="27822" marR="43100">
              <a:lnSpc>
                <a:spcPts val="2545"/>
              </a:lnSpc>
            </a:pPr>
            <a:r>
              <a:rPr sz="2250" spc="0" dirty="0">
                <a:solidFill>
                  <a:srgbClr val="111111"/>
                </a:solidFill>
                <a:latin typeface="Comic Sans MS"/>
                <a:cs typeface="Comic Sans MS"/>
              </a:rPr>
              <a:t>do not have a limit on attendees, but need to track the weather forecast.</a:t>
            </a:r>
            <a:endParaRPr sz="2250" dirty="0">
              <a:latin typeface="Comic Sans MS"/>
              <a:cs typeface="Comic Sans MS"/>
            </a:endParaRPr>
          </a:p>
          <a:p>
            <a:pPr marL="17740">
              <a:lnSpc>
                <a:spcPct val="116129"/>
              </a:lnSpc>
            </a:pPr>
            <a:r>
              <a:rPr sz="2250" spc="0" dirty="0">
                <a:solidFill>
                  <a:srgbClr val="111111"/>
                </a:solidFill>
                <a:latin typeface="Comic Sans MS"/>
                <a:cs typeface="Comic Sans MS"/>
              </a:rPr>
              <a:t>events need to have an Event Title, Description, Date, Time, and Address.</a:t>
            </a:r>
            <a:endParaRPr sz="2250" dirty="0">
              <a:latin typeface="Comic Sans MS"/>
              <a:cs typeface="Comic Sans MS"/>
            </a:endParaRPr>
          </a:p>
          <a:p>
            <a:pPr marL="12700" marR="43100">
              <a:lnSpc>
                <a:spcPts val="3055"/>
              </a:lnSpc>
              <a:spcBef>
                <a:spcPts val="232"/>
              </a:spcBef>
            </a:pPr>
            <a:r>
              <a:rPr sz="2250" spc="-2" dirty="0">
                <a:solidFill>
                  <a:srgbClr val="111111"/>
                </a:solidFill>
                <a:latin typeface="Comic Sans MS"/>
                <a:cs typeface="Comic Sans MS"/>
              </a:rPr>
              <a:t>to generate three different messages:</a:t>
            </a:r>
            <a:endParaRPr sz="2250" dirty="0">
              <a:latin typeface="Comic Sans MS"/>
              <a:cs typeface="Comic Sans MS"/>
            </a:endParaRPr>
          </a:p>
        </p:txBody>
      </p:sp>
      <p:sp>
        <p:nvSpPr>
          <p:cNvPr id="3" name="object 3"/>
          <p:cNvSpPr txBox="1"/>
          <p:nvPr/>
        </p:nvSpPr>
        <p:spPr>
          <a:xfrm>
            <a:off x="1176963" y="5731136"/>
            <a:ext cx="17701766" cy="1946000"/>
          </a:xfrm>
          <a:prstGeom prst="rect">
            <a:avLst/>
          </a:prstGeom>
        </p:spPr>
        <p:txBody>
          <a:bodyPr wrap="square" lIns="0" tIns="16160" rIns="0" bIns="0" rtlCol="0">
            <a:noAutofit/>
          </a:bodyPr>
          <a:lstStyle/>
          <a:p>
            <a:pPr marL="12700" marR="47031">
              <a:lnSpc>
                <a:spcPts val="2545"/>
              </a:lnSpc>
            </a:pPr>
            <a:r>
              <a:rPr sz="2250" spc="-1" dirty="0">
                <a:solidFill>
                  <a:srgbClr val="111111"/>
                </a:solidFill>
                <a:latin typeface="Comic Sans MS"/>
                <a:cs typeface="Comic Sans MS"/>
              </a:rPr>
              <a:t>Standard details - Lists the title, description, date, time, and address.</a:t>
            </a:r>
            <a:endParaRPr sz="2250">
              <a:latin typeface="Comic Sans MS"/>
              <a:cs typeface="Comic Sans MS"/>
            </a:endParaRPr>
          </a:p>
          <a:p>
            <a:pPr marL="12700">
              <a:lnSpc>
                <a:spcPct val="119032"/>
              </a:lnSpc>
            </a:pPr>
            <a:r>
              <a:rPr sz="2250" spc="0" dirty="0">
                <a:solidFill>
                  <a:srgbClr val="111111"/>
                </a:solidFill>
                <a:latin typeface="Comic Sans MS"/>
                <a:cs typeface="Comic Sans MS"/>
              </a:rPr>
              <a:t>Full details - Lists all of the above, plus type of event and information specific to that event type. For lectures, this includes the speaker name and capacity. For receptions this includes an email for RSVP. For outdoor gatherings, this includes a statement of the weather.</a:t>
            </a:r>
            <a:endParaRPr sz="2250">
              <a:latin typeface="Comic Sans MS"/>
              <a:cs typeface="Comic Sans MS"/>
            </a:endParaRPr>
          </a:p>
          <a:p>
            <a:pPr marL="12700" marR="47031">
              <a:lnSpc>
                <a:spcPts val="3055"/>
              </a:lnSpc>
              <a:spcBef>
                <a:spcPts val="152"/>
              </a:spcBef>
            </a:pPr>
            <a:r>
              <a:rPr sz="2250" spc="0" dirty="0">
                <a:solidFill>
                  <a:srgbClr val="111111"/>
                </a:solidFill>
                <a:latin typeface="Comic Sans MS"/>
                <a:cs typeface="Comic Sans MS"/>
              </a:rPr>
              <a:t>Short description - Lists the type of event, title, and the date.</a:t>
            </a:r>
            <a:endParaRPr sz="2250">
              <a:latin typeface="Comic Sans MS"/>
              <a:cs typeface="Comic Sans MS"/>
            </a:endParaRPr>
          </a:p>
        </p:txBody>
      </p:sp>
      <p:sp>
        <p:nvSpPr>
          <p:cNvPr id="2" name="object 2"/>
          <p:cNvSpPr txBox="1"/>
          <p:nvPr/>
        </p:nvSpPr>
        <p:spPr>
          <a:xfrm>
            <a:off x="1176963" y="8589352"/>
            <a:ext cx="17523081" cy="3987583"/>
          </a:xfrm>
          <a:prstGeom prst="rect">
            <a:avLst/>
          </a:prstGeom>
        </p:spPr>
        <p:txBody>
          <a:bodyPr wrap="square" lIns="0" tIns="16160" rIns="0" bIns="0" rtlCol="0">
            <a:noAutofit/>
          </a:bodyPr>
          <a:lstStyle/>
          <a:p>
            <a:pPr marL="12700" marR="47031">
              <a:lnSpc>
                <a:spcPts val="2545"/>
              </a:lnSpc>
            </a:pPr>
            <a:r>
              <a:rPr sz="2250" spc="-2" dirty="0">
                <a:solidFill>
                  <a:srgbClr val="111111"/>
                </a:solidFill>
                <a:latin typeface="Comic Sans MS"/>
                <a:cs typeface="Comic Sans MS"/>
              </a:rPr>
              <a:t>• Program Specification</a:t>
            </a:r>
            <a:endParaRPr sz="2250">
              <a:latin typeface="Comic Sans MS"/>
              <a:cs typeface="Comic Sans MS"/>
            </a:endParaRPr>
          </a:p>
          <a:p>
            <a:pPr marL="12700" marR="280040">
              <a:lnSpc>
                <a:spcPct val="119032"/>
              </a:lnSpc>
            </a:pPr>
            <a:r>
              <a:rPr sz="2250" spc="0" dirty="0">
                <a:solidFill>
                  <a:srgbClr val="111111"/>
                </a:solidFill>
                <a:latin typeface="Comic Sans MS"/>
                <a:cs typeface="Comic Sans MS"/>
              </a:rPr>
              <a:t>Write a program that has a base Event class along with derived classes for each type of event. These classes should contain the necessary data and provide methods to return strings for each of the messages the company desires.</a:t>
            </a:r>
            <a:endParaRPr sz="2250">
              <a:latin typeface="Comic Sans MS"/>
              <a:cs typeface="Comic Sans MS"/>
            </a:endParaRPr>
          </a:p>
          <a:p>
            <a:pPr marL="12700" marR="47031">
              <a:lnSpc>
                <a:spcPct val="116129"/>
              </a:lnSpc>
            </a:pPr>
            <a:r>
              <a:rPr sz="2250" spc="0" dirty="0">
                <a:solidFill>
                  <a:srgbClr val="111111"/>
                </a:solidFill>
                <a:latin typeface="Comic Sans MS"/>
                <a:cs typeface="Comic Sans MS"/>
              </a:rPr>
              <a:t>Remember that any data or methods that are common among all types of events should be in the base class.</a:t>
            </a:r>
            <a:endParaRPr sz="2250">
              <a:latin typeface="Comic Sans MS"/>
              <a:cs typeface="Comic Sans MS"/>
            </a:endParaRPr>
          </a:p>
          <a:p>
            <a:pPr marL="12700">
              <a:lnSpc>
                <a:spcPct val="119032"/>
              </a:lnSpc>
              <a:spcBef>
                <a:spcPts val="80"/>
              </a:spcBef>
            </a:pPr>
            <a:r>
              <a:rPr sz="2250" dirty="0">
                <a:solidFill>
                  <a:srgbClr val="111111"/>
                </a:solidFill>
                <a:latin typeface="Comic Sans MS"/>
                <a:cs typeface="Comic Sans MS"/>
              </a:rPr>
              <a:t>Once you have the classes in place, write a program that creates at least one event of each type and sets all of their values. Then, for event event, call each of the methods to generate the marketing messages and output their results to the screen.</a:t>
            </a:r>
            <a:endParaRPr sz="2250">
              <a:latin typeface="Comic Sans MS"/>
              <a:cs typeface="Comic Sans MS"/>
            </a:endParaRPr>
          </a:p>
          <a:p>
            <a:pPr marL="12700" marR="47031">
              <a:lnSpc>
                <a:spcPct val="116129"/>
              </a:lnSpc>
            </a:pPr>
            <a:r>
              <a:rPr sz="2250" spc="-1" dirty="0">
                <a:solidFill>
                  <a:srgbClr val="111111"/>
                </a:solidFill>
                <a:latin typeface="Comic Sans MS"/>
                <a:cs typeface="Comic Sans MS"/>
              </a:rPr>
              <a:t>In addition, your program must:</a:t>
            </a:r>
            <a:endParaRPr sz="2250">
              <a:latin typeface="Comic Sans MS"/>
              <a:cs typeface="Comic Sans MS"/>
            </a:endParaRPr>
          </a:p>
          <a:p>
            <a:pPr marL="12700" marR="8355803">
              <a:lnSpc>
                <a:spcPct val="119032"/>
              </a:lnSpc>
              <a:spcBef>
                <a:spcPts val="80"/>
              </a:spcBef>
            </a:pPr>
            <a:r>
              <a:rPr sz="2250" spc="-1" dirty="0">
                <a:solidFill>
                  <a:srgbClr val="111111"/>
                </a:solidFill>
                <a:latin typeface="Comic Sans MS"/>
                <a:cs typeface="Comic Sans MS"/>
              </a:rPr>
              <a:t>Use inheritance to avoid duplicating shared attributes and methods. Use an address class for the addresses.</a:t>
            </a:r>
            <a:endParaRPr sz="2250">
              <a:latin typeface="Comic Sans MS"/>
              <a:cs typeface="Comic Sans MS"/>
            </a:endParaRPr>
          </a:p>
          <a:p>
            <a:pPr marL="12700" marR="47031">
              <a:lnSpc>
                <a:spcPts val="3055"/>
              </a:lnSpc>
              <a:spcBef>
                <a:spcPts val="152"/>
              </a:spcBef>
            </a:pPr>
            <a:r>
              <a:rPr sz="2250" spc="0" dirty="0">
                <a:solidFill>
                  <a:srgbClr val="111111"/>
                </a:solidFill>
                <a:latin typeface="Comic Sans MS"/>
                <a:cs typeface="Comic Sans MS"/>
              </a:rPr>
              <a:t>Follow the principles of encapsulation, making sure each member variable is private.</a:t>
            </a:r>
            <a:endParaRPr sz="2250">
              <a:latin typeface="Comic Sans MS"/>
              <a:cs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p:nvPr/>
        </p:nvSpPr>
        <p:spPr>
          <a:xfrm>
            <a:off x="4276377" y="1585623"/>
            <a:ext cx="12003462" cy="2165"/>
          </a:xfrm>
          <a:custGeom>
            <a:avLst/>
            <a:gdLst/>
            <a:ahLst/>
            <a:cxnLst/>
            <a:rect l="l" t="t" r="r" b="b"/>
            <a:pathLst>
              <a:path w="12003462" h="2165">
                <a:moveTo>
                  <a:pt x="0" y="2165"/>
                </a:moveTo>
                <a:lnTo>
                  <a:pt x="441233" y="1693"/>
                </a:lnTo>
                <a:lnTo>
                  <a:pt x="884841" y="1285"/>
                </a:lnTo>
                <a:lnTo>
                  <a:pt x="1333217" y="937"/>
                </a:lnTo>
                <a:lnTo>
                  <a:pt x="1788753" y="648"/>
                </a:lnTo>
                <a:lnTo>
                  <a:pt x="2253841" y="415"/>
                </a:lnTo>
                <a:lnTo>
                  <a:pt x="2730875" y="235"/>
                </a:lnTo>
                <a:lnTo>
                  <a:pt x="3222247" y="108"/>
                </a:lnTo>
                <a:lnTo>
                  <a:pt x="3730349" y="30"/>
                </a:lnTo>
                <a:lnTo>
                  <a:pt x="4257574" y="0"/>
                </a:lnTo>
                <a:lnTo>
                  <a:pt x="4806315" y="14"/>
                </a:lnTo>
                <a:lnTo>
                  <a:pt x="5378964" y="72"/>
                </a:lnTo>
                <a:lnTo>
                  <a:pt x="5977915" y="170"/>
                </a:lnTo>
                <a:lnTo>
                  <a:pt x="6605558" y="308"/>
                </a:lnTo>
                <a:lnTo>
                  <a:pt x="7264288" y="481"/>
                </a:lnTo>
                <a:lnTo>
                  <a:pt x="7956497" y="689"/>
                </a:lnTo>
                <a:lnTo>
                  <a:pt x="8684577" y="929"/>
                </a:lnTo>
                <a:lnTo>
                  <a:pt x="9450921" y="1198"/>
                </a:lnTo>
                <a:lnTo>
                  <a:pt x="10257921" y="1496"/>
                </a:lnTo>
                <a:lnTo>
                  <a:pt x="11107971" y="1819"/>
                </a:lnTo>
                <a:lnTo>
                  <a:pt x="12003462" y="2165"/>
                </a:lnTo>
              </a:path>
            </a:pathLst>
          </a:custGeom>
          <a:ln w="35286">
            <a:solidFill>
              <a:srgbClr val="000000"/>
            </a:solidFill>
          </a:ln>
        </p:spPr>
        <p:txBody>
          <a:bodyPr wrap="square" lIns="0" tIns="0" rIns="0" bIns="0" rtlCol="0">
            <a:noAutofit/>
          </a:bodyPr>
          <a:lstStyle/>
          <a:p>
            <a:endParaRPr/>
          </a:p>
        </p:txBody>
      </p:sp>
      <p:sp>
        <p:nvSpPr>
          <p:cNvPr id="25" name="object 25"/>
          <p:cNvSpPr/>
          <p:nvPr/>
        </p:nvSpPr>
        <p:spPr>
          <a:xfrm>
            <a:off x="4276377" y="1587788"/>
            <a:ext cx="12003462" cy="8060"/>
          </a:xfrm>
          <a:custGeom>
            <a:avLst/>
            <a:gdLst/>
            <a:ahLst/>
            <a:cxnLst/>
            <a:rect l="l" t="t" r="r" b="b"/>
            <a:pathLst>
              <a:path w="12003462" h="8060">
                <a:moveTo>
                  <a:pt x="0" y="0"/>
                </a:moveTo>
                <a:lnTo>
                  <a:pt x="663302" y="1558"/>
                </a:lnTo>
                <a:lnTo>
                  <a:pt x="1325656" y="2948"/>
                </a:lnTo>
                <a:lnTo>
                  <a:pt x="1986112" y="4168"/>
                </a:lnTo>
                <a:lnTo>
                  <a:pt x="2643720" y="5220"/>
                </a:lnTo>
                <a:lnTo>
                  <a:pt x="3297531" y="6105"/>
                </a:lnTo>
                <a:lnTo>
                  <a:pt x="3946596" y="6824"/>
                </a:lnTo>
                <a:lnTo>
                  <a:pt x="4589965" y="7379"/>
                </a:lnTo>
                <a:lnTo>
                  <a:pt x="5226689" y="7769"/>
                </a:lnTo>
                <a:lnTo>
                  <a:pt x="5855818" y="7996"/>
                </a:lnTo>
                <a:lnTo>
                  <a:pt x="6476403" y="8060"/>
                </a:lnTo>
                <a:lnTo>
                  <a:pt x="7087495" y="7964"/>
                </a:lnTo>
                <a:lnTo>
                  <a:pt x="7688144" y="7707"/>
                </a:lnTo>
                <a:lnTo>
                  <a:pt x="8277400" y="7291"/>
                </a:lnTo>
                <a:lnTo>
                  <a:pt x="8854315" y="6717"/>
                </a:lnTo>
                <a:lnTo>
                  <a:pt x="9417939" y="5985"/>
                </a:lnTo>
                <a:lnTo>
                  <a:pt x="9967322" y="5097"/>
                </a:lnTo>
                <a:lnTo>
                  <a:pt x="10501516" y="4053"/>
                </a:lnTo>
                <a:lnTo>
                  <a:pt x="11019570" y="2855"/>
                </a:lnTo>
                <a:lnTo>
                  <a:pt x="11520535" y="1504"/>
                </a:lnTo>
                <a:lnTo>
                  <a:pt x="12003462" y="0"/>
                </a:lnTo>
              </a:path>
            </a:pathLst>
          </a:custGeom>
          <a:ln w="35286">
            <a:solidFill>
              <a:srgbClr val="000000"/>
            </a:solidFill>
          </a:ln>
        </p:spPr>
        <p:txBody>
          <a:bodyPr wrap="square" lIns="0" tIns="0" rIns="0" bIns="0" rtlCol="0">
            <a:noAutofit/>
          </a:bodyPr>
          <a:lstStyle/>
          <a:p>
            <a:endParaRPr/>
          </a:p>
        </p:txBody>
      </p:sp>
      <p:sp>
        <p:nvSpPr>
          <p:cNvPr id="26" name="object 26"/>
          <p:cNvSpPr/>
          <p:nvPr/>
        </p:nvSpPr>
        <p:spPr>
          <a:xfrm>
            <a:off x="16279839" y="1587788"/>
            <a:ext cx="4767" cy="5354597"/>
          </a:xfrm>
          <a:custGeom>
            <a:avLst/>
            <a:gdLst/>
            <a:ahLst/>
            <a:cxnLst/>
            <a:rect l="l" t="t" r="r" b="b"/>
            <a:pathLst>
              <a:path w="4767" h="5354597">
                <a:moveTo>
                  <a:pt x="0" y="0"/>
                </a:moveTo>
                <a:lnTo>
                  <a:pt x="916" y="208723"/>
                </a:lnTo>
                <a:lnTo>
                  <a:pt x="1734" y="418303"/>
                </a:lnTo>
                <a:lnTo>
                  <a:pt x="2454" y="629633"/>
                </a:lnTo>
                <a:lnTo>
                  <a:pt x="3075" y="843603"/>
                </a:lnTo>
                <a:lnTo>
                  <a:pt x="3599" y="1061108"/>
                </a:lnTo>
                <a:lnTo>
                  <a:pt x="4026" y="1283039"/>
                </a:lnTo>
                <a:lnTo>
                  <a:pt x="4355" y="1510289"/>
                </a:lnTo>
                <a:lnTo>
                  <a:pt x="4589" y="1743751"/>
                </a:lnTo>
                <a:lnTo>
                  <a:pt x="4726" y="1984315"/>
                </a:lnTo>
                <a:lnTo>
                  <a:pt x="4767" y="2232876"/>
                </a:lnTo>
                <a:lnTo>
                  <a:pt x="4713" y="2490325"/>
                </a:lnTo>
                <a:lnTo>
                  <a:pt x="4565" y="2757556"/>
                </a:lnTo>
                <a:lnTo>
                  <a:pt x="4321" y="3035459"/>
                </a:lnTo>
                <a:lnTo>
                  <a:pt x="3983" y="3324928"/>
                </a:lnTo>
                <a:lnTo>
                  <a:pt x="3552" y="3626855"/>
                </a:lnTo>
                <a:lnTo>
                  <a:pt x="3027" y="3942133"/>
                </a:lnTo>
                <a:lnTo>
                  <a:pt x="2409" y="4271653"/>
                </a:lnTo>
                <a:lnTo>
                  <a:pt x="1698" y="4616309"/>
                </a:lnTo>
                <a:lnTo>
                  <a:pt x="895" y="4976993"/>
                </a:lnTo>
                <a:lnTo>
                  <a:pt x="0" y="5354597"/>
                </a:lnTo>
              </a:path>
            </a:pathLst>
          </a:custGeom>
          <a:ln w="35286">
            <a:solidFill>
              <a:srgbClr val="000000"/>
            </a:solidFill>
          </a:ln>
        </p:spPr>
        <p:txBody>
          <a:bodyPr wrap="square" lIns="0" tIns="0" rIns="0" bIns="0" rtlCol="0">
            <a:noAutofit/>
          </a:bodyPr>
          <a:lstStyle/>
          <a:p>
            <a:endParaRPr/>
          </a:p>
        </p:txBody>
      </p:sp>
      <p:sp>
        <p:nvSpPr>
          <p:cNvPr id="27" name="object 27"/>
          <p:cNvSpPr/>
          <p:nvPr/>
        </p:nvSpPr>
        <p:spPr>
          <a:xfrm>
            <a:off x="16279839" y="1587788"/>
            <a:ext cx="2228" cy="5354597"/>
          </a:xfrm>
          <a:custGeom>
            <a:avLst/>
            <a:gdLst/>
            <a:ahLst/>
            <a:cxnLst/>
            <a:rect l="l" t="t" r="r" b="b"/>
            <a:pathLst>
              <a:path w="2228" h="5354597">
                <a:moveTo>
                  <a:pt x="0" y="0"/>
                </a:moveTo>
                <a:lnTo>
                  <a:pt x="426" y="178164"/>
                </a:lnTo>
                <a:lnTo>
                  <a:pt x="806" y="357681"/>
                </a:lnTo>
                <a:lnTo>
                  <a:pt x="1142" y="539897"/>
                </a:lnTo>
                <a:lnTo>
                  <a:pt x="1432" y="726157"/>
                </a:lnTo>
                <a:lnTo>
                  <a:pt x="1677" y="917808"/>
                </a:lnTo>
                <a:lnTo>
                  <a:pt x="1877" y="1116195"/>
                </a:lnTo>
                <a:lnTo>
                  <a:pt x="2032" y="1322664"/>
                </a:lnTo>
                <a:lnTo>
                  <a:pt x="2142" y="1538561"/>
                </a:lnTo>
                <a:lnTo>
                  <a:pt x="2207" y="1765232"/>
                </a:lnTo>
                <a:lnTo>
                  <a:pt x="2228" y="2004022"/>
                </a:lnTo>
                <a:lnTo>
                  <a:pt x="2204" y="2256278"/>
                </a:lnTo>
                <a:lnTo>
                  <a:pt x="2136" y="2523346"/>
                </a:lnTo>
                <a:lnTo>
                  <a:pt x="2023" y="2806570"/>
                </a:lnTo>
                <a:lnTo>
                  <a:pt x="1866" y="3107298"/>
                </a:lnTo>
                <a:lnTo>
                  <a:pt x="1665" y="3426875"/>
                </a:lnTo>
                <a:lnTo>
                  <a:pt x="1420" y="3766646"/>
                </a:lnTo>
                <a:lnTo>
                  <a:pt x="1130" y="4127958"/>
                </a:lnTo>
                <a:lnTo>
                  <a:pt x="797" y="4512157"/>
                </a:lnTo>
                <a:lnTo>
                  <a:pt x="420" y="4920588"/>
                </a:lnTo>
                <a:lnTo>
                  <a:pt x="0" y="5354597"/>
                </a:lnTo>
              </a:path>
            </a:pathLst>
          </a:custGeom>
          <a:ln w="35286">
            <a:solidFill>
              <a:srgbClr val="000000"/>
            </a:solidFill>
          </a:ln>
        </p:spPr>
        <p:txBody>
          <a:bodyPr wrap="square" lIns="0" tIns="0" rIns="0" bIns="0" rtlCol="0">
            <a:noAutofit/>
          </a:bodyPr>
          <a:lstStyle/>
          <a:p>
            <a:endParaRPr/>
          </a:p>
        </p:txBody>
      </p:sp>
      <p:sp>
        <p:nvSpPr>
          <p:cNvPr id="28" name="object 28"/>
          <p:cNvSpPr/>
          <p:nvPr/>
        </p:nvSpPr>
        <p:spPr>
          <a:xfrm>
            <a:off x="4276377" y="6937806"/>
            <a:ext cx="12003462" cy="4580"/>
          </a:xfrm>
          <a:custGeom>
            <a:avLst/>
            <a:gdLst/>
            <a:ahLst/>
            <a:cxnLst/>
            <a:rect l="l" t="t" r="r" b="b"/>
            <a:pathLst>
              <a:path w="12003462" h="4580">
                <a:moveTo>
                  <a:pt x="12003462" y="4580"/>
                </a:moveTo>
                <a:lnTo>
                  <a:pt x="11322993" y="3714"/>
                </a:lnTo>
                <a:lnTo>
                  <a:pt x="10643775" y="2939"/>
                </a:lnTo>
                <a:lnTo>
                  <a:pt x="9967008" y="2254"/>
                </a:lnTo>
                <a:lnTo>
                  <a:pt x="9293893" y="1659"/>
                </a:lnTo>
                <a:lnTo>
                  <a:pt x="8625631" y="1155"/>
                </a:lnTo>
                <a:lnTo>
                  <a:pt x="7963420" y="742"/>
                </a:lnTo>
                <a:lnTo>
                  <a:pt x="7308461" y="419"/>
                </a:lnTo>
                <a:lnTo>
                  <a:pt x="6661955" y="188"/>
                </a:lnTo>
                <a:lnTo>
                  <a:pt x="6025101" y="48"/>
                </a:lnTo>
                <a:lnTo>
                  <a:pt x="5399099" y="0"/>
                </a:lnTo>
                <a:lnTo>
                  <a:pt x="4785150" y="43"/>
                </a:lnTo>
                <a:lnTo>
                  <a:pt x="4184454" y="177"/>
                </a:lnTo>
                <a:lnTo>
                  <a:pt x="3598211" y="404"/>
                </a:lnTo>
                <a:lnTo>
                  <a:pt x="3027621" y="723"/>
                </a:lnTo>
                <a:lnTo>
                  <a:pt x="2473884" y="1134"/>
                </a:lnTo>
                <a:lnTo>
                  <a:pt x="1938200" y="1638"/>
                </a:lnTo>
                <a:lnTo>
                  <a:pt x="1421769" y="2234"/>
                </a:lnTo>
                <a:lnTo>
                  <a:pt x="925792" y="2923"/>
                </a:lnTo>
                <a:lnTo>
                  <a:pt x="451469" y="3705"/>
                </a:lnTo>
                <a:lnTo>
                  <a:pt x="0" y="4580"/>
                </a:lnTo>
              </a:path>
            </a:pathLst>
          </a:custGeom>
          <a:ln w="35286">
            <a:solidFill>
              <a:srgbClr val="000000"/>
            </a:solidFill>
          </a:ln>
        </p:spPr>
        <p:txBody>
          <a:bodyPr wrap="square" lIns="0" tIns="0" rIns="0" bIns="0" rtlCol="0">
            <a:noAutofit/>
          </a:bodyPr>
          <a:lstStyle/>
          <a:p>
            <a:endParaRPr/>
          </a:p>
        </p:txBody>
      </p:sp>
      <p:sp>
        <p:nvSpPr>
          <p:cNvPr id="29" name="object 29"/>
          <p:cNvSpPr/>
          <p:nvPr/>
        </p:nvSpPr>
        <p:spPr>
          <a:xfrm>
            <a:off x="4276377" y="6942386"/>
            <a:ext cx="12003462" cy="7747"/>
          </a:xfrm>
          <a:custGeom>
            <a:avLst/>
            <a:gdLst/>
            <a:ahLst/>
            <a:cxnLst/>
            <a:rect l="l" t="t" r="r" b="b"/>
            <a:pathLst>
              <a:path w="12003462" h="7747">
                <a:moveTo>
                  <a:pt x="12003462" y="0"/>
                </a:moveTo>
                <a:lnTo>
                  <a:pt x="11439399" y="1476"/>
                </a:lnTo>
                <a:lnTo>
                  <a:pt x="10874789" y="2796"/>
                </a:lnTo>
                <a:lnTo>
                  <a:pt x="10309090" y="3960"/>
                </a:lnTo>
                <a:lnTo>
                  <a:pt x="9741758" y="4968"/>
                </a:lnTo>
                <a:lnTo>
                  <a:pt x="9172253" y="5820"/>
                </a:lnTo>
                <a:lnTo>
                  <a:pt x="8600031" y="6516"/>
                </a:lnTo>
                <a:lnTo>
                  <a:pt x="8024550" y="7057"/>
                </a:lnTo>
                <a:lnTo>
                  <a:pt x="7445268" y="7442"/>
                </a:lnTo>
                <a:lnTo>
                  <a:pt x="6861642" y="7672"/>
                </a:lnTo>
                <a:lnTo>
                  <a:pt x="6273131" y="7747"/>
                </a:lnTo>
                <a:lnTo>
                  <a:pt x="5679192" y="7667"/>
                </a:lnTo>
                <a:lnTo>
                  <a:pt x="5079282" y="7432"/>
                </a:lnTo>
                <a:lnTo>
                  <a:pt x="4472860" y="7042"/>
                </a:lnTo>
                <a:lnTo>
                  <a:pt x="3859383" y="6498"/>
                </a:lnTo>
                <a:lnTo>
                  <a:pt x="3238309" y="5800"/>
                </a:lnTo>
                <a:lnTo>
                  <a:pt x="2609095" y="4947"/>
                </a:lnTo>
                <a:lnTo>
                  <a:pt x="1971200" y="3941"/>
                </a:lnTo>
                <a:lnTo>
                  <a:pt x="1324080" y="2781"/>
                </a:lnTo>
                <a:lnTo>
                  <a:pt x="667194" y="1467"/>
                </a:lnTo>
                <a:lnTo>
                  <a:pt x="0" y="0"/>
                </a:lnTo>
              </a:path>
            </a:pathLst>
          </a:custGeom>
          <a:ln w="35286">
            <a:solidFill>
              <a:srgbClr val="000000"/>
            </a:solidFill>
          </a:ln>
        </p:spPr>
        <p:txBody>
          <a:bodyPr wrap="square" lIns="0" tIns="0" rIns="0" bIns="0" rtlCol="0">
            <a:noAutofit/>
          </a:bodyPr>
          <a:lstStyle/>
          <a:p>
            <a:endParaRPr/>
          </a:p>
        </p:txBody>
      </p:sp>
      <p:sp>
        <p:nvSpPr>
          <p:cNvPr id="30" name="object 30"/>
          <p:cNvSpPr/>
          <p:nvPr/>
        </p:nvSpPr>
        <p:spPr>
          <a:xfrm>
            <a:off x="4276377" y="1587788"/>
            <a:ext cx="5096" cy="5354597"/>
          </a:xfrm>
          <a:custGeom>
            <a:avLst/>
            <a:gdLst/>
            <a:ahLst/>
            <a:cxnLst/>
            <a:rect l="l" t="t" r="r" b="b"/>
            <a:pathLst>
              <a:path w="5096" h="5354597">
                <a:moveTo>
                  <a:pt x="0" y="5354597"/>
                </a:moveTo>
                <a:lnTo>
                  <a:pt x="961" y="5071342"/>
                </a:lnTo>
                <a:lnTo>
                  <a:pt x="1822" y="4788342"/>
                </a:lnTo>
                <a:lnTo>
                  <a:pt x="2584" y="4505825"/>
                </a:lnTo>
                <a:lnTo>
                  <a:pt x="3245" y="4224023"/>
                </a:lnTo>
                <a:lnTo>
                  <a:pt x="3806" y="3943165"/>
                </a:lnTo>
                <a:lnTo>
                  <a:pt x="4267" y="3663481"/>
                </a:lnTo>
                <a:lnTo>
                  <a:pt x="4626" y="3385201"/>
                </a:lnTo>
                <a:lnTo>
                  <a:pt x="4884" y="3108555"/>
                </a:lnTo>
                <a:lnTo>
                  <a:pt x="5041" y="2833774"/>
                </a:lnTo>
                <a:lnTo>
                  <a:pt x="5096" y="2561086"/>
                </a:lnTo>
                <a:lnTo>
                  <a:pt x="5050" y="2290723"/>
                </a:lnTo>
                <a:lnTo>
                  <a:pt x="4901" y="2022914"/>
                </a:lnTo>
                <a:lnTo>
                  <a:pt x="4649" y="1757890"/>
                </a:lnTo>
                <a:lnTo>
                  <a:pt x="4295" y="1495879"/>
                </a:lnTo>
                <a:lnTo>
                  <a:pt x="3838" y="1237114"/>
                </a:lnTo>
                <a:lnTo>
                  <a:pt x="3278" y="981822"/>
                </a:lnTo>
                <a:lnTo>
                  <a:pt x="2614" y="730235"/>
                </a:lnTo>
                <a:lnTo>
                  <a:pt x="1846" y="482582"/>
                </a:lnTo>
                <a:lnTo>
                  <a:pt x="975" y="239093"/>
                </a:lnTo>
                <a:lnTo>
                  <a:pt x="0" y="0"/>
                </a:lnTo>
              </a:path>
            </a:pathLst>
          </a:custGeom>
          <a:ln w="35286">
            <a:solidFill>
              <a:srgbClr val="000000"/>
            </a:solidFill>
          </a:ln>
        </p:spPr>
        <p:txBody>
          <a:bodyPr wrap="square" lIns="0" tIns="0" rIns="0" bIns="0" rtlCol="0">
            <a:noAutofit/>
          </a:bodyPr>
          <a:lstStyle/>
          <a:p>
            <a:endParaRPr/>
          </a:p>
        </p:txBody>
      </p:sp>
      <p:sp>
        <p:nvSpPr>
          <p:cNvPr id="31" name="object 31"/>
          <p:cNvSpPr/>
          <p:nvPr/>
        </p:nvSpPr>
        <p:spPr>
          <a:xfrm>
            <a:off x="4275538" y="1587788"/>
            <a:ext cx="838" cy="5354597"/>
          </a:xfrm>
          <a:custGeom>
            <a:avLst/>
            <a:gdLst/>
            <a:ahLst/>
            <a:cxnLst/>
            <a:rect l="l" t="t" r="r" b="b"/>
            <a:pathLst>
              <a:path w="838" h="5354597">
                <a:moveTo>
                  <a:pt x="838" y="5354597"/>
                </a:moveTo>
                <a:lnTo>
                  <a:pt x="667" y="5036501"/>
                </a:lnTo>
                <a:lnTo>
                  <a:pt x="516" y="4719145"/>
                </a:lnTo>
                <a:lnTo>
                  <a:pt x="386" y="4403288"/>
                </a:lnTo>
                <a:lnTo>
                  <a:pt x="275" y="4089691"/>
                </a:lnTo>
                <a:lnTo>
                  <a:pt x="183" y="3779114"/>
                </a:lnTo>
                <a:lnTo>
                  <a:pt x="110" y="3472319"/>
                </a:lnTo>
                <a:lnTo>
                  <a:pt x="56" y="3170064"/>
                </a:lnTo>
                <a:lnTo>
                  <a:pt x="20" y="2873111"/>
                </a:lnTo>
                <a:lnTo>
                  <a:pt x="1" y="2582221"/>
                </a:lnTo>
                <a:lnTo>
                  <a:pt x="0" y="2298153"/>
                </a:lnTo>
                <a:lnTo>
                  <a:pt x="15" y="2021667"/>
                </a:lnTo>
                <a:lnTo>
                  <a:pt x="46" y="1753525"/>
                </a:lnTo>
                <a:lnTo>
                  <a:pt x="94" y="1494487"/>
                </a:lnTo>
                <a:lnTo>
                  <a:pt x="157" y="1245313"/>
                </a:lnTo>
                <a:lnTo>
                  <a:pt x="235" y="1006764"/>
                </a:lnTo>
                <a:lnTo>
                  <a:pt x="328" y="779599"/>
                </a:lnTo>
                <a:lnTo>
                  <a:pt x="435" y="564580"/>
                </a:lnTo>
                <a:lnTo>
                  <a:pt x="556" y="362467"/>
                </a:lnTo>
                <a:lnTo>
                  <a:pt x="691" y="174020"/>
                </a:lnTo>
                <a:lnTo>
                  <a:pt x="838" y="0"/>
                </a:lnTo>
              </a:path>
            </a:pathLst>
          </a:custGeom>
          <a:ln w="35286">
            <a:solidFill>
              <a:srgbClr val="000000"/>
            </a:solidFill>
          </a:ln>
        </p:spPr>
        <p:txBody>
          <a:bodyPr wrap="square" lIns="0" tIns="0" rIns="0" bIns="0" rtlCol="0">
            <a:noAutofit/>
          </a:bodyPr>
          <a:lstStyle/>
          <a:p>
            <a:endParaRPr/>
          </a:p>
        </p:txBody>
      </p:sp>
      <p:sp>
        <p:nvSpPr>
          <p:cNvPr id="32" name="object 32"/>
          <p:cNvSpPr/>
          <p:nvPr/>
        </p:nvSpPr>
        <p:spPr>
          <a:xfrm>
            <a:off x="4288564" y="2188340"/>
            <a:ext cx="11991276" cy="1839"/>
          </a:xfrm>
          <a:custGeom>
            <a:avLst/>
            <a:gdLst/>
            <a:ahLst/>
            <a:cxnLst/>
            <a:rect l="l" t="t" r="r" b="b"/>
            <a:pathLst>
              <a:path w="11991276" h="1839">
                <a:moveTo>
                  <a:pt x="0" y="0"/>
                </a:moveTo>
                <a:lnTo>
                  <a:pt x="406823" y="62"/>
                </a:lnTo>
                <a:lnTo>
                  <a:pt x="816546" y="125"/>
                </a:lnTo>
                <a:lnTo>
                  <a:pt x="1232064" y="189"/>
                </a:lnTo>
                <a:lnTo>
                  <a:pt x="1656278" y="254"/>
                </a:lnTo>
                <a:lnTo>
                  <a:pt x="2092086" y="321"/>
                </a:lnTo>
                <a:lnTo>
                  <a:pt x="2542385" y="390"/>
                </a:lnTo>
                <a:lnTo>
                  <a:pt x="3010074" y="461"/>
                </a:lnTo>
                <a:lnTo>
                  <a:pt x="3498051" y="536"/>
                </a:lnTo>
                <a:lnTo>
                  <a:pt x="4009216" y="615"/>
                </a:lnTo>
                <a:lnTo>
                  <a:pt x="4546465" y="697"/>
                </a:lnTo>
                <a:lnTo>
                  <a:pt x="5112698" y="784"/>
                </a:lnTo>
                <a:lnTo>
                  <a:pt x="5710813" y="876"/>
                </a:lnTo>
                <a:lnTo>
                  <a:pt x="6343708" y="973"/>
                </a:lnTo>
                <a:lnTo>
                  <a:pt x="7014281" y="1076"/>
                </a:lnTo>
                <a:lnTo>
                  <a:pt x="7725431" y="1185"/>
                </a:lnTo>
                <a:lnTo>
                  <a:pt x="8480056" y="1301"/>
                </a:lnTo>
                <a:lnTo>
                  <a:pt x="9281055" y="1424"/>
                </a:lnTo>
                <a:lnTo>
                  <a:pt x="10131326" y="1554"/>
                </a:lnTo>
                <a:lnTo>
                  <a:pt x="11033767" y="1692"/>
                </a:lnTo>
                <a:lnTo>
                  <a:pt x="11991276" y="1839"/>
                </a:lnTo>
              </a:path>
            </a:pathLst>
          </a:custGeom>
          <a:ln w="20163">
            <a:solidFill>
              <a:srgbClr val="000000"/>
            </a:solidFill>
          </a:ln>
        </p:spPr>
        <p:txBody>
          <a:bodyPr wrap="square" lIns="0" tIns="0" rIns="0" bIns="0" rtlCol="0">
            <a:noAutofit/>
          </a:bodyPr>
          <a:lstStyle/>
          <a:p>
            <a:endParaRPr/>
          </a:p>
        </p:txBody>
      </p:sp>
      <p:sp>
        <p:nvSpPr>
          <p:cNvPr id="33" name="object 33"/>
          <p:cNvSpPr/>
          <p:nvPr/>
        </p:nvSpPr>
        <p:spPr>
          <a:xfrm>
            <a:off x="4288564" y="2188340"/>
            <a:ext cx="11991276" cy="1839"/>
          </a:xfrm>
          <a:custGeom>
            <a:avLst/>
            <a:gdLst/>
            <a:ahLst/>
            <a:cxnLst/>
            <a:rect l="l" t="t" r="r" b="b"/>
            <a:pathLst>
              <a:path w="11991276" h="1839">
                <a:moveTo>
                  <a:pt x="0" y="0"/>
                </a:moveTo>
                <a:lnTo>
                  <a:pt x="567657" y="87"/>
                </a:lnTo>
                <a:lnTo>
                  <a:pt x="1135795" y="174"/>
                </a:lnTo>
                <a:lnTo>
                  <a:pt x="1704892" y="261"/>
                </a:lnTo>
                <a:lnTo>
                  <a:pt x="2275428" y="349"/>
                </a:lnTo>
                <a:lnTo>
                  <a:pt x="2847884" y="436"/>
                </a:lnTo>
                <a:lnTo>
                  <a:pt x="3422739" y="525"/>
                </a:lnTo>
                <a:lnTo>
                  <a:pt x="4000472" y="613"/>
                </a:lnTo>
                <a:lnTo>
                  <a:pt x="4581564" y="702"/>
                </a:lnTo>
                <a:lnTo>
                  <a:pt x="5166494" y="792"/>
                </a:lnTo>
                <a:lnTo>
                  <a:pt x="5755742" y="883"/>
                </a:lnTo>
                <a:lnTo>
                  <a:pt x="6349789" y="974"/>
                </a:lnTo>
                <a:lnTo>
                  <a:pt x="6949113" y="1066"/>
                </a:lnTo>
                <a:lnTo>
                  <a:pt x="7554194" y="1159"/>
                </a:lnTo>
                <a:lnTo>
                  <a:pt x="8165513" y="1252"/>
                </a:lnTo>
                <a:lnTo>
                  <a:pt x="8783549" y="1347"/>
                </a:lnTo>
                <a:lnTo>
                  <a:pt x="9408781" y="1443"/>
                </a:lnTo>
                <a:lnTo>
                  <a:pt x="10041691" y="1540"/>
                </a:lnTo>
                <a:lnTo>
                  <a:pt x="10682756" y="1639"/>
                </a:lnTo>
                <a:lnTo>
                  <a:pt x="11332458" y="1738"/>
                </a:lnTo>
                <a:lnTo>
                  <a:pt x="11991276" y="1839"/>
                </a:lnTo>
              </a:path>
            </a:pathLst>
          </a:custGeom>
          <a:ln w="20163">
            <a:solidFill>
              <a:srgbClr val="000000"/>
            </a:solidFill>
          </a:ln>
        </p:spPr>
        <p:txBody>
          <a:bodyPr wrap="square" lIns="0" tIns="0" rIns="0" bIns="0" rtlCol="0">
            <a:noAutofit/>
          </a:bodyPr>
          <a:lstStyle/>
          <a:p>
            <a:endParaRPr/>
          </a:p>
        </p:txBody>
      </p:sp>
      <p:sp>
        <p:nvSpPr>
          <p:cNvPr id="34" name="object 34"/>
          <p:cNvSpPr/>
          <p:nvPr/>
        </p:nvSpPr>
        <p:spPr>
          <a:xfrm>
            <a:off x="4276375" y="4751600"/>
            <a:ext cx="11994084" cy="9668"/>
          </a:xfrm>
          <a:custGeom>
            <a:avLst/>
            <a:gdLst/>
            <a:ahLst/>
            <a:cxnLst/>
            <a:rect l="l" t="t" r="r" b="b"/>
            <a:pathLst>
              <a:path w="11994084" h="9668">
                <a:moveTo>
                  <a:pt x="0" y="0"/>
                </a:moveTo>
                <a:lnTo>
                  <a:pt x="406919" y="328"/>
                </a:lnTo>
                <a:lnTo>
                  <a:pt x="816737" y="658"/>
                </a:lnTo>
                <a:lnTo>
                  <a:pt x="1232353" y="993"/>
                </a:lnTo>
                <a:lnTo>
                  <a:pt x="1656666" y="1335"/>
                </a:lnTo>
                <a:lnTo>
                  <a:pt x="2092576" y="1686"/>
                </a:lnTo>
                <a:lnTo>
                  <a:pt x="2542980" y="2049"/>
                </a:lnTo>
                <a:lnTo>
                  <a:pt x="3010779" y="2426"/>
                </a:lnTo>
                <a:lnTo>
                  <a:pt x="3498871" y="2820"/>
                </a:lnTo>
                <a:lnTo>
                  <a:pt x="4010155" y="3232"/>
                </a:lnTo>
                <a:lnTo>
                  <a:pt x="4547530" y="3665"/>
                </a:lnTo>
                <a:lnTo>
                  <a:pt x="5113895" y="4122"/>
                </a:lnTo>
                <a:lnTo>
                  <a:pt x="5712150" y="4604"/>
                </a:lnTo>
                <a:lnTo>
                  <a:pt x="6345193" y="5114"/>
                </a:lnTo>
                <a:lnTo>
                  <a:pt x="7015923" y="5655"/>
                </a:lnTo>
                <a:lnTo>
                  <a:pt x="7727240" y="6228"/>
                </a:lnTo>
                <a:lnTo>
                  <a:pt x="8482042" y="6837"/>
                </a:lnTo>
                <a:lnTo>
                  <a:pt x="9283228" y="7483"/>
                </a:lnTo>
                <a:lnTo>
                  <a:pt x="10133698" y="8168"/>
                </a:lnTo>
                <a:lnTo>
                  <a:pt x="11036350" y="8896"/>
                </a:lnTo>
                <a:lnTo>
                  <a:pt x="11994084" y="9668"/>
                </a:lnTo>
              </a:path>
            </a:pathLst>
          </a:custGeom>
          <a:ln w="20163">
            <a:solidFill>
              <a:srgbClr val="000000"/>
            </a:solidFill>
          </a:ln>
        </p:spPr>
        <p:txBody>
          <a:bodyPr wrap="square" lIns="0" tIns="0" rIns="0" bIns="0" rtlCol="0">
            <a:noAutofit/>
          </a:bodyPr>
          <a:lstStyle/>
          <a:p>
            <a:endParaRPr/>
          </a:p>
        </p:txBody>
      </p:sp>
      <p:sp>
        <p:nvSpPr>
          <p:cNvPr id="35" name="object 35"/>
          <p:cNvSpPr/>
          <p:nvPr/>
        </p:nvSpPr>
        <p:spPr>
          <a:xfrm>
            <a:off x="4276375" y="4751600"/>
            <a:ext cx="11994084" cy="9668"/>
          </a:xfrm>
          <a:custGeom>
            <a:avLst/>
            <a:gdLst/>
            <a:ahLst/>
            <a:cxnLst/>
            <a:rect l="l" t="t" r="r" b="b"/>
            <a:pathLst>
              <a:path w="11994084" h="9668">
                <a:moveTo>
                  <a:pt x="0" y="0"/>
                </a:moveTo>
                <a:lnTo>
                  <a:pt x="567790" y="457"/>
                </a:lnTo>
                <a:lnTo>
                  <a:pt x="1136061" y="915"/>
                </a:lnTo>
                <a:lnTo>
                  <a:pt x="1705291" y="1374"/>
                </a:lnTo>
                <a:lnTo>
                  <a:pt x="2275961" y="1834"/>
                </a:lnTo>
                <a:lnTo>
                  <a:pt x="2848551" y="2296"/>
                </a:lnTo>
                <a:lnTo>
                  <a:pt x="3423540" y="2759"/>
                </a:lnTo>
                <a:lnTo>
                  <a:pt x="4001408" y="3225"/>
                </a:lnTo>
                <a:lnTo>
                  <a:pt x="4582636" y="3694"/>
                </a:lnTo>
                <a:lnTo>
                  <a:pt x="5167703" y="4165"/>
                </a:lnTo>
                <a:lnTo>
                  <a:pt x="5757090" y="4640"/>
                </a:lnTo>
                <a:lnTo>
                  <a:pt x="6351275" y="5119"/>
                </a:lnTo>
                <a:lnTo>
                  <a:pt x="6950739" y="5603"/>
                </a:lnTo>
                <a:lnTo>
                  <a:pt x="7555962" y="6090"/>
                </a:lnTo>
                <a:lnTo>
                  <a:pt x="8167424" y="6583"/>
                </a:lnTo>
                <a:lnTo>
                  <a:pt x="8785605" y="7082"/>
                </a:lnTo>
                <a:lnTo>
                  <a:pt x="9410984" y="7586"/>
                </a:lnTo>
                <a:lnTo>
                  <a:pt x="10044041" y="8096"/>
                </a:lnTo>
                <a:lnTo>
                  <a:pt x="10685257" y="8613"/>
                </a:lnTo>
                <a:lnTo>
                  <a:pt x="11335111" y="9137"/>
                </a:lnTo>
                <a:lnTo>
                  <a:pt x="11994084" y="9668"/>
                </a:lnTo>
              </a:path>
            </a:pathLst>
          </a:custGeom>
          <a:ln w="20163">
            <a:solidFill>
              <a:srgbClr val="000000"/>
            </a:solidFill>
          </a:ln>
        </p:spPr>
        <p:txBody>
          <a:bodyPr wrap="square" lIns="0" tIns="0" rIns="0" bIns="0" rtlCol="0">
            <a:noAutofit/>
          </a:bodyPr>
          <a:lstStyle/>
          <a:p>
            <a:endParaRPr/>
          </a:p>
        </p:txBody>
      </p:sp>
      <p:sp>
        <p:nvSpPr>
          <p:cNvPr id="36" name="object 36"/>
          <p:cNvSpPr/>
          <p:nvPr/>
        </p:nvSpPr>
        <p:spPr>
          <a:xfrm>
            <a:off x="9614876" y="6942385"/>
            <a:ext cx="383259" cy="762368"/>
          </a:xfrm>
          <a:custGeom>
            <a:avLst/>
            <a:gdLst/>
            <a:ahLst/>
            <a:cxnLst/>
            <a:rect l="l" t="t" r="r" b="b"/>
            <a:pathLst>
              <a:path w="383259" h="762368">
                <a:moveTo>
                  <a:pt x="0" y="762368"/>
                </a:moveTo>
                <a:lnTo>
                  <a:pt x="20560" y="724289"/>
                </a:lnTo>
                <a:lnTo>
                  <a:pt x="40770" y="685845"/>
                </a:lnTo>
                <a:lnTo>
                  <a:pt x="60664" y="647097"/>
                </a:lnTo>
                <a:lnTo>
                  <a:pt x="80275" y="608103"/>
                </a:lnTo>
                <a:lnTo>
                  <a:pt x="99637" y="568926"/>
                </a:lnTo>
                <a:lnTo>
                  <a:pt x="118784" y="529623"/>
                </a:lnTo>
                <a:lnTo>
                  <a:pt x="137751" y="490257"/>
                </a:lnTo>
                <a:lnTo>
                  <a:pt x="156570" y="450886"/>
                </a:lnTo>
                <a:lnTo>
                  <a:pt x="175276" y="411571"/>
                </a:lnTo>
                <a:lnTo>
                  <a:pt x="193902" y="372372"/>
                </a:lnTo>
                <a:lnTo>
                  <a:pt x="212483" y="333350"/>
                </a:lnTo>
                <a:lnTo>
                  <a:pt x="231053" y="294564"/>
                </a:lnTo>
                <a:lnTo>
                  <a:pt x="249645" y="256074"/>
                </a:lnTo>
                <a:lnTo>
                  <a:pt x="268293" y="217941"/>
                </a:lnTo>
                <a:lnTo>
                  <a:pt x="287031" y="180225"/>
                </a:lnTo>
                <a:lnTo>
                  <a:pt x="305893" y="142986"/>
                </a:lnTo>
                <a:lnTo>
                  <a:pt x="324913" y="106283"/>
                </a:lnTo>
                <a:lnTo>
                  <a:pt x="344125" y="70178"/>
                </a:lnTo>
                <a:lnTo>
                  <a:pt x="363562" y="34730"/>
                </a:lnTo>
                <a:lnTo>
                  <a:pt x="383259" y="0"/>
                </a:lnTo>
              </a:path>
            </a:pathLst>
          </a:custGeom>
          <a:ln w="10081">
            <a:solidFill>
              <a:srgbClr val="000000"/>
            </a:solidFill>
          </a:ln>
        </p:spPr>
        <p:txBody>
          <a:bodyPr wrap="square" lIns="0" tIns="0" rIns="0" bIns="0" rtlCol="0">
            <a:noAutofit/>
          </a:bodyPr>
          <a:lstStyle/>
          <a:p>
            <a:endParaRPr/>
          </a:p>
        </p:txBody>
      </p:sp>
      <p:sp>
        <p:nvSpPr>
          <p:cNvPr id="37" name="object 37"/>
          <p:cNvSpPr/>
          <p:nvPr/>
        </p:nvSpPr>
        <p:spPr>
          <a:xfrm>
            <a:off x="9614876" y="6942385"/>
            <a:ext cx="383259" cy="762368"/>
          </a:xfrm>
          <a:custGeom>
            <a:avLst/>
            <a:gdLst/>
            <a:ahLst/>
            <a:cxnLst/>
            <a:rect l="l" t="t" r="r" b="b"/>
            <a:pathLst>
              <a:path w="383259" h="762368">
                <a:moveTo>
                  <a:pt x="0" y="762368"/>
                </a:moveTo>
                <a:lnTo>
                  <a:pt x="13008" y="737626"/>
                </a:lnTo>
                <a:lnTo>
                  <a:pt x="26136" y="712544"/>
                </a:lnTo>
                <a:lnTo>
                  <a:pt x="39471" y="686945"/>
                </a:lnTo>
                <a:lnTo>
                  <a:pt x="53101" y="660650"/>
                </a:lnTo>
                <a:lnTo>
                  <a:pt x="67115" y="633481"/>
                </a:lnTo>
                <a:lnTo>
                  <a:pt x="81600" y="605261"/>
                </a:lnTo>
                <a:lnTo>
                  <a:pt x="96646" y="575811"/>
                </a:lnTo>
                <a:lnTo>
                  <a:pt x="112338" y="544952"/>
                </a:lnTo>
                <a:lnTo>
                  <a:pt x="128767" y="512508"/>
                </a:lnTo>
                <a:lnTo>
                  <a:pt x="146020" y="478299"/>
                </a:lnTo>
                <a:lnTo>
                  <a:pt x="164186" y="442148"/>
                </a:lnTo>
                <a:lnTo>
                  <a:pt x="183351" y="403877"/>
                </a:lnTo>
                <a:lnTo>
                  <a:pt x="203605" y="363307"/>
                </a:lnTo>
                <a:lnTo>
                  <a:pt x="225035" y="320261"/>
                </a:lnTo>
                <a:lnTo>
                  <a:pt x="247730" y="274560"/>
                </a:lnTo>
                <a:lnTo>
                  <a:pt x="271778" y="226026"/>
                </a:lnTo>
                <a:lnTo>
                  <a:pt x="297267" y="174481"/>
                </a:lnTo>
                <a:lnTo>
                  <a:pt x="324285" y="119747"/>
                </a:lnTo>
                <a:lnTo>
                  <a:pt x="352919" y="61646"/>
                </a:lnTo>
                <a:lnTo>
                  <a:pt x="383259" y="0"/>
                </a:lnTo>
              </a:path>
            </a:pathLst>
          </a:custGeom>
          <a:ln w="10081">
            <a:solidFill>
              <a:srgbClr val="000000"/>
            </a:solidFill>
          </a:ln>
        </p:spPr>
        <p:txBody>
          <a:bodyPr wrap="square" lIns="0" tIns="0" rIns="0" bIns="0" rtlCol="0">
            <a:noAutofit/>
          </a:bodyPr>
          <a:lstStyle/>
          <a:p>
            <a:endParaRPr/>
          </a:p>
        </p:txBody>
      </p:sp>
      <p:sp>
        <p:nvSpPr>
          <p:cNvPr id="38" name="object 38"/>
          <p:cNvSpPr/>
          <p:nvPr/>
        </p:nvSpPr>
        <p:spPr>
          <a:xfrm>
            <a:off x="9998136" y="6942385"/>
            <a:ext cx="383259" cy="762368"/>
          </a:xfrm>
          <a:custGeom>
            <a:avLst/>
            <a:gdLst/>
            <a:ahLst/>
            <a:cxnLst/>
            <a:rect l="l" t="t" r="r" b="b"/>
            <a:pathLst>
              <a:path w="383259" h="762368">
                <a:moveTo>
                  <a:pt x="0" y="0"/>
                </a:moveTo>
                <a:lnTo>
                  <a:pt x="20544" y="41899"/>
                </a:lnTo>
                <a:lnTo>
                  <a:pt x="41048" y="83584"/>
                </a:lnTo>
                <a:lnTo>
                  <a:pt x="61494" y="125024"/>
                </a:lnTo>
                <a:lnTo>
                  <a:pt x="81864" y="166188"/>
                </a:lnTo>
                <a:lnTo>
                  <a:pt x="102141" y="207047"/>
                </a:lnTo>
                <a:lnTo>
                  <a:pt x="122307" y="247568"/>
                </a:lnTo>
                <a:lnTo>
                  <a:pt x="142345" y="287722"/>
                </a:lnTo>
                <a:lnTo>
                  <a:pt x="162237" y="327478"/>
                </a:lnTo>
                <a:lnTo>
                  <a:pt x="181967" y="366806"/>
                </a:lnTo>
                <a:lnTo>
                  <a:pt x="201517" y="405674"/>
                </a:lnTo>
                <a:lnTo>
                  <a:pt x="220868" y="444053"/>
                </a:lnTo>
                <a:lnTo>
                  <a:pt x="240005" y="481911"/>
                </a:lnTo>
                <a:lnTo>
                  <a:pt x="258909" y="519218"/>
                </a:lnTo>
                <a:lnTo>
                  <a:pt x="277563" y="555943"/>
                </a:lnTo>
                <a:lnTo>
                  <a:pt x="295949" y="592057"/>
                </a:lnTo>
                <a:lnTo>
                  <a:pt x="314051" y="627527"/>
                </a:lnTo>
                <a:lnTo>
                  <a:pt x="331850" y="662324"/>
                </a:lnTo>
                <a:lnTo>
                  <a:pt x="349329" y="696417"/>
                </a:lnTo>
                <a:lnTo>
                  <a:pt x="366472" y="729775"/>
                </a:lnTo>
                <a:lnTo>
                  <a:pt x="383259" y="762368"/>
                </a:lnTo>
              </a:path>
            </a:pathLst>
          </a:custGeom>
          <a:ln w="10081">
            <a:solidFill>
              <a:srgbClr val="000000"/>
            </a:solidFill>
          </a:ln>
        </p:spPr>
        <p:txBody>
          <a:bodyPr wrap="square" lIns="0" tIns="0" rIns="0" bIns="0" rtlCol="0">
            <a:noAutofit/>
          </a:bodyPr>
          <a:lstStyle/>
          <a:p>
            <a:endParaRPr/>
          </a:p>
        </p:txBody>
      </p:sp>
      <p:sp>
        <p:nvSpPr>
          <p:cNvPr id="39" name="object 39"/>
          <p:cNvSpPr/>
          <p:nvPr/>
        </p:nvSpPr>
        <p:spPr>
          <a:xfrm>
            <a:off x="9998136" y="6942385"/>
            <a:ext cx="383259" cy="762368"/>
          </a:xfrm>
          <a:custGeom>
            <a:avLst/>
            <a:gdLst/>
            <a:ahLst/>
            <a:cxnLst/>
            <a:rect l="l" t="t" r="r" b="b"/>
            <a:pathLst>
              <a:path w="383259" h="762368">
                <a:moveTo>
                  <a:pt x="0" y="0"/>
                </a:moveTo>
                <a:lnTo>
                  <a:pt x="20034" y="39814"/>
                </a:lnTo>
                <a:lnTo>
                  <a:pt x="40052" y="79422"/>
                </a:lnTo>
                <a:lnTo>
                  <a:pt x="60043" y="118828"/>
                </a:lnTo>
                <a:lnTo>
                  <a:pt x="79991" y="158036"/>
                </a:lnTo>
                <a:lnTo>
                  <a:pt x="99887" y="197051"/>
                </a:lnTo>
                <a:lnTo>
                  <a:pt x="119715" y="235879"/>
                </a:lnTo>
                <a:lnTo>
                  <a:pt x="139465" y="274522"/>
                </a:lnTo>
                <a:lnTo>
                  <a:pt x="159123" y="312988"/>
                </a:lnTo>
                <a:lnTo>
                  <a:pt x="178676" y="351279"/>
                </a:lnTo>
                <a:lnTo>
                  <a:pt x="198113" y="389402"/>
                </a:lnTo>
                <a:lnTo>
                  <a:pt x="217420" y="427360"/>
                </a:lnTo>
                <a:lnTo>
                  <a:pt x="236584" y="465158"/>
                </a:lnTo>
                <a:lnTo>
                  <a:pt x="255594" y="502802"/>
                </a:lnTo>
                <a:lnTo>
                  <a:pt x="274436" y="540295"/>
                </a:lnTo>
                <a:lnTo>
                  <a:pt x="293097" y="577643"/>
                </a:lnTo>
                <a:lnTo>
                  <a:pt x="311566" y="614851"/>
                </a:lnTo>
                <a:lnTo>
                  <a:pt x="329829" y="651922"/>
                </a:lnTo>
                <a:lnTo>
                  <a:pt x="347874" y="688862"/>
                </a:lnTo>
                <a:lnTo>
                  <a:pt x="365689" y="725676"/>
                </a:lnTo>
                <a:lnTo>
                  <a:pt x="383259" y="762368"/>
                </a:lnTo>
              </a:path>
            </a:pathLst>
          </a:custGeom>
          <a:ln w="10081">
            <a:solidFill>
              <a:srgbClr val="000000"/>
            </a:solidFill>
          </a:ln>
        </p:spPr>
        <p:txBody>
          <a:bodyPr wrap="square" lIns="0" tIns="0" rIns="0" bIns="0" rtlCol="0">
            <a:noAutofit/>
          </a:bodyPr>
          <a:lstStyle/>
          <a:p>
            <a:endParaRPr/>
          </a:p>
        </p:txBody>
      </p:sp>
      <p:sp>
        <p:nvSpPr>
          <p:cNvPr id="40" name="object 40"/>
          <p:cNvSpPr/>
          <p:nvPr/>
        </p:nvSpPr>
        <p:spPr>
          <a:xfrm>
            <a:off x="9614876" y="7704754"/>
            <a:ext cx="766519" cy="2764"/>
          </a:xfrm>
          <a:custGeom>
            <a:avLst/>
            <a:gdLst/>
            <a:ahLst/>
            <a:cxnLst/>
            <a:rect l="l" t="t" r="r" b="b"/>
            <a:pathLst>
              <a:path w="766519" h="2764">
                <a:moveTo>
                  <a:pt x="766519" y="0"/>
                </a:moveTo>
                <a:lnTo>
                  <a:pt x="721168" y="608"/>
                </a:lnTo>
                <a:lnTo>
                  <a:pt x="676034" y="1134"/>
                </a:lnTo>
                <a:lnTo>
                  <a:pt x="631205" y="1581"/>
                </a:lnTo>
                <a:lnTo>
                  <a:pt x="586767" y="1951"/>
                </a:lnTo>
                <a:lnTo>
                  <a:pt x="542808" y="2248"/>
                </a:lnTo>
                <a:lnTo>
                  <a:pt x="499414" y="2475"/>
                </a:lnTo>
                <a:lnTo>
                  <a:pt x="456673" y="2634"/>
                </a:lnTo>
                <a:lnTo>
                  <a:pt x="414672" y="2730"/>
                </a:lnTo>
                <a:lnTo>
                  <a:pt x="373497" y="2764"/>
                </a:lnTo>
                <a:lnTo>
                  <a:pt x="333235" y="2741"/>
                </a:lnTo>
                <a:lnTo>
                  <a:pt x="293974" y="2663"/>
                </a:lnTo>
                <a:lnTo>
                  <a:pt x="255800" y="2533"/>
                </a:lnTo>
                <a:lnTo>
                  <a:pt x="218801" y="2355"/>
                </a:lnTo>
                <a:lnTo>
                  <a:pt x="183064" y="2130"/>
                </a:lnTo>
                <a:lnTo>
                  <a:pt x="148674" y="1864"/>
                </a:lnTo>
                <a:lnTo>
                  <a:pt x="115721" y="1557"/>
                </a:lnTo>
                <a:lnTo>
                  <a:pt x="84289" y="1215"/>
                </a:lnTo>
                <a:lnTo>
                  <a:pt x="54467" y="839"/>
                </a:lnTo>
                <a:lnTo>
                  <a:pt x="26342" y="433"/>
                </a:lnTo>
                <a:lnTo>
                  <a:pt x="0" y="0"/>
                </a:lnTo>
              </a:path>
            </a:pathLst>
          </a:custGeom>
          <a:ln w="10081">
            <a:solidFill>
              <a:srgbClr val="000000"/>
            </a:solidFill>
          </a:ln>
        </p:spPr>
        <p:txBody>
          <a:bodyPr wrap="square" lIns="0" tIns="0" rIns="0" bIns="0" rtlCol="0">
            <a:noAutofit/>
          </a:bodyPr>
          <a:lstStyle/>
          <a:p>
            <a:endParaRPr/>
          </a:p>
        </p:txBody>
      </p:sp>
      <p:sp>
        <p:nvSpPr>
          <p:cNvPr id="41" name="object 41"/>
          <p:cNvSpPr/>
          <p:nvPr/>
        </p:nvSpPr>
        <p:spPr>
          <a:xfrm>
            <a:off x="9614876" y="7704652"/>
            <a:ext cx="766519" cy="3744"/>
          </a:xfrm>
          <a:custGeom>
            <a:avLst/>
            <a:gdLst/>
            <a:ahLst/>
            <a:cxnLst/>
            <a:rect l="l" t="t" r="r" b="b"/>
            <a:pathLst>
              <a:path w="766519" h="3744">
                <a:moveTo>
                  <a:pt x="766519" y="101"/>
                </a:moveTo>
                <a:lnTo>
                  <a:pt x="741287" y="1281"/>
                </a:lnTo>
                <a:lnTo>
                  <a:pt x="716049" y="2202"/>
                </a:lnTo>
                <a:lnTo>
                  <a:pt x="690577" y="2886"/>
                </a:lnTo>
                <a:lnTo>
                  <a:pt x="664641" y="3356"/>
                </a:lnTo>
                <a:lnTo>
                  <a:pt x="638014" y="3635"/>
                </a:lnTo>
                <a:lnTo>
                  <a:pt x="610467" y="3744"/>
                </a:lnTo>
                <a:lnTo>
                  <a:pt x="581770" y="3707"/>
                </a:lnTo>
                <a:lnTo>
                  <a:pt x="551695" y="3545"/>
                </a:lnTo>
                <a:lnTo>
                  <a:pt x="520012" y="3282"/>
                </a:lnTo>
                <a:lnTo>
                  <a:pt x="486494" y="2939"/>
                </a:lnTo>
                <a:lnTo>
                  <a:pt x="450911" y="2540"/>
                </a:lnTo>
                <a:lnTo>
                  <a:pt x="413035" y="2106"/>
                </a:lnTo>
                <a:lnTo>
                  <a:pt x="372636" y="1661"/>
                </a:lnTo>
                <a:lnTo>
                  <a:pt x="329486" y="1226"/>
                </a:lnTo>
                <a:lnTo>
                  <a:pt x="283356" y="824"/>
                </a:lnTo>
                <a:lnTo>
                  <a:pt x="234018" y="478"/>
                </a:lnTo>
                <a:lnTo>
                  <a:pt x="181241" y="211"/>
                </a:lnTo>
                <a:lnTo>
                  <a:pt x="124799" y="44"/>
                </a:lnTo>
                <a:lnTo>
                  <a:pt x="64461" y="0"/>
                </a:lnTo>
                <a:lnTo>
                  <a:pt x="0" y="101"/>
                </a:lnTo>
              </a:path>
            </a:pathLst>
          </a:custGeom>
          <a:ln w="10081">
            <a:solidFill>
              <a:srgbClr val="000000"/>
            </a:solidFill>
          </a:ln>
        </p:spPr>
        <p:txBody>
          <a:bodyPr wrap="square" lIns="0" tIns="0" rIns="0" bIns="0" rtlCol="0">
            <a:noAutofit/>
          </a:bodyPr>
          <a:lstStyle/>
          <a:p>
            <a:endParaRPr/>
          </a:p>
        </p:txBody>
      </p:sp>
      <p:sp>
        <p:nvSpPr>
          <p:cNvPr id="42" name="object 42"/>
          <p:cNvSpPr/>
          <p:nvPr/>
        </p:nvSpPr>
        <p:spPr>
          <a:xfrm>
            <a:off x="7192310" y="8494967"/>
            <a:ext cx="5725148" cy="4503"/>
          </a:xfrm>
          <a:custGeom>
            <a:avLst/>
            <a:gdLst/>
            <a:ahLst/>
            <a:cxnLst/>
            <a:rect l="l" t="t" r="r" b="b"/>
            <a:pathLst>
              <a:path w="5725148" h="4503">
                <a:moveTo>
                  <a:pt x="0" y="0"/>
                </a:moveTo>
                <a:lnTo>
                  <a:pt x="279873" y="873"/>
                </a:lnTo>
                <a:lnTo>
                  <a:pt x="559857" y="1652"/>
                </a:lnTo>
                <a:lnTo>
                  <a:pt x="840045" y="2335"/>
                </a:lnTo>
                <a:lnTo>
                  <a:pt x="1120532" y="2923"/>
                </a:lnTo>
                <a:lnTo>
                  <a:pt x="1401410" y="3417"/>
                </a:lnTo>
                <a:lnTo>
                  <a:pt x="1682773" y="3819"/>
                </a:lnTo>
                <a:lnTo>
                  <a:pt x="1964714" y="4127"/>
                </a:lnTo>
                <a:lnTo>
                  <a:pt x="2247328" y="4344"/>
                </a:lnTo>
                <a:lnTo>
                  <a:pt x="2530707" y="4469"/>
                </a:lnTo>
                <a:lnTo>
                  <a:pt x="2814945" y="4503"/>
                </a:lnTo>
                <a:lnTo>
                  <a:pt x="3100136" y="4448"/>
                </a:lnTo>
                <a:lnTo>
                  <a:pt x="3386373" y="4303"/>
                </a:lnTo>
                <a:lnTo>
                  <a:pt x="3673749" y="4069"/>
                </a:lnTo>
                <a:lnTo>
                  <a:pt x="3962359" y="3747"/>
                </a:lnTo>
                <a:lnTo>
                  <a:pt x="4252295" y="3337"/>
                </a:lnTo>
                <a:lnTo>
                  <a:pt x="4543651" y="2841"/>
                </a:lnTo>
                <a:lnTo>
                  <a:pt x="4836521" y="2258"/>
                </a:lnTo>
                <a:lnTo>
                  <a:pt x="5130998" y="1590"/>
                </a:lnTo>
                <a:lnTo>
                  <a:pt x="5427176" y="837"/>
                </a:lnTo>
                <a:lnTo>
                  <a:pt x="5725148" y="0"/>
                </a:lnTo>
              </a:path>
            </a:pathLst>
          </a:custGeom>
          <a:ln w="35286">
            <a:solidFill>
              <a:srgbClr val="000000"/>
            </a:solidFill>
          </a:ln>
        </p:spPr>
        <p:txBody>
          <a:bodyPr wrap="square" lIns="0" tIns="0" rIns="0" bIns="0" rtlCol="0">
            <a:noAutofit/>
          </a:bodyPr>
          <a:lstStyle/>
          <a:p>
            <a:endParaRPr/>
          </a:p>
        </p:txBody>
      </p:sp>
      <p:sp>
        <p:nvSpPr>
          <p:cNvPr id="43" name="object 43"/>
          <p:cNvSpPr/>
          <p:nvPr/>
        </p:nvSpPr>
        <p:spPr>
          <a:xfrm>
            <a:off x="7192310" y="8494585"/>
            <a:ext cx="5725148" cy="381"/>
          </a:xfrm>
          <a:custGeom>
            <a:avLst/>
            <a:gdLst/>
            <a:ahLst/>
            <a:cxnLst/>
            <a:rect l="l" t="t" r="r" b="b"/>
            <a:pathLst>
              <a:path w="5725148" h="381">
                <a:moveTo>
                  <a:pt x="0" y="381"/>
                </a:moveTo>
                <a:lnTo>
                  <a:pt x="263585" y="279"/>
                </a:lnTo>
                <a:lnTo>
                  <a:pt x="527514" y="195"/>
                </a:lnTo>
                <a:lnTo>
                  <a:pt x="792127" y="127"/>
                </a:lnTo>
                <a:lnTo>
                  <a:pt x="1057763" y="75"/>
                </a:lnTo>
                <a:lnTo>
                  <a:pt x="1324764" y="38"/>
                </a:lnTo>
                <a:lnTo>
                  <a:pt x="1593470" y="13"/>
                </a:lnTo>
                <a:lnTo>
                  <a:pt x="1864223" y="1"/>
                </a:lnTo>
                <a:lnTo>
                  <a:pt x="2137361" y="0"/>
                </a:lnTo>
                <a:lnTo>
                  <a:pt x="2413227" y="8"/>
                </a:lnTo>
                <a:lnTo>
                  <a:pt x="2692161" y="24"/>
                </a:lnTo>
                <a:lnTo>
                  <a:pt x="2974502" y="48"/>
                </a:lnTo>
                <a:lnTo>
                  <a:pt x="3260593" y="77"/>
                </a:lnTo>
                <a:lnTo>
                  <a:pt x="3550773" y="111"/>
                </a:lnTo>
                <a:lnTo>
                  <a:pt x="3845383" y="149"/>
                </a:lnTo>
                <a:lnTo>
                  <a:pt x="4144764" y="189"/>
                </a:lnTo>
                <a:lnTo>
                  <a:pt x="4449256" y="230"/>
                </a:lnTo>
                <a:lnTo>
                  <a:pt x="4759200" y="271"/>
                </a:lnTo>
                <a:lnTo>
                  <a:pt x="5074936" y="311"/>
                </a:lnTo>
                <a:lnTo>
                  <a:pt x="5396805" y="348"/>
                </a:lnTo>
                <a:lnTo>
                  <a:pt x="5725148" y="381"/>
                </a:lnTo>
              </a:path>
            </a:pathLst>
          </a:custGeom>
          <a:ln w="35286">
            <a:solidFill>
              <a:srgbClr val="000000"/>
            </a:solidFill>
          </a:ln>
        </p:spPr>
        <p:txBody>
          <a:bodyPr wrap="square" lIns="0" tIns="0" rIns="0" bIns="0" rtlCol="0">
            <a:noAutofit/>
          </a:bodyPr>
          <a:lstStyle/>
          <a:p>
            <a:endParaRPr/>
          </a:p>
        </p:txBody>
      </p:sp>
      <p:sp>
        <p:nvSpPr>
          <p:cNvPr id="44" name="object 44"/>
          <p:cNvSpPr/>
          <p:nvPr/>
        </p:nvSpPr>
        <p:spPr>
          <a:xfrm>
            <a:off x="12917459" y="8494967"/>
            <a:ext cx="4202" cy="4748571"/>
          </a:xfrm>
          <a:custGeom>
            <a:avLst/>
            <a:gdLst/>
            <a:ahLst/>
            <a:cxnLst/>
            <a:rect l="l" t="t" r="r" b="b"/>
            <a:pathLst>
              <a:path w="4202" h="4748571">
                <a:moveTo>
                  <a:pt x="0" y="0"/>
                </a:moveTo>
                <a:lnTo>
                  <a:pt x="778" y="248454"/>
                </a:lnTo>
                <a:lnTo>
                  <a:pt x="1479" y="496726"/>
                </a:lnTo>
                <a:lnTo>
                  <a:pt x="2102" y="744652"/>
                </a:lnTo>
                <a:lnTo>
                  <a:pt x="2645" y="992069"/>
                </a:lnTo>
                <a:lnTo>
                  <a:pt x="3108" y="1238814"/>
                </a:lnTo>
                <a:lnTo>
                  <a:pt x="3491" y="1484725"/>
                </a:lnTo>
                <a:lnTo>
                  <a:pt x="3792" y="1729638"/>
                </a:lnTo>
                <a:lnTo>
                  <a:pt x="4011" y="1973390"/>
                </a:lnTo>
                <a:lnTo>
                  <a:pt x="4148" y="2215818"/>
                </a:lnTo>
                <a:lnTo>
                  <a:pt x="4202" y="2456760"/>
                </a:lnTo>
                <a:lnTo>
                  <a:pt x="4171" y="2696053"/>
                </a:lnTo>
                <a:lnTo>
                  <a:pt x="4056" y="2933533"/>
                </a:lnTo>
                <a:lnTo>
                  <a:pt x="3855" y="3169038"/>
                </a:lnTo>
                <a:lnTo>
                  <a:pt x="3568" y="3402404"/>
                </a:lnTo>
                <a:lnTo>
                  <a:pt x="3194" y="3633469"/>
                </a:lnTo>
                <a:lnTo>
                  <a:pt x="2733" y="3862070"/>
                </a:lnTo>
                <a:lnTo>
                  <a:pt x="2184" y="4088043"/>
                </a:lnTo>
                <a:lnTo>
                  <a:pt x="1545" y="4311227"/>
                </a:lnTo>
                <a:lnTo>
                  <a:pt x="818" y="4531457"/>
                </a:lnTo>
                <a:lnTo>
                  <a:pt x="0" y="4748571"/>
                </a:lnTo>
              </a:path>
            </a:pathLst>
          </a:custGeom>
          <a:ln w="35286">
            <a:solidFill>
              <a:srgbClr val="000000"/>
            </a:solidFill>
          </a:ln>
        </p:spPr>
        <p:txBody>
          <a:bodyPr wrap="square" lIns="0" tIns="0" rIns="0" bIns="0" rtlCol="0">
            <a:noAutofit/>
          </a:bodyPr>
          <a:lstStyle/>
          <a:p>
            <a:endParaRPr/>
          </a:p>
        </p:txBody>
      </p:sp>
      <p:sp>
        <p:nvSpPr>
          <p:cNvPr id="45" name="object 45"/>
          <p:cNvSpPr/>
          <p:nvPr/>
        </p:nvSpPr>
        <p:spPr>
          <a:xfrm>
            <a:off x="12914611" y="8494967"/>
            <a:ext cx="2847" cy="4748571"/>
          </a:xfrm>
          <a:custGeom>
            <a:avLst/>
            <a:gdLst/>
            <a:ahLst/>
            <a:cxnLst/>
            <a:rect l="l" t="t" r="r" b="b"/>
            <a:pathLst>
              <a:path w="2847" h="4748571">
                <a:moveTo>
                  <a:pt x="2847" y="0"/>
                </a:moveTo>
                <a:lnTo>
                  <a:pt x="2292" y="228918"/>
                </a:lnTo>
                <a:lnTo>
                  <a:pt x="1798" y="457969"/>
                </a:lnTo>
                <a:lnTo>
                  <a:pt x="1365" y="687282"/>
                </a:lnTo>
                <a:lnTo>
                  <a:pt x="993" y="916981"/>
                </a:lnTo>
                <a:lnTo>
                  <a:pt x="680" y="1147196"/>
                </a:lnTo>
                <a:lnTo>
                  <a:pt x="427" y="1378052"/>
                </a:lnTo>
                <a:lnTo>
                  <a:pt x="233" y="1609677"/>
                </a:lnTo>
                <a:lnTo>
                  <a:pt x="97" y="1842198"/>
                </a:lnTo>
                <a:lnTo>
                  <a:pt x="20" y="2075742"/>
                </a:lnTo>
                <a:lnTo>
                  <a:pt x="0" y="2310436"/>
                </a:lnTo>
                <a:lnTo>
                  <a:pt x="36" y="2546407"/>
                </a:lnTo>
                <a:lnTo>
                  <a:pt x="129" y="2783781"/>
                </a:lnTo>
                <a:lnTo>
                  <a:pt x="278" y="3022687"/>
                </a:lnTo>
                <a:lnTo>
                  <a:pt x="483" y="3263251"/>
                </a:lnTo>
                <a:lnTo>
                  <a:pt x="743" y="3505600"/>
                </a:lnTo>
                <a:lnTo>
                  <a:pt x="1057" y="3749862"/>
                </a:lnTo>
                <a:lnTo>
                  <a:pt x="1425" y="3996163"/>
                </a:lnTo>
                <a:lnTo>
                  <a:pt x="1846" y="4244630"/>
                </a:lnTo>
                <a:lnTo>
                  <a:pt x="2321" y="4495390"/>
                </a:lnTo>
                <a:lnTo>
                  <a:pt x="2847" y="4748571"/>
                </a:lnTo>
              </a:path>
            </a:pathLst>
          </a:custGeom>
          <a:ln w="35286">
            <a:solidFill>
              <a:srgbClr val="000000"/>
            </a:solidFill>
          </a:ln>
        </p:spPr>
        <p:txBody>
          <a:bodyPr wrap="square" lIns="0" tIns="0" rIns="0" bIns="0" rtlCol="0">
            <a:noAutofit/>
          </a:bodyPr>
          <a:lstStyle/>
          <a:p>
            <a:endParaRPr/>
          </a:p>
        </p:txBody>
      </p:sp>
      <p:sp>
        <p:nvSpPr>
          <p:cNvPr id="46" name="object 46"/>
          <p:cNvSpPr/>
          <p:nvPr/>
        </p:nvSpPr>
        <p:spPr>
          <a:xfrm>
            <a:off x="7192310" y="13243539"/>
            <a:ext cx="5725148" cy="3438"/>
          </a:xfrm>
          <a:custGeom>
            <a:avLst/>
            <a:gdLst/>
            <a:ahLst/>
            <a:cxnLst/>
            <a:rect l="l" t="t" r="r" b="b"/>
            <a:pathLst>
              <a:path w="5725148" h="3438">
                <a:moveTo>
                  <a:pt x="5725148" y="0"/>
                </a:moveTo>
                <a:lnTo>
                  <a:pt x="5526644" y="714"/>
                </a:lnTo>
                <a:lnTo>
                  <a:pt x="5326803" y="1341"/>
                </a:lnTo>
                <a:lnTo>
                  <a:pt x="5124310" y="1881"/>
                </a:lnTo>
                <a:lnTo>
                  <a:pt x="4917847" y="2338"/>
                </a:lnTo>
                <a:lnTo>
                  <a:pt x="4706097" y="2713"/>
                </a:lnTo>
                <a:lnTo>
                  <a:pt x="4487743" y="3008"/>
                </a:lnTo>
                <a:lnTo>
                  <a:pt x="4261469" y="3226"/>
                </a:lnTo>
                <a:lnTo>
                  <a:pt x="4025958" y="3368"/>
                </a:lnTo>
                <a:lnTo>
                  <a:pt x="3779893" y="3438"/>
                </a:lnTo>
                <a:lnTo>
                  <a:pt x="3521957" y="3436"/>
                </a:lnTo>
                <a:lnTo>
                  <a:pt x="3250834" y="3366"/>
                </a:lnTo>
                <a:lnTo>
                  <a:pt x="2965206" y="3229"/>
                </a:lnTo>
                <a:lnTo>
                  <a:pt x="2663756" y="3028"/>
                </a:lnTo>
                <a:lnTo>
                  <a:pt x="2345169" y="2765"/>
                </a:lnTo>
                <a:lnTo>
                  <a:pt x="2008126" y="2442"/>
                </a:lnTo>
                <a:lnTo>
                  <a:pt x="1651312" y="2060"/>
                </a:lnTo>
                <a:lnTo>
                  <a:pt x="1273409" y="1623"/>
                </a:lnTo>
                <a:lnTo>
                  <a:pt x="873100" y="1133"/>
                </a:lnTo>
                <a:lnTo>
                  <a:pt x="449069" y="591"/>
                </a:lnTo>
                <a:lnTo>
                  <a:pt x="0" y="0"/>
                </a:lnTo>
              </a:path>
            </a:pathLst>
          </a:custGeom>
          <a:ln w="35286">
            <a:solidFill>
              <a:srgbClr val="000000"/>
            </a:solidFill>
          </a:ln>
        </p:spPr>
        <p:txBody>
          <a:bodyPr wrap="square" lIns="0" tIns="0" rIns="0" bIns="0" rtlCol="0">
            <a:noAutofit/>
          </a:bodyPr>
          <a:lstStyle/>
          <a:p>
            <a:endParaRPr/>
          </a:p>
        </p:txBody>
      </p:sp>
      <p:sp>
        <p:nvSpPr>
          <p:cNvPr id="47" name="object 47"/>
          <p:cNvSpPr/>
          <p:nvPr/>
        </p:nvSpPr>
        <p:spPr>
          <a:xfrm>
            <a:off x="7192310" y="13243539"/>
            <a:ext cx="5725148" cy="2650"/>
          </a:xfrm>
          <a:custGeom>
            <a:avLst/>
            <a:gdLst/>
            <a:ahLst/>
            <a:cxnLst/>
            <a:rect l="l" t="t" r="r" b="b"/>
            <a:pathLst>
              <a:path w="5725148" h="2650">
                <a:moveTo>
                  <a:pt x="5725148" y="0"/>
                </a:moveTo>
                <a:lnTo>
                  <a:pt x="5527717" y="551"/>
                </a:lnTo>
                <a:lnTo>
                  <a:pt x="5328960" y="1034"/>
                </a:lnTo>
                <a:lnTo>
                  <a:pt x="5127541" y="1451"/>
                </a:lnTo>
                <a:lnTo>
                  <a:pt x="4922120" y="1803"/>
                </a:lnTo>
                <a:lnTo>
                  <a:pt x="4711362" y="2092"/>
                </a:lnTo>
                <a:lnTo>
                  <a:pt x="4493929" y="2320"/>
                </a:lnTo>
                <a:lnTo>
                  <a:pt x="4268483" y="2487"/>
                </a:lnTo>
                <a:lnTo>
                  <a:pt x="4033687" y="2597"/>
                </a:lnTo>
                <a:lnTo>
                  <a:pt x="3788204" y="2650"/>
                </a:lnTo>
                <a:lnTo>
                  <a:pt x="3530695" y="2649"/>
                </a:lnTo>
                <a:lnTo>
                  <a:pt x="3259824" y="2595"/>
                </a:lnTo>
                <a:lnTo>
                  <a:pt x="2974253" y="2489"/>
                </a:lnTo>
                <a:lnTo>
                  <a:pt x="2672645" y="2334"/>
                </a:lnTo>
                <a:lnTo>
                  <a:pt x="2353662" y="2130"/>
                </a:lnTo>
                <a:lnTo>
                  <a:pt x="2015967" y="1881"/>
                </a:lnTo>
                <a:lnTo>
                  <a:pt x="1658222" y="1587"/>
                </a:lnTo>
                <a:lnTo>
                  <a:pt x="1279091" y="1250"/>
                </a:lnTo>
                <a:lnTo>
                  <a:pt x="877235" y="872"/>
                </a:lnTo>
                <a:lnTo>
                  <a:pt x="451317" y="455"/>
                </a:lnTo>
                <a:lnTo>
                  <a:pt x="0" y="0"/>
                </a:lnTo>
              </a:path>
            </a:pathLst>
          </a:custGeom>
          <a:ln w="35286">
            <a:solidFill>
              <a:srgbClr val="000000"/>
            </a:solidFill>
          </a:ln>
        </p:spPr>
        <p:txBody>
          <a:bodyPr wrap="square" lIns="0" tIns="0" rIns="0" bIns="0" rtlCol="0">
            <a:noAutofit/>
          </a:bodyPr>
          <a:lstStyle/>
          <a:p>
            <a:endParaRPr/>
          </a:p>
        </p:txBody>
      </p:sp>
      <p:sp>
        <p:nvSpPr>
          <p:cNvPr id="48" name="object 48"/>
          <p:cNvSpPr/>
          <p:nvPr/>
        </p:nvSpPr>
        <p:spPr>
          <a:xfrm>
            <a:off x="7190072" y="8494967"/>
            <a:ext cx="2238" cy="4748571"/>
          </a:xfrm>
          <a:custGeom>
            <a:avLst/>
            <a:gdLst/>
            <a:ahLst/>
            <a:cxnLst/>
            <a:rect l="l" t="t" r="r" b="b"/>
            <a:pathLst>
              <a:path w="2238" h="4748571">
                <a:moveTo>
                  <a:pt x="2238" y="4748571"/>
                </a:moveTo>
                <a:lnTo>
                  <a:pt x="1919" y="4478233"/>
                </a:lnTo>
                <a:lnTo>
                  <a:pt x="1612" y="4208375"/>
                </a:lnTo>
                <a:lnTo>
                  <a:pt x="1321" y="3939496"/>
                </a:lnTo>
                <a:lnTo>
                  <a:pt x="1050" y="3672091"/>
                </a:lnTo>
                <a:lnTo>
                  <a:pt x="803" y="3406659"/>
                </a:lnTo>
                <a:lnTo>
                  <a:pt x="582" y="3143696"/>
                </a:lnTo>
                <a:lnTo>
                  <a:pt x="391" y="2883701"/>
                </a:lnTo>
                <a:lnTo>
                  <a:pt x="234" y="2627169"/>
                </a:lnTo>
                <a:lnTo>
                  <a:pt x="114" y="2374599"/>
                </a:lnTo>
                <a:lnTo>
                  <a:pt x="35" y="2126488"/>
                </a:lnTo>
                <a:lnTo>
                  <a:pt x="0" y="1883332"/>
                </a:lnTo>
                <a:lnTo>
                  <a:pt x="12" y="1645630"/>
                </a:lnTo>
                <a:lnTo>
                  <a:pt x="75" y="1413878"/>
                </a:lnTo>
                <a:lnTo>
                  <a:pt x="193" y="1188574"/>
                </a:lnTo>
                <a:lnTo>
                  <a:pt x="369" y="970215"/>
                </a:lnTo>
                <a:lnTo>
                  <a:pt x="606" y="759298"/>
                </a:lnTo>
                <a:lnTo>
                  <a:pt x="908" y="556321"/>
                </a:lnTo>
                <a:lnTo>
                  <a:pt x="1278" y="361781"/>
                </a:lnTo>
                <a:lnTo>
                  <a:pt x="1721" y="176174"/>
                </a:lnTo>
                <a:lnTo>
                  <a:pt x="2238" y="0"/>
                </a:lnTo>
              </a:path>
            </a:pathLst>
          </a:custGeom>
          <a:ln w="35286">
            <a:solidFill>
              <a:srgbClr val="000000"/>
            </a:solidFill>
          </a:ln>
        </p:spPr>
        <p:txBody>
          <a:bodyPr wrap="square" lIns="0" tIns="0" rIns="0" bIns="0" rtlCol="0">
            <a:noAutofit/>
          </a:bodyPr>
          <a:lstStyle/>
          <a:p>
            <a:endParaRPr/>
          </a:p>
        </p:txBody>
      </p:sp>
      <p:sp>
        <p:nvSpPr>
          <p:cNvPr id="49" name="object 49"/>
          <p:cNvSpPr/>
          <p:nvPr/>
        </p:nvSpPr>
        <p:spPr>
          <a:xfrm>
            <a:off x="7188817" y="8494967"/>
            <a:ext cx="3493" cy="4748571"/>
          </a:xfrm>
          <a:custGeom>
            <a:avLst/>
            <a:gdLst/>
            <a:ahLst/>
            <a:cxnLst/>
            <a:rect l="l" t="t" r="r" b="b"/>
            <a:pathLst>
              <a:path w="3493" h="4748571">
                <a:moveTo>
                  <a:pt x="3493" y="4748571"/>
                </a:moveTo>
                <a:lnTo>
                  <a:pt x="2896" y="4474196"/>
                </a:lnTo>
                <a:lnTo>
                  <a:pt x="2348" y="4200373"/>
                </a:lnTo>
                <a:lnTo>
                  <a:pt x="1851" y="3927656"/>
                </a:lnTo>
                <a:lnTo>
                  <a:pt x="1408" y="3656603"/>
                </a:lnTo>
                <a:lnTo>
                  <a:pt x="1021" y="3387770"/>
                </a:lnTo>
                <a:lnTo>
                  <a:pt x="691" y="3121714"/>
                </a:lnTo>
                <a:lnTo>
                  <a:pt x="423" y="2858990"/>
                </a:lnTo>
                <a:lnTo>
                  <a:pt x="217" y="2600155"/>
                </a:lnTo>
                <a:lnTo>
                  <a:pt x="76" y="2345766"/>
                </a:lnTo>
                <a:lnTo>
                  <a:pt x="3" y="2096379"/>
                </a:lnTo>
                <a:lnTo>
                  <a:pt x="0" y="1852549"/>
                </a:lnTo>
                <a:lnTo>
                  <a:pt x="68" y="1614834"/>
                </a:lnTo>
                <a:lnTo>
                  <a:pt x="211" y="1383790"/>
                </a:lnTo>
                <a:lnTo>
                  <a:pt x="431" y="1159974"/>
                </a:lnTo>
                <a:lnTo>
                  <a:pt x="730" y="943940"/>
                </a:lnTo>
                <a:lnTo>
                  <a:pt x="1111" y="736247"/>
                </a:lnTo>
                <a:lnTo>
                  <a:pt x="1575" y="537450"/>
                </a:lnTo>
                <a:lnTo>
                  <a:pt x="2125" y="348105"/>
                </a:lnTo>
                <a:lnTo>
                  <a:pt x="2764" y="168770"/>
                </a:lnTo>
                <a:lnTo>
                  <a:pt x="3493" y="0"/>
                </a:lnTo>
              </a:path>
            </a:pathLst>
          </a:custGeom>
          <a:ln w="35286">
            <a:solidFill>
              <a:srgbClr val="000000"/>
            </a:solidFill>
          </a:ln>
        </p:spPr>
        <p:txBody>
          <a:bodyPr wrap="square" lIns="0" tIns="0" rIns="0" bIns="0" rtlCol="0">
            <a:noAutofit/>
          </a:bodyPr>
          <a:lstStyle/>
          <a:p>
            <a:endParaRPr/>
          </a:p>
        </p:txBody>
      </p:sp>
      <p:sp>
        <p:nvSpPr>
          <p:cNvPr id="50" name="object 50"/>
          <p:cNvSpPr/>
          <p:nvPr/>
        </p:nvSpPr>
        <p:spPr>
          <a:xfrm>
            <a:off x="7227249" y="9236933"/>
            <a:ext cx="5690210" cy="23718"/>
          </a:xfrm>
          <a:custGeom>
            <a:avLst/>
            <a:gdLst/>
            <a:ahLst/>
            <a:cxnLst/>
            <a:rect l="l" t="t" r="r" b="b"/>
            <a:pathLst>
              <a:path w="5690210" h="23718">
                <a:moveTo>
                  <a:pt x="0" y="23718"/>
                </a:moveTo>
                <a:lnTo>
                  <a:pt x="193049" y="22913"/>
                </a:lnTo>
                <a:lnTo>
                  <a:pt x="387474" y="22102"/>
                </a:lnTo>
                <a:lnTo>
                  <a:pt x="584650" y="21281"/>
                </a:lnTo>
                <a:lnTo>
                  <a:pt x="785952" y="20441"/>
                </a:lnTo>
                <a:lnTo>
                  <a:pt x="992755" y="19579"/>
                </a:lnTo>
                <a:lnTo>
                  <a:pt x="1206435" y="18689"/>
                </a:lnTo>
                <a:lnTo>
                  <a:pt x="1428368" y="17764"/>
                </a:lnTo>
                <a:lnTo>
                  <a:pt x="1659927" y="16798"/>
                </a:lnTo>
                <a:lnTo>
                  <a:pt x="1902489" y="15787"/>
                </a:lnTo>
                <a:lnTo>
                  <a:pt x="2157430" y="14725"/>
                </a:lnTo>
                <a:lnTo>
                  <a:pt x="2426124" y="13605"/>
                </a:lnTo>
                <a:lnTo>
                  <a:pt x="2709947" y="12422"/>
                </a:lnTo>
                <a:lnTo>
                  <a:pt x="3010274" y="11170"/>
                </a:lnTo>
                <a:lnTo>
                  <a:pt x="3328481" y="9844"/>
                </a:lnTo>
                <a:lnTo>
                  <a:pt x="3665942" y="8437"/>
                </a:lnTo>
                <a:lnTo>
                  <a:pt x="4024034" y="6944"/>
                </a:lnTo>
                <a:lnTo>
                  <a:pt x="4404131" y="5360"/>
                </a:lnTo>
                <a:lnTo>
                  <a:pt x="4807609" y="3678"/>
                </a:lnTo>
                <a:lnTo>
                  <a:pt x="5235844" y="1893"/>
                </a:lnTo>
                <a:lnTo>
                  <a:pt x="5690210" y="0"/>
                </a:lnTo>
              </a:path>
            </a:pathLst>
          </a:custGeom>
          <a:ln w="20163">
            <a:solidFill>
              <a:srgbClr val="000000"/>
            </a:solidFill>
          </a:ln>
        </p:spPr>
        <p:txBody>
          <a:bodyPr wrap="square" lIns="0" tIns="0" rIns="0" bIns="0" rtlCol="0">
            <a:noAutofit/>
          </a:bodyPr>
          <a:lstStyle/>
          <a:p>
            <a:endParaRPr/>
          </a:p>
        </p:txBody>
      </p:sp>
      <p:sp>
        <p:nvSpPr>
          <p:cNvPr id="51" name="object 51"/>
          <p:cNvSpPr/>
          <p:nvPr/>
        </p:nvSpPr>
        <p:spPr>
          <a:xfrm>
            <a:off x="7227249" y="9236933"/>
            <a:ext cx="5690210" cy="23718"/>
          </a:xfrm>
          <a:custGeom>
            <a:avLst/>
            <a:gdLst/>
            <a:ahLst/>
            <a:cxnLst/>
            <a:rect l="l" t="t" r="r" b="b"/>
            <a:pathLst>
              <a:path w="5690210" h="23718">
                <a:moveTo>
                  <a:pt x="0" y="23718"/>
                </a:moveTo>
                <a:lnTo>
                  <a:pt x="269370" y="22595"/>
                </a:lnTo>
                <a:lnTo>
                  <a:pt x="538967" y="21471"/>
                </a:lnTo>
                <a:lnTo>
                  <a:pt x="809021" y="20345"/>
                </a:lnTo>
                <a:lnTo>
                  <a:pt x="1079757" y="19217"/>
                </a:lnTo>
                <a:lnTo>
                  <a:pt x="1351404" y="18084"/>
                </a:lnTo>
                <a:lnTo>
                  <a:pt x="1624189" y="16947"/>
                </a:lnTo>
                <a:lnTo>
                  <a:pt x="1898340" y="15805"/>
                </a:lnTo>
                <a:lnTo>
                  <a:pt x="2174085" y="14655"/>
                </a:lnTo>
                <a:lnTo>
                  <a:pt x="2451652" y="13498"/>
                </a:lnTo>
                <a:lnTo>
                  <a:pt x="2731267" y="12333"/>
                </a:lnTo>
                <a:lnTo>
                  <a:pt x="3013159" y="11158"/>
                </a:lnTo>
                <a:lnTo>
                  <a:pt x="3297556" y="9972"/>
                </a:lnTo>
                <a:lnTo>
                  <a:pt x="3584685" y="8776"/>
                </a:lnTo>
                <a:lnTo>
                  <a:pt x="3874773" y="7567"/>
                </a:lnTo>
                <a:lnTo>
                  <a:pt x="4168049" y="6344"/>
                </a:lnTo>
                <a:lnTo>
                  <a:pt x="4464741" y="5107"/>
                </a:lnTo>
                <a:lnTo>
                  <a:pt x="4765075" y="3856"/>
                </a:lnTo>
                <a:lnTo>
                  <a:pt x="5069279" y="2588"/>
                </a:lnTo>
                <a:lnTo>
                  <a:pt x="5377582" y="1303"/>
                </a:lnTo>
                <a:lnTo>
                  <a:pt x="5690210" y="0"/>
                </a:lnTo>
              </a:path>
            </a:pathLst>
          </a:custGeom>
          <a:ln w="20163">
            <a:solidFill>
              <a:srgbClr val="000000"/>
            </a:solidFill>
          </a:ln>
        </p:spPr>
        <p:txBody>
          <a:bodyPr wrap="square" lIns="0" tIns="0" rIns="0" bIns="0" rtlCol="0">
            <a:noAutofit/>
          </a:bodyPr>
          <a:lstStyle/>
          <a:p>
            <a:endParaRPr/>
          </a:p>
        </p:txBody>
      </p:sp>
      <p:sp>
        <p:nvSpPr>
          <p:cNvPr id="52" name="object 52"/>
          <p:cNvSpPr/>
          <p:nvPr/>
        </p:nvSpPr>
        <p:spPr>
          <a:xfrm>
            <a:off x="7213871" y="10932118"/>
            <a:ext cx="5714103" cy="11265"/>
          </a:xfrm>
          <a:custGeom>
            <a:avLst/>
            <a:gdLst/>
            <a:ahLst/>
            <a:cxnLst/>
            <a:rect l="l" t="t" r="r" b="b"/>
            <a:pathLst>
              <a:path w="5714103" h="11265">
                <a:moveTo>
                  <a:pt x="0" y="0"/>
                </a:moveTo>
                <a:lnTo>
                  <a:pt x="193860" y="382"/>
                </a:lnTo>
                <a:lnTo>
                  <a:pt x="389101" y="767"/>
                </a:lnTo>
                <a:lnTo>
                  <a:pt x="587105" y="1157"/>
                </a:lnTo>
                <a:lnTo>
                  <a:pt x="789252" y="1555"/>
                </a:lnTo>
                <a:lnTo>
                  <a:pt x="996924" y="1965"/>
                </a:lnTo>
                <a:lnTo>
                  <a:pt x="1211501" y="2388"/>
                </a:lnTo>
                <a:lnTo>
                  <a:pt x="1434365" y="2827"/>
                </a:lnTo>
                <a:lnTo>
                  <a:pt x="1666897" y="3286"/>
                </a:lnTo>
                <a:lnTo>
                  <a:pt x="1910478" y="3766"/>
                </a:lnTo>
                <a:lnTo>
                  <a:pt x="2166489" y="4271"/>
                </a:lnTo>
                <a:lnTo>
                  <a:pt x="2436311" y="4803"/>
                </a:lnTo>
                <a:lnTo>
                  <a:pt x="2721326" y="5365"/>
                </a:lnTo>
                <a:lnTo>
                  <a:pt x="3022914" y="5959"/>
                </a:lnTo>
                <a:lnTo>
                  <a:pt x="3342457" y="6589"/>
                </a:lnTo>
                <a:lnTo>
                  <a:pt x="3681335" y="7257"/>
                </a:lnTo>
                <a:lnTo>
                  <a:pt x="4040931" y="7966"/>
                </a:lnTo>
                <a:lnTo>
                  <a:pt x="4422624" y="8719"/>
                </a:lnTo>
                <a:lnTo>
                  <a:pt x="4827796" y="9518"/>
                </a:lnTo>
                <a:lnTo>
                  <a:pt x="5257829" y="10365"/>
                </a:lnTo>
                <a:lnTo>
                  <a:pt x="5714103" y="11265"/>
                </a:lnTo>
              </a:path>
            </a:pathLst>
          </a:custGeom>
          <a:ln w="20163">
            <a:solidFill>
              <a:srgbClr val="000000"/>
            </a:solidFill>
          </a:ln>
        </p:spPr>
        <p:txBody>
          <a:bodyPr wrap="square" lIns="0" tIns="0" rIns="0" bIns="0" rtlCol="0">
            <a:noAutofit/>
          </a:bodyPr>
          <a:lstStyle/>
          <a:p>
            <a:endParaRPr/>
          </a:p>
        </p:txBody>
      </p:sp>
      <p:sp>
        <p:nvSpPr>
          <p:cNvPr id="53" name="object 53"/>
          <p:cNvSpPr/>
          <p:nvPr/>
        </p:nvSpPr>
        <p:spPr>
          <a:xfrm>
            <a:off x="7213871" y="10932118"/>
            <a:ext cx="5714103" cy="11265"/>
          </a:xfrm>
          <a:custGeom>
            <a:avLst/>
            <a:gdLst/>
            <a:ahLst/>
            <a:cxnLst/>
            <a:rect l="l" t="t" r="r" b="b"/>
            <a:pathLst>
              <a:path w="5714103" h="11265">
                <a:moveTo>
                  <a:pt x="0" y="0"/>
                </a:moveTo>
                <a:lnTo>
                  <a:pt x="270501" y="533"/>
                </a:lnTo>
                <a:lnTo>
                  <a:pt x="541231" y="1066"/>
                </a:lnTo>
                <a:lnTo>
                  <a:pt x="812418" y="1601"/>
                </a:lnTo>
                <a:lnTo>
                  <a:pt x="1084291" y="2137"/>
                </a:lnTo>
                <a:lnTo>
                  <a:pt x="1357078" y="2675"/>
                </a:lnTo>
                <a:lnTo>
                  <a:pt x="1631009" y="3215"/>
                </a:lnTo>
                <a:lnTo>
                  <a:pt x="1906311" y="3757"/>
                </a:lnTo>
                <a:lnTo>
                  <a:pt x="2183214" y="4303"/>
                </a:lnTo>
                <a:lnTo>
                  <a:pt x="2461946" y="4853"/>
                </a:lnTo>
                <a:lnTo>
                  <a:pt x="2742736" y="5407"/>
                </a:lnTo>
                <a:lnTo>
                  <a:pt x="3025812" y="5965"/>
                </a:lnTo>
                <a:lnTo>
                  <a:pt x="3311402" y="6528"/>
                </a:lnTo>
                <a:lnTo>
                  <a:pt x="3599737" y="7096"/>
                </a:lnTo>
                <a:lnTo>
                  <a:pt x="3891044" y="7671"/>
                </a:lnTo>
                <a:lnTo>
                  <a:pt x="4185551" y="8251"/>
                </a:lnTo>
                <a:lnTo>
                  <a:pt x="4483488" y="8839"/>
                </a:lnTo>
                <a:lnTo>
                  <a:pt x="4785083" y="9433"/>
                </a:lnTo>
                <a:lnTo>
                  <a:pt x="5090565" y="10036"/>
                </a:lnTo>
                <a:lnTo>
                  <a:pt x="5400162" y="10646"/>
                </a:lnTo>
                <a:lnTo>
                  <a:pt x="5714103" y="11265"/>
                </a:lnTo>
              </a:path>
            </a:pathLst>
          </a:custGeom>
          <a:ln w="20163">
            <a:solidFill>
              <a:srgbClr val="000000"/>
            </a:solidFill>
          </a:ln>
        </p:spPr>
        <p:txBody>
          <a:bodyPr wrap="square" lIns="0" tIns="0" rIns="0" bIns="0" rtlCol="0">
            <a:noAutofit/>
          </a:bodyPr>
          <a:lstStyle/>
          <a:p>
            <a:endParaRPr/>
          </a:p>
        </p:txBody>
      </p:sp>
      <p:sp>
        <p:nvSpPr>
          <p:cNvPr id="54" name="object 54"/>
          <p:cNvSpPr/>
          <p:nvPr/>
        </p:nvSpPr>
        <p:spPr>
          <a:xfrm>
            <a:off x="10019101" y="7704753"/>
            <a:ext cx="6608" cy="790213"/>
          </a:xfrm>
          <a:custGeom>
            <a:avLst/>
            <a:gdLst/>
            <a:ahLst/>
            <a:cxnLst/>
            <a:rect l="l" t="t" r="r" b="b"/>
            <a:pathLst>
              <a:path w="6608" h="790213">
                <a:moveTo>
                  <a:pt x="1911" y="0"/>
                </a:moveTo>
                <a:lnTo>
                  <a:pt x="2830" y="26784"/>
                </a:lnTo>
                <a:lnTo>
                  <a:pt x="3655" y="53615"/>
                </a:lnTo>
                <a:lnTo>
                  <a:pt x="4383" y="80710"/>
                </a:lnTo>
                <a:lnTo>
                  <a:pt x="5013" y="108282"/>
                </a:lnTo>
                <a:lnTo>
                  <a:pt x="5542" y="136548"/>
                </a:lnTo>
                <a:lnTo>
                  <a:pt x="5968" y="165723"/>
                </a:lnTo>
                <a:lnTo>
                  <a:pt x="6289" y="196022"/>
                </a:lnTo>
                <a:lnTo>
                  <a:pt x="6503" y="227661"/>
                </a:lnTo>
                <a:lnTo>
                  <a:pt x="6608" y="260854"/>
                </a:lnTo>
                <a:lnTo>
                  <a:pt x="6603" y="295819"/>
                </a:lnTo>
                <a:lnTo>
                  <a:pt x="6485" y="332768"/>
                </a:lnTo>
                <a:lnTo>
                  <a:pt x="6251" y="371919"/>
                </a:lnTo>
                <a:lnTo>
                  <a:pt x="5901" y="413487"/>
                </a:lnTo>
                <a:lnTo>
                  <a:pt x="5431" y="457686"/>
                </a:lnTo>
                <a:lnTo>
                  <a:pt x="4840" y="504733"/>
                </a:lnTo>
                <a:lnTo>
                  <a:pt x="4127" y="554842"/>
                </a:lnTo>
                <a:lnTo>
                  <a:pt x="3288" y="608230"/>
                </a:lnTo>
                <a:lnTo>
                  <a:pt x="2322" y="665110"/>
                </a:lnTo>
                <a:lnTo>
                  <a:pt x="1226" y="725700"/>
                </a:lnTo>
                <a:lnTo>
                  <a:pt x="0" y="790213"/>
                </a:lnTo>
              </a:path>
            </a:pathLst>
          </a:custGeom>
          <a:ln w="10081">
            <a:solidFill>
              <a:srgbClr val="000000"/>
            </a:solidFill>
          </a:ln>
        </p:spPr>
        <p:txBody>
          <a:bodyPr wrap="square" lIns="0" tIns="0" rIns="0" bIns="0" rtlCol="0">
            <a:noAutofit/>
          </a:bodyPr>
          <a:lstStyle/>
          <a:p>
            <a:endParaRPr/>
          </a:p>
        </p:txBody>
      </p:sp>
      <p:sp>
        <p:nvSpPr>
          <p:cNvPr id="55" name="object 55"/>
          <p:cNvSpPr/>
          <p:nvPr/>
        </p:nvSpPr>
        <p:spPr>
          <a:xfrm>
            <a:off x="10009943" y="7704753"/>
            <a:ext cx="11069" cy="790213"/>
          </a:xfrm>
          <a:custGeom>
            <a:avLst/>
            <a:gdLst/>
            <a:ahLst/>
            <a:cxnLst/>
            <a:rect l="l" t="t" r="r" b="b"/>
            <a:pathLst>
              <a:path w="11069" h="790213">
                <a:moveTo>
                  <a:pt x="11069" y="0"/>
                </a:moveTo>
                <a:lnTo>
                  <a:pt x="8557" y="38959"/>
                </a:lnTo>
                <a:lnTo>
                  <a:pt x="6407" y="77789"/>
                </a:lnTo>
                <a:lnTo>
                  <a:pt x="4602" y="116522"/>
                </a:lnTo>
                <a:lnTo>
                  <a:pt x="3124" y="155188"/>
                </a:lnTo>
                <a:lnTo>
                  <a:pt x="1954" y="193819"/>
                </a:lnTo>
                <a:lnTo>
                  <a:pt x="1075" y="232446"/>
                </a:lnTo>
                <a:lnTo>
                  <a:pt x="468" y="271100"/>
                </a:lnTo>
                <a:lnTo>
                  <a:pt x="116" y="309812"/>
                </a:lnTo>
                <a:lnTo>
                  <a:pt x="0" y="348614"/>
                </a:lnTo>
                <a:lnTo>
                  <a:pt x="102" y="387535"/>
                </a:lnTo>
                <a:lnTo>
                  <a:pt x="404" y="426608"/>
                </a:lnTo>
                <a:lnTo>
                  <a:pt x="888" y="465863"/>
                </a:lnTo>
                <a:lnTo>
                  <a:pt x="1537" y="505333"/>
                </a:lnTo>
                <a:lnTo>
                  <a:pt x="2332" y="545046"/>
                </a:lnTo>
                <a:lnTo>
                  <a:pt x="3255" y="585036"/>
                </a:lnTo>
                <a:lnTo>
                  <a:pt x="4288" y="625333"/>
                </a:lnTo>
                <a:lnTo>
                  <a:pt x="5412" y="665968"/>
                </a:lnTo>
                <a:lnTo>
                  <a:pt x="6611" y="706972"/>
                </a:lnTo>
                <a:lnTo>
                  <a:pt x="7866" y="748377"/>
                </a:lnTo>
                <a:lnTo>
                  <a:pt x="9158" y="790213"/>
                </a:lnTo>
              </a:path>
            </a:pathLst>
          </a:custGeom>
          <a:ln w="10081">
            <a:solidFill>
              <a:srgbClr val="000000"/>
            </a:solidFill>
          </a:ln>
        </p:spPr>
        <p:txBody>
          <a:bodyPr wrap="square" lIns="0" tIns="0" rIns="0" bIns="0" rtlCol="0">
            <a:noAutofit/>
          </a:bodyPr>
          <a:lstStyle/>
          <a:p>
            <a:endParaRPr/>
          </a:p>
        </p:txBody>
      </p:sp>
      <p:sp>
        <p:nvSpPr>
          <p:cNvPr id="56" name="object 56"/>
          <p:cNvSpPr/>
          <p:nvPr/>
        </p:nvSpPr>
        <p:spPr>
          <a:xfrm>
            <a:off x="3590872" y="8159308"/>
            <a:ext cx="12743512" cy="42975"/>
          </a:xfrm>
          <a:custGeom>
            <a:avLst/>
            <a:gdLst/>
            <a:ahLst/>
            <a:cxnLst/>
            <a:rect l="l" t="t" r="r" b="b"/>
            <a:pathLst>
              <a:path w="12743512" h="42975">
                <a:moveTo>
                  <a:pt x="0" y="42975"/>
                </a:moveTo>
                <a:lnTo>
                  <a:pt x="694701" y="36895"/>
                </a:lnTo>
                <a:lnTo>
                  <a:pt x="1388547" y="31355"/>
                </a:lnTo>
                <a:lnTo>
                  <a:pt x="2080670" y="26339"/>
                </a:lnTo>
                <a:lnTo>
                  <a:pt x="2770203" y="21825"/>
                </a:lnTo>
                <a:lnTo>
                  <a:pt x="3456281" y="17797"/>
                </a:lnTo>
                <a:lnTo>
                  <a:pt x="4138037" y="14234"/>
                </a:lnTo>
                <a:lnTo>
                  <a:pt x="4814603" y="11118"/>
                </a:lnTo>
                <a:lnTo>
                  <a:pt x="5485115" y="8429"/>
                </a:lnTo>
                <a:lnTo>
                  <a:pt x="6148704" y="6150"/>
                </a:lnTo>
                <a:lnTo>
                  <a:pt x="6804505" y="4260"/>
                </a:lnTo>
                <a:lnTo>
                  <a:pt x="7451651" y="2742"/>
                </a:lnTo>
                <a:lnTo>
                  <a:pt x="8089275" y="1575"/>
                </a:lnTo>
                <a:lnTo>
                  <a:pt x="8716512" y="742"/>
                </a:lnTo>
                <a:lnTo>
                  <a:pt x="9332494" y="223"/>
                </a:lnTo>
                <a:lnTo>
                  <a:pt x="9936354" y="0"/>
                </a:lnTo>
                <a:lnTo>
                  <a:pt x="10527227" y="52"/>
                </a:lnTo>
                <a:lnTo>
                  <a:pt x="11104246" y="362"/>
                </a:lnTo>
                <a:lnTo>
                  <a:pt x="11666544" y="911"/>
                </a:lnTo>
                <a:lnTo>
                  <a:pt x="12213255" y="1679"/>
                </a:lnTo>
                <a:lnTo>
                  <a:pt x="12743512" y="2648"/>
                </a:lnTo>
              </a:path>
            </a:pathLst>
          </a:custGeom>
          <a:ln w="10081">
            <a:solidFill>
              <a:srgbClr val="000000"/>
            </a:solidFill>
          </a:ln>
        </p:spPr>
        <p:txBody>
          <a:bodyPr wrap="square" lIns="0" tIns="0" rIns="0" bIns="0" rtlCol="0">
            <a:noAutofit/>
          </a:bodyPr>
          <a:lstStyle/>
          <a:p>
            <a:endParaRPr/>
          </a:p>
        </p:txBody>
      </p:sp>
      <p:sp>
        <p:nvSpPr>
          <p:cNvPr id="57" name="object 57"/>
          <p:cNvSpPr/>
          <p:nvPr/>
        </p:nvSpPr>
        <p:spPr>
          <a:xfrm>
            <a:off x="3590872" y="8151217"/>
            <a:ext cx="12743512" cy="51066"/>
          </a:xfrm>
          <a:custGeom>
            <a:avLst/>
            <a:gdLst/>
            <a:ahLst/>
            <a:cxnLst/>
            <a:rect l="l" t="t" r="r" b="b"/>
            <a:pathLst>
              <a:path w="12743512" h="51066">
                <a:moveTo>
                  <a:pt x="0" y="51066"/>
                </a:moveTo>
                <a:lnTo>
                  <a:pt x="611084" y="44172"/>
                </a:lnTo>
                <a:lnTo>
                  <a:pt x="1222564" y="37748"/>
                </a:lnTo>
                <a:lnTo>
                  <a:pt x="1834830" y="31804"/>
                </a:lnTo>
                <a:lnTo>
                  <a:pt x="2448275" y="26345"/>
                </a:lnTo>
                <a:lnTo>
                  <a:pt x="3063290" y="21379"/>
                </a:lnTo>
                <a:lnTo>
                  <a:pt x="3680268" y="16912"/>
                </a:lnTo>
                <a:lnTo>
                  <a:pt x="4299600" y="12952"/>
                </a:lnTo>
                <a:lnTo>
                  <a:pt x="4921679" y="9505"/>
                </a:lnTo>
                <a:lnTo>
                  <a:pt x="5546896" y="6579"/>
                </a:lnTo>
                <a:lnTo>
                  <a:pt x="6175643" y="4180"/>
                </a:lnTo>
                <a:lnTo>
                  <a:pt x="6808313" y="2316"/>
                </a:lnTo>
                <a:lnTo>
                  <a:pt x="7445296" y="993"/>
                </a:lnTo>
                <a:lnTo>
                  <a:pt x="8086986" y="219"/>
                </a:lnTo>
                <a:lnTo>
                  <a:pt x="8733774" y="0"/>
                </a:lnTo>
                <a:lnTo>
                  <a:pt x="9386052" y="343"/>
                </a:lnTo>
                <a:lnTo>
                  <a:pt x="10044212" y="1255"/>
                </a:lnTo>
                <a:lnTo>
                  <a:pt x="10708646" y="2744"/>
                </a:lnTo>
                <a:lnTo>
                  <a:pt x="11379746" y="4817"/>
                </a:lnTo>
                <a:lnTo>
                  <a:pt x="12057904" y="7479"/>
                </a:lnTo>
                <a:lnTo>
                  <a:pt x="12743512" y="10739"/>
                </a:lnTo>
              </a:path>
            </a:pathLst>
          </a:custGeom>
          <a:ln w="10081">
            <a:solidFill>
              <a:srgbClr val="000000"/>
            </a:solidFill>
          </a:ln>
        </p:spPr>
        <p:txBody>
          <a:bodyPr wrap="square" lIns="0" tIns="0" rIns="0" bIns="0" rtlCol="0">
            <a:noAutofit/>
          </a:bodyPr>
          <a:lstStyle/>
          <a:p>
            <a:endParaRPr/>
          </a:p>
        </p:txBody>
      </p:sp>
      <p:sp>
        <p:nvSpPr>
          <p:cNvPr id="58" name="object 58"/>
          <p:cNvSpPr/>
          <p:nvPr/>
        </p:nvSpPr>
        <p:spPr>
          <a:xfrm>
            <a:off x="3581526" y="8200041"/>
            <a:ext cx="7339" cy="675"/>
          </a:xfrm>
          <a:custGeom>
            <a:avLst/>
            <a:gdLst/>
            <a:ahLst/>
            <a:cxnLst/>
            <a:rect l="l" t="t" r="r" b="b"/>
            <a:pathLst>
              <a:path w="7339" h="675">
                <a:moveTo>
                  <a:pt x="0" y="196"/>
                </a:moveTo>
                <a:lnTo>
                  <a:pt x="760" y="0"/>
                </a:lnTo>
                <a:lnTo>
                  <a:pt x="2331" y="675"/>
                </a:lnTo>
                <a:lnTo>
                  <a:pt x="7339" y="196"/>
                </a:lnTo>
              </a:path>
            </a:pathLst>
          </a:custGeom>
          <a:ln w="10081">
            <a:solidFill>
              <a:srgbClr val="000000"/>
            </a:solidFill>
          </a:ln>
        </p:spPr>
        <p:txBody>
          <a:bodyPr wrap="square" lIns="0" tIns="0" rIns="0" bIns="0" rtlCol="0">
            <a:noAutofit/>
          </a:bodyPr>
          <a:lstStyle/>
          <a:p>
            <a:endParaRPr/>
          </a:p>
        </p:txBody>
      </p:sp>
      <p:sp>
        <p:nvSpPr>
          <p:cNvPr id="59" name="object 59"/>
          <p:cNvSpPr/>
          <p:nvPr/>
        </p:nvSpPr>
        <p:spPr>
          <a:xfrm>
            <a:off x="3581526" y="8199853"/>
            <a:ext cx="7339" cy="426"/>
          </a:xfrm>
          <a:custGeom>
            <a:avLst/>
            <a:gdLst/>
            <a:ahLst/>
            <a:cxnLst/>
            <a:rect l="l" t="t" r="r" b="b"/>
            <a:pathLst>
              <a:path w="7339" h="426">
                <a:moveTo>
                  <a:pt x="0" y="383"/>
                </a:moveTo>
                <a:lnTo>
                  <a:pt x="2125" y="0"/>
                </a:lnTo>
                <a:lnTo>
                  <a:pt x="4479" y="426"/>
                </a:lnTo>
                <a:lnTo>
                  <a:pt x="7339" y="383"/>
                </a:lnTo>
              </a:path>
            </a:pathLst>
          </a:custGeom>
          <a:ln w="10081">
            <a:solidFill>
              <a:srgbClr val="000000"/>
            </a:solidFill>
          </a:ln>
        </p:spPr>
        <p:txBody>
          <a:bodyPr wrap="square" lIns="0" tIns="0" rIns="0" bIns="0" rtlCol="0">
            <a:noAutofit/>
          </a:bodyPr>
          <a:lstStyle/>
          <a:p>
            <a:endParaRPr/>
          </a:p>
        </p:txBody>
      </p:sp>
      <p:sp>
        <p:nvSpPr>
          <p:cNvPr id="60" name="object 60"/>
          <p:cNvSpPr/>
          <p:nvPr/>
        </p:nvSpPr>
        <p:spPr>
          <a:xfrm>
            <a:off x="981358" y="8494967"/>
            <a:ext cx="5725148" cy="1448"/>
          </a:xfrm>
          <a:custGeom>
            <a:avLst/>
            <a:gdLst/>
            <a:ahLst/>
            <a:cxnLst/>
            <a:rect l="l" t="t" r="r" b="b"/>
            <a:pathLst>
              <a:path w="5725148" h="1448">
                <a:moveTo>
                  <a:pt x="0" y="0"/>
                </a:moveTo>
                <a:lnTo>
                  <a:pt x="217223" y="135"/>
                </a:lnTo>
                <a:lnTo>
                  <a:pt x="435485" y="282"/>
                </a:lnTo>
                <a:lnTo>
                  <a:pt x="655823" y="436"/>
                </a:lnTo>
                <a:lnTo>
                  <a:pt x="879275" y="594"/>
                </a:lnTo>
                <a:lnTo>
                  <a:pt x="1106879" y="750"/>
                </a:lnTo>
                <a:lnTo>
                  <a:pt x="1339674" y="901"/>
                </a:lnTo>
                <a:lnTo>
                  <a:pt x="1578697" y="1043"/>
                </a:lnTo>
                <a:lnTo>
                  <a:pt x="1824987" y="1170"/>
                </a:lnTo>
                <a:lnTo>
                  <a:pt x="2079582" y="1278"/>
                </a:lnTo>
                <a:lnTo>
                  <a:pt x="2343520" y="1363"/>
                </a:lnTo>
                <a:lnTo>
                  <a:pt x="2617838" y="1422"/>
                </a:lnTo>
                <a:lnTo>
                  <a:pt x="2903576" y="1448"/>
                </a:lnTo>
                <a:lnTo>
                  <a:pt x="3201772" y="1439"/>
                </a:lnTo>
                <a:lnTo>
                  <a:pt x="3513463" y="1389"/>
                </a:lnTo>
                <a:lnTo>
                  <a:pt x="3839687" y="1294"/>
                </a:lnTo>
                <a:lnTo>
                  <a:pt x="4181483" y="1151"/>
                </a:lnTo>
                <a:lnTo>
                  <a:pt x="4539889" y="954"/>
                </a:lnTo>
                <a:lnTo>
                  <a:pt x="4915944" y="699"/>
                </a:lnTo>
                <a:lnTo>
                  <a:pt x="5310684" y="383"/>
                </a:lnTo>
                <a:lnTo>
                  <a:pt x="5725148" y="0"/>
                </a:lnTo>
              </a:path>
            </a:pathLst>
          </a:custGeom>
          <a:ln w="35286">
            <a:solidFill>
              <a:srgbClr val="000000"/>
            </a:solidFill>
          </a:ln>
        </p:spPr>
        <p:txBody>
          <a:bodyPr wrap="square" lIns="0" tIns="0" rIns="0" bIns="0" rtlCol="0">
            <a:noAutofit/>
          </a:bodyPr>
          <a:lstStyle/>
          <a:p>
            <a:endParaRPr/>
          </a:p>
        </p:txBody>
      </p:sp>
      <p:sp>
        <p:nvSpPr>
          <p:cNvPr id="61" name="object 61"/>
          <p:cNvSpPr/>
          <p:nvPr/>
        </p:nvSpPr>
        <p:spPr>
          <a:xfrm>
            <a:off x="981358" y="8494967"/>
            <a:ext cx="5725148" cy="531"/>
          </a:xfrm>
          <a:custGeom>
            <a:avLst/>
            <a:gdLst/>
            <a:ahLst/>
            <a:cxnLst/>
            <a:rect l="l" t="t" r="r" b="b"/>
            <a:pathLst>
              <a:path w="5725148" h="531">
                <a:moveTo>
                  <a:pt x="0" y="0"/>
                </a:moveTo>
                <a:lnTo>
                  <a:pt x="242542" y="59"/>
                </a:lnTo>
                <a:lnTo>
                  <a:pt x="485754" y="121"/>
                </a:lnTo>
                <a:lnTo>
                  <a:pt x="730292" y="182"/>
                </a:lnTo>
                <a:lnTo>
                  <a:pt x="976810" y="243"/>
                </a:lnTo>
                <a:lnTo>
                  <a:pt x="1225963" y="301"/>
                </a:lnTo>
                <a:lnTo>
                  <a:pt x="1478408" y="355"/>
                </a:lnTo>
                <a:lnTo>
                  <a:pt x="1734800" y="405"/>
                </a:lnTo>
                <a:lnTo>
                  <a:pt x="1995792" y="448"/>
                </a:lnTo>
                <a:lnTo>
                  <a:pt x="2262042" y="483"/>
                </a:lnTo>
                <a:lnTo>
                  <a:pt x="2534204" y="510"/>
                </a:lnTo>
                <a:lnTo>
                  <a:pt x="2812933" y="526"/>
                </a:lnTo>
                <a:lnTo>
                  <a:pt x="3098885" y="531"/>
                </a:lnTo>
                <a:lnTo>
                  <a:pt x="3392715" y="523"/>
                </a:lnTo>
                <a:lnTo>
                  <a:pt x="3695078" y="501"/>
                </a:lnTo>
                <a:lnTo>
                  <a:pt x="4006629" y="463"/>
                </a:lnTo>
                <a:lnTo>
                  <a:pt x="4328025" y="409"/>
                </a:lnTo>
                <a:lnTo>
                  <a:pt x="4659919" y="337"/>
                </a:lnTo>
                <a:lnTo>
                  <a:pt x="5002967" y="245"/>
                </a:lnTo>
                <a:lnTo>
                  <a:pt x="5357825" y="133"/>
                </a:lnTo>
                <a:lnTo>
                  <a:pt x="5725148" y="0"/>
                </a:lnTo>
              </a:path>
            </a:pathLst>
          </a:custGeom>
          <a:ln w="35286">
            <a:solidFill>
              <a:srgbClr val="000000"/>
            </a:solidFill>
          </a:ln>
        </p:spPr>
        <p:txBody>
          <a:bodyPr wrap="square" lIns="0" tIns="0" rIns="0" bIns="0" rtlCol="0">
            <a:noAutofit/>
          </a:bodyPr>
          <a:lstStyle/>
          <a:p>
            <a:endParaRPr/>
          </a:p>
        </p:txBody>
      </p:sp>
      <p:sp>
        <p:nvSpPr>
          <p:cNvPr id="62" name="object 62"/>
          <p:cNvSpPr/>
          <p:nvPr/>
        </p:nvSpPr>
        <p:spPr>
          <a:xfrm>
            <a:off x="6706507" y="8494967"/>
            <a:ext cx="1598" cy="4748571"/>
          </a:xfrm>
          <a:custGeom>
            <a:avLst/>
            <a:gdLst/>
            <a:ahLst/>
            <a:cxnLst/>
            <a:rect l="l" t="t" r="r" b="b"/>
            <a:pathLst>
              <a:path w="1598" h="4748571">
                <a:moveTo>
                  <a:pt x="0" y="0"/>
                </a:moveTo>
                <a:lnTo>
                  <a:pt x="327" y="165657"/>
                </a:lnTo>
                <a:lnTo>
                  <a:pt x="615" y="332359"/>
                </a:lnTo>
                <a:lnTo>
                  <a:pt x="864" y="501193"/>
                </a:lnTo>
                <a:lnTo>
                  <a:pt x="1076" y="673241"/>
                </a:lnTo>
                <a:lnTo>
                  <a:pt x="1250" y="849590"/>
                </a:lnTo>
                <a:lnTo>
                  <a:pt x="1389" y="1031324"/>
                </a:lnTo>
                <a:lnTo>
                  <a:pt x="1492" y="1219528"/>
                </a:lnTo>
                <a:lnTo>
                  <a:pt x="1560" y="1415287"/>
                </a:lnTo>
                <a:lnTo>
                  <a:pt x="1596" y="1619686"/>
                </a:lnTo>
                <a:lnTo>
                  <a:pt x="1598" y="1833809"/>
                </a:lnTo>
                <a:lnTo>
                  <a:pt x="1568" y="2058742"/>
                </a:lnTo>
                <a:lnTo>
                  <a:pt x="1507" y="2295570"/>
                </a:lnTo>
                <a:lnTo>
                  <a:pt x="1416" y="2545376"/>
                </a:lnTo>
                <a:lnTo>
                  <a:pt x="1295" y="2809247"/>
                </a:lnTo>
                <a:lnTo>
                  <a:pt x="1146" y="3088267"/>
                </a:lnTo>
                <a:lnTo>
                  <a:pt x="969" y="3383520"/>
                </a:lnTo>
                <a:lnTo>
                  <a:pt x="765" y="3696093"/>
                </a:lnTo>
                <a:lnTo>
                  <a:pt x="535" y="4027069"/>
                </a:lnTo>
                <a:lnTo>
                  <a:pt x="279" y="4377533"/>
                </a:lnTo>
                <a:lnTo>
                  <a:pt x="0" y="4748571"/>
                </a:lnTo>
              </a:path>
            </a:pathLst>
          </a:custGeom>
          <a:ln w="35286">
            <a:solidFill>
              <a:srgbClr val="000000"/>
            </a:solidFill>
          </a:ln>
        </p:spPr>
        <p:txBody>
          <a:bodyPr wrap="square" lIns="0" tIns="0" rIns="0" bIns="0" rtlCol="0">
            <a:noAutofit/>
          </a:bodyPr>
          <a:lstStyle/>
          <a:p>
            <a:endParaRPr/>
          </a:p>
        </p:txBody>
      </p:sp>
      <p:sp>
        <p:nvSpPr>
          <p:cNvPr id="63" name="object 63"/>
          <p:cNvSpPr/>
          <p:nvPr/>
        </p:nvSpPr>
        <p:spPr>
          <a:xfrm>
            <a:off x="6705339" y="8494967"/>
            <a:ext cx="1167" cy="4748571"/>
          </a:xfrm>
          <a:custGeom>
            <a:avLst/>
            <a:gdLst/>
            <a:ahLst/>
            <a:cxnLst/>
            <a:rect l="l" t="t" r="r" b="b"/>
            <a:pathLst>
              <a:path w="1167" h="4748571">
                <a:moveTo>
                  <a:pt x="1167" y="0"/>
                </a:moveTo>
                <a:lnTo>
                  <a:pt x="920" y="164423"/>
                </a:lnTo>
                <a:lnTo>
                  <a:pt x="705" y="329945"/>
                </a:lnTo>
                <a:lnTo>
                  <a:pt x="520" y="497663"/>
                </a:lnTo>
                <a:lnTo>
                  <a:pt x="364" y="668676"/>
                </a:lnTo>
                <a:lnTo>
                  <a:pt x="237" y="844081"/>
                </a:lnTo>
                <a:lnTo>
                  <a:pt x="138" y="1024975"/>
                </a:lnTo>
                <a:lnTo>
                  <a:pt x="66" y="1212456"/>
                </a:lnTo>
                <a:lnTo>
                  <a:pt x="20" y="1407622"/>
                </a:lnTo>
                <a:lnTo>
                  <a:pt x="0" y="1611570"/>
                </a:lnTo>
                <a:lnTo>
                  <a:pt x="3" y="1825399"/>
                </a:lnTo>
                <a:lnTo>
                  <a:pt x="29" y="2050205"/>
                </a:lnTo>
                <a:lnTo>
                  <a:pt x="78" y="2287087"/>
                </a:lnTo>
                <a:lnTo>
                  <a:pt x="149" y="2537141"/>
                </a:lnTo>
                <a:lnTo>
                  <a:pt x="240" y="2801467"/>
                </a:lnTo>
                <a:lnTo>
                  <a:pt x="350" y="3081160"/>
                </a:lnTo>
                <a:lnTo>
                  <a:pt x="480" y="3377320"/>
                </a:lnTo>
                <a:lnTo>
                  <a:pt x="627" y="3691043"/>
                </a:lnTo>
                <a:lnTo>
                  <a:pt x="792" y="4023428"/>
                </a:lnTo>
                <a:lnTo>
                  <a:pt x="972" y="4375571"/>
                </a:lnTo>
                <a:lnTo>
                  <a:pt x="1167" y="4748571"/>
                </a:lnTo>
              </a:path>
            </a:pathLst>
          </a:custGeom>
          <a:ln w="35286">
            <a:solidFill>
              <a:srgbClr val="000000"/>
            </a:solidFill>
          </a:ln>
        </p:spPr>
        <p:txBody>
          <a:bodyPr wrap="square" lIns="0" tIns="0" rIns="0" bIns="0" rtlCol="0">
            <a:noAutofit/>
          </a:bodyPr>
          <a:lstStyle/>
          <a:p>
            <a:endParaRPr/>
          </a:p>
        </p:txBody>
      </p:sp>
      <p:sp>
        <p:nvSpPr>
          <p:cNvPr id="64" name="object 64"/>
          <p:cNvSpPr/>
          <p:nvPr/>
        </p:nvSpPr>
        <p:spPr>
          <a:xfrm>
            <a:off x="981358" y="13243012"/>
            <a:ext cx="5725148" cy="526"/>
          </a:xfrm>
          <a:custGeom>
            <a:avLst/>
            <a:gdLst/>
            <a:ahLst/>
            <a:cxnLst/>
            <a:rect l="l" t="t" r="r" b="b"/>
            <a:pathLst>
              <a:path w="5725148" h="526">
                <a:moveTo>
                  <a:pt x="5725148" y="526"/>
                </a:moveTo>
                <a:lnTo>
                  <a:pt x="5490546" y="407"/>
                </a:lnTo>
                <a:lnTo>
                  <a:pt x="5255173" y="305"/>
                </a:lnTo>
                <a:lnTo>
                  <a:pt x="5018252" y="219"/>
                </a:lnTo>
                <a:lnTo>
                  <a:pt x="4779005" y="148"/>
                </a:lnTo>
                <a:lnTo>
                  <a:pt x="4536654" y="92"/>
                </a:lnTo>
                <a:lnTo>
                  <a:pt x="4290421" y="50"/>
                </a:lnTo>
                <a:lnTo>
                  <a:pt x="4039529" y="21"/>
                </a:lnTo>
                <a:lnTo>
                  <a:pt x="3783200" y="4"/>
                </a:lnTo>
                <a:lnTo>
                  <a:pt x="3520655" y="0"/>
                </a:lnTo>
                <a:lnTo>
                  <a:pt x="3251118" y="6"/>
                </a:lnTo>
                <a:lnTo>
                  <a:pt x="2973809" y="23"/>
                </a:lnTo>
                <a:lnTo>
                  <a:pt x="2687952" y="49"/>
                </a:lnTo>
                <a:lnTo>
                  <a:pt x="2392768" y="85"/>
                </a:lnTo>
                <a:lnTo>
                  <a:pt x="2087480" y="129"/>
                </a:lnTo>
                <a:lnTo>
                  <a:pt x="1771310" y="180"/>
                </a:lnTo>
                <a:lnTo>
                  <a:pt x="1443479" y="238"/>
                </a:lnTo>
                <a:lnTo>
                  <a:pt x="1103211" y="303"/>
                </a:lnTo>
                <a:lnTo>
                  <a:pt x="749727" y="373"/>
                </a:lnTo>
                <a:lnTo>
                  <a:pt x="382249" y="447"/>
                </a:lnTo>
                <a:lnTo>
                  <a:pt x="0" y="526"/>
                </a:lnTo>
              </a:path>
            </a:pathLst>
          </a:custGeom>
          <a:ln w="35286">
            <a:solidFill>
              <a:srgbClr val="000000"/>
            </a:solidFill>
          </a:ln>
        </p:spPr>
        <p:txBody>
          <a:bodyPr wrap="square" lIns="0" tIns="0" rIns="0" bIns="0" rtlCol="0">
            <a:noAutofit/>
          </a:bodyPr>
          <a:lstStyle/>
          <a:p>
            <a:endParaRPr/>
          </a:p>
        </p:txBody>
      </p:sp>
      <p:sp>
        <p:nvSpPr>
          <p:cNvPr id="65" name="object 65"/>
          <p:cNvSpPr/>
          <p:nvPr/>
        </p:nvSpPr>
        <p:spPr>
          <a:xfrm>
            <a:off x="981358" y="13243539"/>
            <a:ext cx="5725148" cy="3158"/>
          </a:xfrm>
          <a:custGeom>
            <a:avLst/>
            <a:gdLst/>
            <a:ahLst/>
            <a:cxnLst/>
            <a:rect l="l" t="t" r="r" b="b"/>
            <a:pathLst>
              <a:path w="5725148" h="3158">
                <a:moveTo>
                  <a:pt x="5725148" y="0"/>
                </a:moveTo>
                <a:lnTo>
                  <a:pt x="5461854" y="666"/>
                </a:lnTo>
                <a:lnTo>
                  <a:pt x="5198210" y="1249"/>
                </a:lnTo>
                <a:lnTo>
                  <a:pt x="4933870" y="1749"/>
                </a:lnTo>
                <a:lnTo>
                  <a:pt x="4668491" y="2169"/>
                </a:lnTo>
                <a:lnTo>
                  <a:pt x="4401728" y="2512"/>
                </a:lnTo>
                <a:lnTo>
                  <a:pt x="4133237" y="2780"/>
                </a:lnTo>
                <a:lnTo>
                  <a:pt x="3862673" y="2975"/>
                </a:lnTo>
                <a:lnTo>
                  <a:pt x="3589692" y="3100"/>
                </a:lnTo>
                <a:lnTo>
                  <a:pt x="3313949" y="3158"/>
                </a:lnTo>
                <a:lnTo>
                  <a:pt x="3035101" y="3150"/>
                </a:lnTo>
                <a:lnTo>
                  <a:pt x="2752801" y="3079"/>
                </a:lnTo>
                <a:lnTo>
                  <a:pt x="2466707" y="2947"/>
                </a:lnTo>
                <a:lnTo>
                  <a:pt x="2176473" y="2757"/>
                </a:lnTo>
                <a:lnTo>
                  <a:pt x="1881756" y="2512"/>
                </a:lnTo>
                <a:lnTo>
                  <a:pt x="1582210" y="2213"/>
                </a:lnTo>
                <a:lnTo>
                  <a:pt x="1277491" y="1863"/>
                </a:lnTo>
                <a:lnTo>
                  <a:pt x="967255" y="1464"/>
                </a:lnTo>
                <a:lnTo>
                  <a:pt x="651157" y="1019"/>
                </a:lnTo>
                <a:lnTo>
                  <a:pt x="328854" y="530"/>
                </a:lnTo>
                <a:lnTo>
                  <a:pt x="0" y="0"/>
                </a:lnTo>
              </a:path>
            </a:pathLst>
          </a:custGeom>
          <a:ln w="35286">
            <a:solidFill>
              <a:srgbClr val="000000"/>
            </a:solidFill>
          </a:ln>
        </p:spPr>
        <p:txBody>
          <a:bodyPr wrap="square" lIns="0" tIns="0" rIns="0" bIns="0" rtlCol="0">
            <a:noAutofit/>
          </a:bodyPr>
          <a:lstStyle/>
          <a:p>
            <a:endParaRPr/>
          </a:p>
        </p:txBody>
      </p:sp>
      <p:sp>
        <p:nvSpPr>
          <p:cNvPr id="66" name="object 66"/>
          <p:cNvSpPr/>
          <p:nvPr/>
        </p:nvSpPr>
        <p:spPr>
          <a:xfrm>
            <a:off x="977962" y="8494967"/>
            <a:ext cx="3395" cy="4748571"/>
          </a:xfrm>
          <a:custGeom>
            <a:avLst/>
            <a:gdLst/>
            <a:ahLst/>
            <a:cxnLst/>
            <a:rect l="l" t="t" r="r" b="b"/>
            <a:pathLst>
              <a:path w="3395" h="4748571">
                <a:moveTo>
                  <a:pt x="3395" y="4748571"/>
                </a:moveTo>
                <a:lnTo>
                  <a:pt x="2827" y="4572659"/>
                </a:lnTo>
                <a:lnTo>
                  <a:pt x="2303" y="4395840"/>
                </a:lnTo>
                <a:lnTo>
                  <a:pt x="1826" y="4217187"/>
                </a:lnTo>
                <a:lnTo>
                  <a:pt x="1398" y="4035772"/>
                </a:lnTo>
                <a:lnTo>
                  <a:pt x="1021" y="3850665"/>
                </a:lnTo>
                <a:lnTo>
                  <a:pt x="700" y="3660940"/>
                </a:lnTo>
                <a:lnTo>
                  <a:pt x="435" y="3465668"/>
                </a:lnTo>
                <a:lnTo>
                  <a:pt x="230" y="3263920"/>
                </a:lnTo>
                <a:lnTo>
                  <a:pt x="87" y="3054768"/>
                </a:lnTo>
                <a:lnTo>
                  <a:pt x="9" y="2837285"/>
                </a:lnTo>
                <a:lnTo>
                  <a:pt x="0" y="2610542"/>
                </a:lnTo>
                <a:lnTo>
                  <a:pt x="60" y="2373611"/>
                </a:lnTo>
                <a:lnTo>
                  <a:pt x="193" y="2125563"/>
                </a:lnTo>
                <a:lnTo>
                  <a:pt x="403" y="1865471"/>
                </a:lnTo>
                <a:lnTo>
                  <a:pt x="690" y="1592405"/>
                </a:lnTo>
                <a:lnTo>
                  <a:pt x="1059" y="1305439"/>
                </a:lnTo>
                <a:lnTo>
                  <a:pt x="1511" y="1003644"/>
                </a:lnTo>
                <a:lnTo>
                  <a:pt x="2049" y="686091"/>
                </a:lnTo>
                <a:lnTo>
                  <a:pt x="2676" y="351852"/>
                </a:lnTo>
                <a:lnTo>
                  <a:pt x="3395" y="0"/>
                </a:lnTo>
              </a:path>
            </a:pathLst>
          </a:custGeom>
          <a:ln w="35286">
            <a:solidFill>
              <a:srgbClr val="000000"/>
            </a:solidFill>
          </a:ln>
        </p:spPr>
        <p:txBody>
          <a:bodyPr wrap="square" lIns="0" tIns="0" rIns="0" bIns="0" rtlCol="0">
            <a:noAutofit/>
          </a:bodyPr>
          <a:lstStyle/>
          <a:p>
            <a:endParaRPr/>
          </a:p>
        </p:txBody>
      </p:sp>
      <p:sp>
        <p:nvSpPr>
          <p:cNvPr id="67" name="object 67"/>
          <p:cNvSpPr/>
          <p:nvPr/>
        </p:nvSpPr>
        <p:spPr>
          <a:xfrm>
            <a:off x="978144" y="8494967"/>
            <a:ext cx="3214" cy="4748571"/>
          </a:xfrm>
          <a:custGeom>
            <a:avLst/>
            <a:gdLst/>
            <a:ahLst/>
            <a:cxnLst/>
            <a:rect l="l" t="t" r="r" b="b"/>
            <a:pathLst>
              <a:path w="3214" h="4748571">
                <a:moveTo>
                  <a:pt x="3214" y="4748571"/>
                </a:moveTo>
                <a:lnTo>
                  <a:pt x="2602" y="4474905"/>
                </a:lnTo>
                <a:lnTo>
                  <a:pt x="2055" y="4201794"/>
                </a:lnTo>
                <a:lnTo>
                  <a:pt x="1572" y="3929781"/>
                </a:lnTo>
                <a:lnTo>
                  <a:pt x="1154" y="3659410"/>
                </a:lnTo>
                <a:lnTo>
                  <a:pt x="801" y="3391223"/>
                </a:lnTo>
                <a:lnTo>
                  <a:pt x="512" y="3125764"/>
                </a:lnTo>
                <a:lnTo>
                  <a:pt x="287" y="2863576"/>
                </a:lnTo>
                <a:lnTo>
                  <a:pt x="127" y="2605203"/>
                </a:lnTo>
                <a:lnTo>
                  <a:pt x="31" y="2351187"/>
                </a:lnTo>
                <a:lnTo>
                  <a:pt x="0" y="2102072"/>
                </a:lnTo>
                <a:lnTo>
                  <a:pt x="32" y="1858402"/>
                </a:lnTo>
                <a:lnTo>
                  <a:pt x="129" y="1620719"/>
                </a:lnTo>
                <a:lnTo>
                  <a:pt x="291" y="1389567"/>
                </a:lnTo>
                <a:lnTo>
                  <a:pt x="516" y="1165489"/>
                </a:lnTo>
                <a:lnTo>
                  <a:pt x="805" y="949028"/>
                </a:lnTo>
                <a:lnTo>
                  <a:pt x="1159" y="740728"/>
                </a:lnTo>
                <a:lnTo>
                  <a:pt x="1577" y="541132"/>
                </a:lnTo>
                <a:lnTo>
                  <a:pt x="2058" y="350783"/>
                </a:lnTo>
                <a:lnTo>
                  <a:pt x="2604" y="170224"/>
                </a:lnTo>
                <a:lnTo>
                  <a:pt x="3214" y="0"/>
                </a:lnTo>
              </a:path>
            </a:pathLst>
          </a:custGeom>
          <a:ln w="35286">
            <a:solidFill>
              <a:srgbClr val="000000"/>
            </a:solidFill>
          </a:ln>
        </p:spPr>
        <p:txBody>
          <a:bodyPr wrap="square" lIns="0" tIns="0" rIns="0" bIns="0" rtlCol="0">
            <a:noAutofit/>
          </a:bodyPr>
          <a:lstStyle/>
          <a:p>
            <a:endParaRPr/>
          </a:p>
        </p:txBody>
      </p:sp>
      <p:sp>
        <p:nvSpPr>
          <p:cNvPr id="68" name="object 68"/>
          <p:cNvSpPr/>
          <p:nvPr/>
        </p:nvSpPr>
        <p:spPr>
          <a:xfrm>
            <a:off x="1016300" y="9236933"/>
            <a:ext cx="5690205" cy="23718"/>
          </a:xfrm>
          <a:custGeom>
            <a:avLst/>
            <a:gdLst/>
            <a:ahLst/>
            <a:cxnLst/>
            <a:rect l="l" t="t" r="r" b="b"/>
            <a:pathLst>
              <a:path w="5690205" h="23718">
                <a:moveTo>
                  <a:pt x="0" y="23718"/>
                </a:moveTo>
                <a:lnTo>
                  <a:pt x="193049" y="22913"/>
                </a:lnTo>
                <a:lnTo>
                  <a:pt x="387474" y="22102"/>
                </a:lnTo>
                <a:lnTo>
                  <a:pt x="584650" y="21281"/>
                </a:lnTo>
                <a:lnTo>
                  <a:pt x="785951" y="20441"/>
                </a:lnTo>
                <a:lnTo>
                  <a:pt x="992754" y="19579"/>
                </a:lnTo>
                <a:lnTo>
                  <a:pt x="1206434" y="18689"/>
                </a:lnTo>
                <a:lnTo>
                  <a:pt x="1428366" y="17764"/>
                </a:lnTo>
                <a:lnTo>
                  <a:pt x="1659926" y="16798"/>
                </a:lnTo>
                <a:lnTo>
                  <a:pt x="1902488" y="15787"/>
                </a:lnTo>
                <a:lnTo>
                  <a:pt x="2157428" y="14725"/>
                </a:lnTo>
                <a:lnTo>
                  <a:pt x="2426122" y="13605"/>
                </a:lnTo>
                <a:lnTo>
                  <a:pt x="2709944" y="12422"/>
                </a:lnTo>
                <a:lnTo>
                  <a:pt x="3010271" y="11170"/>
                </a:lnTo>
                <a:lnTo>
                  <a:pt x="3328477" y="9844"/>
                </a:lnTo>
                <a:lnTo>
                  <a:pt x="3665938" y="8437"/>
                </a:lnTo>
                <a:lnTo>
                  <a:pt x="4024030" y="6944"/>
                </a:lnTo>
                <a:lnTo>
                  <a:pt x="4404127" y="5360"/>
                </a:lnTo>
                <a:lnTo>
                  <a:pt x="4807605" y="3678"/>
                </a:lnTo>
                <a:lnTo>
                  <a:pt x="5235839" y="1893"/>
                </a:lnTo>
                <a:lnTo>
                  <a:pt x="5690205" y="0"/>
                </a:lnTo>
              </a:path>
            </a:pathLst>
          </a:custGeom>
          <a:ln w="20163">
            <a:solidFill>
              <a:srgbClr val="000000"/>
            </a:solidFill>
          </a:ln>
        </p:spPr>
        <p:txBody>
          <a:bodyPr wrap="square" lIns="0" tIns="0" rIns="0" bIns="0" rtlCol="0">
            <a:noAutofit/>
          </a:bodyPr>
          <a:lstStyle/>
          <a:p>
            <a:endParaRPr/>
          </a:p>
        </p:txBody>
      </p:sp>
      <p:sp>
        <p:nvSpPr>
          <p:cNvPr id="69" name="object 69"/>
          <p:cNvSpPr/>
          <p:nvPr/>
        </p:nvSpPr>
        <p:spPr>
          <a:xfrm>
            <a:off x="1016300" y="9236933"/>
            <a:ext cx="5690205" cy="23718"/>
          </a:xfrm>
          <a:custGeom>
            <a:avLst/>
            <a:gdLst/>
            <a:ahLst/>
            <a:cxnLst/>
            <a:rect l="l" t="t" r="r" b="b"/>
            <a:pathLst>
              <a:path w="5690205" h="23718">
                <a:moveTo>
                  <a:pt x="0" y="23718"/>
                </a:moveTo>
                <a:lnTo>
                  <a:pt x="269369" y="22595"/>
                </a:lnTo>
                <a:lnTo>
                  <a:pt x="538967" y="21471"/>
                </a:lnTo>
                <a:lnTo>
                  <a:pt x="809020" y="20345"/>
                </a:lnTo>
                <a:lnTo>
                  <a:pt x="1079756" y="19217"/>
                </a:lnTo>
                <a:lnTo>
                  <a:pt x="1351402" y="18084"/>
                </a:lnTo>
                <a:lnTo>
                  <a:pt x="1624187" y="16947"/>
                </a:lnTo>
                <a:lnTo>
                  <a:pt x="1898338" y="15805"/>
                </a:lnTo>
                <a:lnTo>
                  <a:pt x="2174083" y="14655"/>
                </a:lnTo>
                <a:lnTo>
                  <a:pt x="2451649" y="13498"/>
                </a:lnTo>
                <a:lnTo>
                  <a:pt x="2731265" y="12333"/>
                </a:lnTo>
                <a:lnTo>
                  <a:pt x="3013157" y="11158"/>
                </a:lnTo>
                <a:lnTo>
                  <a:pt x="3297553" y="9972"/>
                </a:lnTo>
                <a:lnTo>
                  <a:pt x="3584681" y="8776"/>
                </a:lnTo>
                <a:lnTo>
                  <a:pt x="3874770" y="7567"/>
                </a:lnTo>
                <a:lnTo>
                  <a:pt x="4168046" y="6344"/>
                </a:lnTo>
                <a:lnTo>
                  <a:pt x="4464736" y="5107"/>
                </a:lnTo>
                <a:lnTo>
                  <a:pt x="4765070" y="3856"/>
                </a:lnTo>
                <a:lnTo>
                  <a:pt x="5069274" y="2588"/>
                </a:lnTo>
                <a:lnTo>
                  <a:pt x="5377576" y="1303"/>
                </a:lnTo>
                <a:lnTo>
                  <a:pt x="5690205" y="0"/>
                </a:lnTo>
              </a:path>
            </a:pathLst>
          </a:custGeom>
          <a:ln w="20163">
            <a:solidFill>
              <a:srgbClr val="000000"/>
            </a:solidFill>
          </a:ln>
        </p:spPr>
        <p:txBody>
          <a:bodyPr wrap="square" lIns="0" tIns="0" rIns="0" bIns="0" rtlCol="0">
            <a:noAutofit/>
          </a:bodyPr>
          <a:lstStyle/>
          <a:p>
            <a:endParaRPr/>
          </a:p>
        </p:txBody>
      </p:sp>
      <p:sp>
        <p:nvSpPr>
          <p:cNvPr id="70" name="object 70"/>
          <p:cNvSpPr/>
          <p:nvPr/>
        </p:nvSpPr>
        <p:spPr>
          <a:xfrm>
            <a:off x="1002916" y="10932118"/>
            <a:ext cx="5714103" cy="11265"/>
          </a:xfrm>
          <a:custGeom>
            <a:avLst/>
            <a:gdLst/>
            <a:ahLst/>
            <a:cxnLst/>
            <a:rect l="l" t="t" r="r" b="b"/>
            <a:pathLst>
              <a:path w="5714103" h="11265">
                <a:moveTo>
                  <a:pt x="0" y="0"/>
                </a:moveTo>
                <a:lnTo>
                  <a:pt x="193860" y="382"/>
                </a:lnTo>
                <a:lnTo>
                  <a:pt x="389101" y="767"/>
                </a:lnTo>
                <a:lnTo>
                  <a:pt x="587105" y="1157"/>
                </a:lnTo>
                <a:lnTo>
                  <a:pt x="789252" y="1555"/>
                </a:lnTo>
                <a:lnTo>
                  <a:pt x="996924" y="1965"/>
                </a:lnTo>
                <a:lnTo>
                  <a:pt x="1211501" y="2388"/>
                </a:lnTo>
                <a:lnTo>
                  <a:pt x="1434365" y="2827"/>
                </a:lnTo>
                <a:lnTo>
                  <a:pt x="1666897" y="3286"/>
                </a:lnTo>
                <a:lnTo>
                  <a:pt x="1910478" y="3766"/>
                </a:lnTo>
                <a:lnTo>
                  <a:pt x="2166489" y="4271"/>
                </a:lnTo>
                <a:lnTo>
                  <a:pt x="2436312" y="4803"/>
                </a:lnTo>
                <a:lnTo>
                  <a:pt x="2721326" y="5365"/>
                </a:lnTo>
                <a:lnTo>
                  <a:pt x="3022914" y="5959"/>
                </a:lnTo>
                <a:lnTo>
                  <a:pt x="3342457" y="6589"/>
                </a:lnTo>
                <a:lnTo>
                  <a:pt x="3681336" y="7257"/>
                </a:lnTo>
                <a:lnTo>
                  <a:pt x="4040931" y="7966"/>
                </a:lnTo>
                <a:lnTo>
                  <a:pt x="4422624" y="8719"/>
                </a:lnTo>
                <a:lnTo>
                  <a:pt x="4827797" y="9518"/>
                </a:lnTo>
                <a:lnTo>
                  <a:pt x="5257829" y="10365"/>
                </a:lnTo>
                <a:lnTo>
                  <a:pt x="5714103" y="11265"/>
                </a:lnTo>
              </a:path>
            </a:pathLst>
          </a:custGeom>
          <a:ln w="20163">
            <a:solidFill>
              <a:srgbClr val="000000"/>
            </a:solidFill>
          </a:ln>
        </p:spPr>
        <p:txBody>
          <a:bodyPr wrap="square" lIns="0" tIns="0" rIns="0" bIns="0" rtlCol="0">
            <a:noAutofit/>
          </a:bodyPr>
          <a:lstStyle/>
          <a:p>
            <a:endParaRPr/>
          </a:p>
        </p:txBody>
      </p:sp>
      <p:sp>
        <p:nvSpPr>
          <p:cNvPr id="71" name="object 71"/>
          <p:cNvSpPr/>
          <p:nvPr/>
        </p:nvSpPr>
        <p:spPr>
          <a:xfrm>
            <a:off x="1002916" y="10932118"/>
            <a:ext cx="5714103" cy="11265"/>
          </a:xfrm>
          <a:custGeom>
            <a:avLst/>
            <a:gdLst/>
            <a:ahLst/>
            <a:cxnLst/>
            <a:rect l="l" t="t" r="r" b="b"/>
            <a:pathLst>
              <a:path w="5714103" h="11265">
                <a:moveTo>
                  <a:pt x="0" y="0"/>
                </a:moveTo>
                <a:lnTo>
                  <a:pt x="270501" y="533"/>
                </a:lnTo>
                <a:lnTo>
                  <a:pt x="541231" y="1066"/>
                </a:lnTo>
                <a:lnTo>
                  <a:pt x="812418" y="1601"/>
                </a:lnTo>
                <a:lnTo>
                  <a:pt x="1084291" y="2137"/>
                </a:lnTo>
                <a:lnTo>
                  <a:pt x="1357078" y="2675"/>
                </a:lnTo>
                <a:lnTo>
                  <a:pt x="1631009" y="3215"/>
                </a:lnTo>
                <a:lnTo>
                  <a:pt x="1906312" y="3757"/>
                </a:lnTo>
                <a:lnTo>
                  <a:pt x="2183214" y="4303"/>
                </a:lnTo>
                <a:lnTo>
                  <a:pt x="2461946" y="4853"/>
                </a:lnTo>
                <a:lnTo>
                  <a:pt x="2742736" y="5407"/>
                </a:lnTo>
                <a:lnTo>
                  <a:pt x="3025812" y="5965"/>
                </a:lnTo>
                <a:lnTo>
                  <a:pt x="3311403" y="6528"/>
                </a:lnTo>
                <a:lnTo>
                  <a:pt x="3599737" y="7096"/>
                </a:lnTo>
                <a:lnTo>
                  <a:pt x="3891044" y="7671"/>
                </a:lnTo>
                <a:lnTo>
                  <a:pt x="4185551" y="8251"/>
                </a:lnTo>
                <a:lnTo>
                  <a:pt x="4483488" y="8839"/>
                </a:lnTo>
                <a:lnTo>
                  <a:pt x="4785083" y="9433"/>
                </a:lnTo>
                <a:lnTo>
                  <a:pt x="5090565" y="10036"/>
                </a:lnTo>
                <a:lnTo>
                  <a:pt x="5400162" y="10646"/>
                </a:lnTo>
                <a:lnTo>
                  <a:pt x="5714103" y="11265"/>
                </a:lnTo>
              </a:path>
            </a:pathLst>
          </a:custGeom>
          <a:ln w="20163">
            <a:solidFill>
              <a:srgbClr val="000000"/>
            </a:solidFill>
          </a:ln>
        </p:spPr>
        <p:txBody>
          <a:bodyPr wrap="square" lIns="0" tIns="0" rIns="0" bIns="0" rtlCol="0">
            <a:noAutofit/>
          </a:bodyPr>
          <a:lstStyle/>
          <a:p>
            <a:endParaRPr/>
          </a:p>
        </p:txBody>
      </p:sp>
      <p:sp>
        <p:nvSpPr>
          <p:cNvPr id="72" name="object 72"/>
          <p:cNvSpPr/>
          <p:nvPr/>
        </p:nvSpPr>
        <p:spPr>
          <a:xfrm>
            <a:off x="3587993" y="8200237"/>
            <a:ext cx="916" cy="294729"/>
          </a:xfrm>
          <a:custGeom>
            <a:avLst/>
            <a:gdLst/>
            <a:ahLst/>
            <a:cxnLst/>
            <a:rect l="l" t="t" r="r" b="b"/>
            <a:pathLst>
              <a:path w="916" h="294729">
                <a:moveTo>
                  <a:pt x="872" y="0"/>
                </a:moveTo>
                <a:lnTo>
                  <a:pt x="583" y="17944"/>
                </a:lnTo>
                <a:lnTo>
                  <a:pt x="359" y="35508"/>
                </a:lnTo>
                <a:lnTo>
                  <a:pt x="194" y="52698"/>
                </a:lnTo>
                <a:lnTo>
                  <a:pt x="84" y="69521"/>
                </a:lnTo>
                <a:lnTo>
                  <a:pt x="20" y="85984"/>
                </a:lnTo>
                <a:lnTo>
                  <a:pt x="0" y="102096"/>
                </a:lnTo>
                <a:lnTo>
                  <a:pt x="15" y="117862"/>
                </a:lnTo>
                <a:lnTo>
                  <a:pt x="61" y="133291"/>
                </a:lnTo>
                <a:lnTo>
                  <a:pt x="131" y="148389"/>
                </a:lnTo>
                <a:lnTo>
                  <a:pt x="220" y="163164"/>
                </a:lnTo>
                <a:lnTo>
                  <a:pt x="323" y="177623"/>
                </a:lnTo>
                <a:lnTo>
                  <a:pt x="432" y="191774"/>
                </a:lnTo>
                <a:lnTo>
                  <a:pt x="543" y="205622"/>
                </a:lnTo>
                <a:lnTo>
                  <a:pt x="650" y="219177"/>
                </a:lnTo>
                <a:lnTo>
                  <a:pt x="746" y="232444"/>
                </a:lnTo>
                <a:lnTo>
                  <a:pt x="827" y="245432"/>
                </a:lnTo>
                <a:lnTo>
                  <a:pt x="885" y="258147"/>
                </a:lnTo>
                <a:lnTo>
                  <a:pt x="916" y="270596"/>
                </a:lnTo>
                <a:lnTo>
                  <a:pt x="914" y="282788"/>
                </a:lnTo>
                <a:lnTo>
                  <a:pt x="872" y="294729"/>
                </a:lnTo>
              </a:path>
            </a:pathLst>
          </a:custGeom>
          <a:ln w="10081">
            <a:solidFill>
              <a:srgbClr val="000000"/>
            </a:solidFill>
          </a:ln>
        </p:spPr>
        <p:txBody>
          <a:bodyPr wrap="square" lIns="0" tIns="0" rIns="0" bIns="0" rtlCol="0">
            <a:noAutofit/>
          </a:bodyPr>
          <a:lstStyle/>
          <a:p>
            <a:endParaRPr/>
          </a:p>
        </p:txBody>
      </p:sp>
      <p:sp>
        <p:nvSpPr>
          <p:cNvPr id="73" name="object 73"/>
          <p:cNvSpPr/>
          <p:nvPr/>
        </p:nvSpPr>
        <p:spPr>
          <a:xfrm>
            <a:off x="3586773" y="8200237"/>
            <a:ext cx="2714" cy="294729"/>
          </a:xfrm>
          <a:custGeom>
            <a:avLst/>
            <a:gdLst/>
            <a:ahLst/>
            <a:cxnLst/>
            <a:rect l="l" t="t" r="r" b="b"/>
            <a:pathLst>
              <a:path w="2714" h="294729">
                <a:moveTo>
                  <a:pt x="2093" y="0"/>
                </a:moveTo>
                <a:lnTo>
                  <a:pt x="1308" y="13943"/>
                </a:lnTo>
                <a:lnTo>
                  <a:pt x="727" y="27795"/>
                </a:lnTo>
                <a:lnTo>
                  <a:pt x="328" y="41587"/>
                </a:lnTo>
                <a:lnTo>
                  <a:pt x="93" y="55345"/>
                </a:lnTo>
                <a:lnTo>
                  <a:pt x="0" y="69100"/>
                </a:lnTo>
                <a:lnTo>
                  <a:pt x="29" y="82881"/>
                </a:lnTo>
                <a:lnTo>
                  <a:pt x="161" y="96716"/>
                </a:lnTo>
                <a:lnTo>
                  <a:pt x="376" y="110635"/>
                </a:lnTo>
                <a:lnTo>
                  <a:pt x="653" y="124666"/>
                </a:lnTo>
                <a:lnTo>
                  <a:pt x="972" y="138839"/>
                </a:lnTo>
                <a:lnTo>
                  <a:pt x="1314" y="153182"/>
                </a:lnTo>
                <a:lnTo>
                  <a:pt x="1659" y="167724"/>
                </a:lnTo>
                <a:lnTo>
                  <a:pt x="1985" y="182495"/>
                </a:lnTo>
                <a:lnTo>
                  <a:pt x="2274" y="197524"/>
                </a:lnTo>
                <a:lnTo>
                  <a:pt x="2505" y="212839"/>
                </a:lnTo>
                <a:lnTo>
                  <a:pt x="2659" y="228470"/>
                </a:lnTo>
                <a:lnTo>
                  <a:pt x="2714" y="244445"/>
                </a:lnTo>
                <a:lnTo>
                  <a:pt x="2651" y="260794"/>
                </a:lnTo>
                <a:lnTo>
                  <a:pt x="2451" y="277546"/>
                </a:lnTo>
                <a:lnTo>
                  <a:pt x="2093" y="294729"/>
                </a:lnTo>
              </a:path>
            </a:pathLst>
          </a:custGeom>
          <a:ln w="10081">
            <a:solidFill>
              <a:srgbClr val="000000"/>
            </a:solidFill>
          </a:ln>
        </p:spPr>
        <p:txBody>
          <a:bodyPr wrap="square" lIns="0" tIns="0" rIns="0" bIns="0" rtlCol="0">
            <a:noAutofit/>
          </a:bodyPr>
          <a:lstStyle/>
          <a:p>
            <a:endParaRPr/>
          </a:p>
        </p:txBody>
      </p:sp>
      <p:sp>
        <p:nvSpPr>
          <p:cNvPr id="74" name="object 74"/>
          <p:cNvSpPr/>
          <p:nvPr/>
        </p:nvSpPr>
        <p:spPr>
          <a:xfrm>
            <a:off x="3588866" y="8494948"/>
            <a:ext cx="7339" cy="121"/>
          </a:xfrm>
          <a:custGeom>
            <a:avLst/>
            <a:gdLst/>
            <a:ahLst/>
            <a:cxnLst/>
            <a:rect l="l" t="t" r="r" b="b"/>
            <a:pathLst>
              <a:path w="7339" h="121">
                <a:moveTo>
                  <a:pt x="0" y="18"/>
                </a:moveTo>
                <a:lnTo>
                  <a:pt x="1243" y="0"/>
                </a:lnTo>
                <a:lnTo>
                  <a:pt x="3345" y="121"/>
                </a:lnTo>
                <a:lnTo>
                  <a:pt x="7339" y="18"/>
                </a:lnTo>
              </a:path>
            </a:pathLst>
          </a:custGeom>
          <a:ln w="10081">
            <a:solidFill>
              <a:srgbClr val="000000"/>
            </a:solidFill>
          </a:ln>
        </p:spPr>
        <p:txBody>
          <a:bodyPr wrap="square" lIns="0" tIns="0" rIns="0" bIns="0" rtlCol="0">
            <a:noAutofit/>
          </a:bodyPr>
          <a:lstStyle/>
          <a:p>
            <a:endParaRPr/>
          </a:p>
        </p:txBody>
      </p:sp>
      <p:sp>
        <p:nvSpPr>
          <p:cNvPr id="75" name="object 75"/>
          <p:cNvSpPr/>
          <p:nvPr/>
        </p:nvSpPr>
        <p:spPr>
          <a:xfrm>
            <a:off x="3588866" y="8494967"/>
            <a:ext cx="7339" cy="323"/>
          </a:xfrm>
          <a:custGeom>
            <a:avLst/>
            <a:gdLst/>
            <a:ahLst/>
            <a:cxnLst/>
            <a:rect l="l" t="t" r="r" b="b"/>
            <a:pathLst>
              <a:path w="7339" h="323">
                <a:moveTo>
                  <a:pt x="0" y="0"/>
                </a:moveTo>
                <a:lnTo>
                  <a:pt x="2467" y="159"/>
                </a:lnTo>
                <a:lnTo>
                  <a:pt x="5419" y="323"/>
                </a:lnTo>
                <a:lnTo>
                  <a:pt x="7339" y="0"/>
                </a:lnTo>
              </a:path>
            </a:pathLst>
          </a:custGeom>
          <a:ln w="10081">
            <a:solidFill>
              <a:srgbClr val="000000"/>
            </a:solidFill>
          </a:ln>
        </p:spPr>
        <p:txBody>
          <a:bodyPr wrap="square" lIns="0" tIns="0" rIns="0" bIns="0" rtlCol="0">
            <a:noAutofit/>
          </a:bodyPr>
          <a:lstStyle/>
          <a:p>
            <a:endParaRPr/>
          </a:p>
        </p:txBody>
      </p:sp>
      <p:sp>
        <p:nvSpPr>
          <p:cNvPr id="76" name="object 76"/>
          <p:cNvSpPr/>
          <p:nvPr/>
        </p:nvSpPr>
        <p:spPr>
          <a:xfrm>
            <a:off x="16304875" y="8152940"/>
            <a:ext cx="22462" cy="1929"/>
          </a:xfrm>
          <a:custGeom>
            <a:avLst/>
            <a:gdLst/>
            <a:ahLst/>
            <a:cxnLst/>
            <a:rect l="l" t="t" r="r" b="b"/>
            <a:pathLst>
              <a:path w="22462" h="1929">
                <a:moveTo>
                  <a:pt x="0" y="1929"/>
                </a:moveTo>
                <a:lnTo>
                  <a:pt x="8532" y="0"/>
                </a:lnTo>
                <a:lnTo>
                  <a:pt x="10317" y="491"/>
                </a:lnTo>
                <a:lnTo>
                  <a:pt x="22462" y="1929"/>
                </a:lnTo>
              </a:path>
            </a:pathLst>
          </a:custGeom>
          <a:ln w="10081">
            <a:solidFill>
              <a:srgbClr val="000000"/>
            </a:solidFill>
          </a:ln>
        </p:spPr>
        <p:txBody>
          <a:bodyPr wrap="square" lIns="0" tIns="0" rIns="0" bIns="0" rtlCol="0">
            <a:noAutofit/>
          </a:bodyPr>
          <a:lstStyle/>
          <a:p>
            <a:endParaRPr/>
          </a:p>
        </p:txBody>
      </p:sp>
      <p:sp>
        <p:nvSpPr>
          <p:cNvPr id="77" name="object 77"/>
          <p:cNvSpPr/>
          <p:nvPr/>
        </p:nvSpPr>
        <p:spPr>
          <a:xfrm>
            <a:off x="16304875" y="8153624"/>
            <a:ext cx="22462" cy="1244"/>
          </a:xfrm>
          <a:custGeom>
            <a:avLst/>
            <a:gdLst/>
            <a:ahLst/>
            <a:cxnLst/>
            <a:rect l="l" t="t" r="r" b="b"/>
            <a:pathLst>
              <a:path w="22462" h="1244">
                <a:moveTo>
                  <a:pt x="0" y="1244"/>
                </a:moveTo>
                <a:lnTo>
                  <a:pt x="5421" y="0"/>
                </a:lnTo>
                <a:lnTo>
                  <a:pt x="14270" y="382"/>
                </a:lnTo>
                <a:lnTo>
                  <a:pt x="22462" y="1244"/>
                </a:lnTo>
              </a:path>
            </a:pathLst>
          </a:custGeom>
          <a:ln w="10081">
            <a:solidFill>
              <a:srgbClr val="000000"/>
            </a:solidFill>
          </a:ln>
        </p:spPr>
        <p:txBody>
          <a:bodyPr wrap="square" lIns="0" tIns="0" rIns="0" bIns="0" rtlCol="0">
            <a:noAutofit/>
          </a:bodyPr>
          <a:lstStyle/>
          <a:p>
            <a:endParaRPr/>
          </a:p>
        </p:txBody>
      </p:sp>
      <p:sp>
        <p:nvSpPr>
          <p:cNvPr id="78" name="object 78"/>
          <p:cNvSpPr/>
          <p:nvPr/>
        </p:nvSpPr>
        <p:spPr>
          <a:xfrm>
            <a:off x="13364951" y="8494967"/>
            <a:ext cx="5725148" cy="4152"/>
          </a:xfrm>
          <a:custGeom>
            <a:avLst/>
            <a:gdLst/>
            <a:ahLst/>
            <a:cxnLst/>
            <a:rect l="l" t="t" r="r" b="b"/>
            <a:pathLst>
              <a:path w="5725148" h="4152">
                <a:moveTo>
                  <a:pt x="0" y="0"/>
                </a:moveTo>
                <a:lnTo>
                  <a:pt x="283367" y="804"/>
                </a:lnTo>
                <a:lnTo>
                  <a:pt x="566765" y="1521"/>
                </a:lnTo>
                <a:lnTo>
                  <a:pt x="850241" y="2150"/>
                </a:lnTo>
                <a:lnTo>
                  <a:pt x="1133839" y="2692"/>
                </a:lnTo>
                <a:lnTo>
                  <a:pt x="1417605" y="3148"/>
                </a:lnTo>
                <a:lnTo>
                  <a:pt x="1701585" y="3518"/>
                </a:lnTo>
                <a:lnTo>
                  <a:pt x="1985823" y="3803"/>
                </a:lnTo>
                <a:lnTo>
                  <a:pt x="2270365" y="4003"/>
                </a:lnTo>
                <a:lnTo>
                  <a:pt x="2555257" y="4119"/>
                </a:lnTo>
                <a:lnTo>
                  <a:pt x="2840545" y="4152"/>
                </a:lnTo>
                <a:lnTo>
                  <a:pt x="3126273" y="4101"/>
                </a:lnTo>
                <a:lnTo>
                  <a:pt x="3412486" y="3968"/>
                </a:lnTo>
                <a:lnTo>
                  <a:pt x="3699232" y="3754"/>
                </a:lnTo>
                <a:lnTo>
                  <a:pt x="3986554" y="3457"/>
                </a:lnTo>
                <a:lnTo>
                  <a:pt x="4274499" y="3080"/>
                </a:lnTo>
                <a:lnTo>
                  <a:pt x="4563111" y="2622"/>
                </a:lnTo>
                <a:lnTo>
                  <a:pt x="4852437" y="2085"/>
                </a:lnTo>
                <a:lnTo>
                  <a:pt x="5142521" y="1468"/>
                </a:lnTo>
                <a:lnTo>
                  <a:pt x="5433410" y="773"/>
                </a:lnTo>
                <a:lnTo>
                  <a:pt x="5725148" y="0"/>
                </a:lnTo>
              </a:path>
            </a:pathLst>
          </a:custGeom>
          <a:ln w="35286">
            <a:solidFill>
              <a:srgbClr val="000000"/>
            </a:solidFill>
          </a:ln>
        </p:spPr>
        <p:txBody>
          <a:bodyPr wrap="square" lIns="0" tIns="0" rIns="0" bIns="0" rtlCol="0">
            <a:noAutofit/>
          </a:bodyPr>
          <a:lstStyle/>
          <a:p>
            <a:endParaRPr/>
          </a:p>
        </p:txBody>
      </p:sp>
      <p:sp>
        <p:nvSpPr>
          <p:cNvPr id="79" name="object 79"/>
          <p:cNvSpPr/>
          <p:nvPr/>
        </p:nvSpPr>
        <p:spPr>
          <a:xfrm>
            <a:off x="13364951" y="8491442"/>
            <a:ext cx="5725148" cy="3525"/>
          </a:xfrm>
          <a:custGeom>
            <a:avLst/>
            <a:gdLst/>
            <a:ahLst/>
            <a:cxnLst/>
            <a:rect l="l" t="t" r="r" b="b"/>
            <a:pathLst>
              <a:path w="5725148" h="3525">
                <a:moveTo>
                  <a:pt x="0" y="3525"/>
                </a:moveTo>
                <a:lnTo>
                  <a:pt x="316453" y="2842"/>
                </a:lnTo>
                <a:lnTo>
                  <a:pt x="632446" y="2234"/>
                </a:lnTo>
                <a:lnTo>
                  <a:pt x="947524" y="1700"/>
                </a:lnTo>
                <a:lnTo>
                  <a:pt x="1261235" y="1240"/>
                </a:lnTo>
                <a:lnTo>
                  <a:pt x="1573126" y="853"/>
                </a:lnTo>
                <a:lnTo>
                  <a:pt x="1882745" y="539"/>
                </a:lnTo>
                <a:lnTo>
                  <a:pt x="2189637" y="296"/>
                </a:lnTo>
                <a:lnTo>
                  <a:pt x="2493352" y="126"/>
                </a:lnTo>
                <a:lnTo>
                  <a:pt x="2793434" y="27"/>
                </a:lnTo>
                <a:lnTo>
                  <a:pt x="3089433" y="0"/>
                </a:lnTo>
                <a:lnTo>
                  <a:pt x="3380894" y="42"/>
                </a:lnTo>
                <a:lnTo>
                  <a:pt x="3667365" y="155"/>
                </a:lnTo>
                <a:lnTo>
                  <a:pt x="3948393" y="337"/>
                </a:lnTo>
                <a:lnTo>
                  <a:pt x="4223526" y="589"/>
                </a:lnTo>
                <a:lnTo>
                  <a:pt x="4492310" y="909"/>
                </a:lnTo>
                <a:lnTo>
                  <a:pt x="4754292" y="1297"/>
                </a:lnTo>
                <a:lnTo>
                  <a:pt x="5009020" y="1753"/>
                </a:lnTo>
                <a:lnTo>
                  <a:pt x="5256040" y="2277"/>
                </a:lnTo>
                <a:lnTo>
                  <a:pt x="5494901" y="2868"/>
                </a:lnTo>
                <a:lnTo>
                  <a:pt x="5725148" y="3525"/>
                </a:lnTo>
              </a:path>
            </a:pathLst>
          </a:custGeom>
          <a:ln w="35286">
            <a:solidFill>
              <a:srgbClr val="000000"/>
            </a:solidFill>
          </a:ln>
        </p:spPr>
        <p:txBody>
          <a:bodyPr wrap="square" lIns="0" tIns="0" rIns="0" bIns="0" rtlCol="0">
            <a:noAutofit/>
          </a:bodyPr>
          <a:lstStyle/>
          <a:p>
            <a:endParaRPr/>
          </a:p>
        </p:txBody>
      </p:sp>
      <p:sp>
        <p:nvSpPr>
          <p:cNvPr id="80" name="object 80"/>
          <p:cNvSpPr/>
          <p:nvPr/>
        </p:nvSpPr>
        <p:spPr>
          <a:xfrm>
            <a:off x="19090100" y="8494967"/>
            <a:ext cx="1657" cy="4748571"/>
          </a:xfrm>
          <a:custGeom>
            <a:avLst/>
            <a:gdLst/>
            <a:ahLst/>
            <a:cxnLst/>
            <a:rect l="l" t="t" r="r" b="b"/>
            <a:pathLst>
              <a:path w="1657" h="4748571">
                <a:moveTo>
                  <a:pt x="0" y="0"/>
                </a:moveTo>
                <a:lnTo>
                  <a:pt x="257" y="247229"/>
                </a:lnTo>
                <a:lnTo>
                  <a:pt x="499" y="494310"/>
                </a:lnTo>
                <a:lnTo>
                  <a:pt x="723" y="741095"/>
                </a:lnTo>
                <a:lnTo>
                  <a:pt x="928" y="987438"/>
                </a:lnTo>
                <a:lnTo>
                  <a:pt x="1112" y="1233192"/>
                </a:lnTo>
                <a:lnTo>
                  <a:pt x="1272" y="1478208"/>
                </a:lnTo>
                <a:lnTo>
                  <a:pt x="1407" y="1722339"/>
                </a:lnTo>
                <a:lnTo>
                  <a:pt x="1515" y="1965439"/>
                </a:lnTo>
                <a:lnTo>
                  <a:pt x="1594" y="2207360"/>
                </a:lnTo>
                <a:lnTo>
                  <a:pt x="1642" y="2447955"/>
                </a:lnTo>
                <a:lnTo>
                  <a:pt x="1657" y="2687077"/>
                </a:lnTo>
                <a:lnTo>
                  <a:pt x="1637" y="2924578"/>
                </a:lnTo>
                <a:lnTo>
                  <a:pt x="1581" y="3160311"/>
                </a:lnTo>
                <a:lnTo>
                  <a:pt x="1486" y="3394129"/>
                </a:lnTo>
                <a:lnTo>
                  <a:pt x="1350" y="3625884"/>
                </a:lnTo>
                <a:lnTo>
                  <a:pt x="1173" y="3855430"/>
                </a:lnTo>
                <a:lnTo>
                  <a:pt x="951" y="4082619"/>
                </a:lnTo>
                <a:lnTo>
                  <a:pt x="682" y="4307303"/>
                </a:lnTo>
                <a:lnTo>
                  <a:pt x="366" y="4529337"/>
                </a:lnTo>
                <a:lnTo>
                  <a:pt x="0" y="4748571"/>
                </a:lnTo>
              </a:path>
            </a:pathLst>
          </a:custGeom>
          <a:ln w="35286">
            <a:solidFill>
              <a:srgbClr val="000000"/>
            </a:solidFill>
          </a:ln>
        </p:spPr>
        <p:txBody>
          <a:bodyPr wrap="square" lIns="0" tIns="0" rIns="0" bIns="0" rtlCol="0">
            <a:noAutofit/>
          </a:bodyPr>
          <a:lstStyle/>
          <a:p>
            <a:endParaRPr/>
          </a:p>
        </p:txBody>
      </p:sp>
      <p:sp>
        <p:nvSpPr>
          <p:cNvPr id="81" name="object 81"/>
          <p:cNvSpPr/>
          <p:nvPr/>
        </p:nvSpPr>
        <p:spPr>
          <a:xfrm>
            <a:off x="19088168" y="8494967"/>
            <a:ext cx="1932" cy="4748571"/>
          </a:xfrm>
          <a:custGeom>
            <a:avLst/>
            <a:gdLst/>
            <a:ahLst/>
            <a:cxnLst/>
            <a:rect l="l" t="t" r="r" b="b"/>
            <a:pathLst>
              <a:path w="1932" h="4748571">
                <a:moveTo>
                  <a:pt x="1932" y="0"/>
                </a:moveTo>
                <a:lnTo>
                  <a:pt x="1510" y="205197"/>
                </a:lnTo>
                <a:lnTo>
                  <a:pt x="1145" y="410890"/>
                </a:lnTo>
                <a:lnTo>
                  <a:pt x="834" y="617562"/>
                </a:lnTo>
                <a:lnTo>
                  <a:pt x="576" y="825694"/>
                </a:lnTo>
                <a:lnTo>
                  <a:pt x="368" y="1035769"/>
                </a:lnTo>
                <a:lnTo>
                  <a:pt x="208" y="1248272"/>
                </a:lnTo>
                <a:lnTo>
                  <a:pt x="95" y="1463685"/>
                </a:lnTo>
                <a:lnTo>
                  <a:pt x="26" y="1682490"/>
                </a:lnTo>
                <a:lnTo>
                  <a:pt x="0" y="1905171"/>
                </a:lnTo>
                <a:lnTo>
                  <a:pt x="13" y="2132210"/>
                </a:lnTo>
                <a:lnTo>
                  <a:pt x="66" y="2364091"/>
                </a:lnTo>
                <a:lnTo>
                  <a:pt x="154" y="2601296"/>
                </a:lnTo>
                <a:lnTo>
                  <a:pt x="277" y="2844309"/>
                </a:lnTo>
                <a:lnTo>
                  <a:pt x="433" y="3093612"/>
                </a:lnTo>
                <a:lnTo>
                  <a:pt x="618" y="3349688"/>
                </a:lnTo>
                <a:lnTo>
                  <a:pt x="832" y="3613021"/>
                </a:lnTo>
                <a:lnTo>
                  <a:pt x="1073" y="3884092"/>
                </a:lnTo>
                <a:lnTo>
                  <a:pt x="1337" y="4163386"/>
                </a:lnTo>
                <a:lnTo>
                  <a:pt x="1624" y="4451385"/>
                </a:lnTo>
                <a:lnTo>
                  <a:pt x="1932" y="4748571"/>
                </a:lnTo>
              </a:path>
            </a:pathLst>
          </a:custGeom>
          <a:ln w="35286">
            <a:solidFill>
              <a:srgbClr val="000000"/>
            </a:solidFill>
          </a:ln>
        </p:spPr>
        <p:txBody>
          <a:bodyPr wrap="square" lIns="0" tIns="0" rIns="0" bIns="0" rtlCol="0">
            <a:noAutofit/>
          </a:bodyPr>
          <a:lstStyle/>
          <a:p>
            <a:endParaRPr/>
          </a:p>
        </p:txBody>
      </p:sp>
      <p:sp>
        <p:nvSpPr>
          <p:cNvPr id="82" name="object 82"/>
          <p:cNvSpPr/>
          <p:nvPr/>
        </p:nvSpPr>
        <p:spPr>
          <a:xfrm>
            <a:off x="13364951" y="13243539"/>
            <a:ext cx="5725148" cy="915"/>
          </a:xfrm>
          <a:custGeom>
            <a:avLst/>
            <a:gdLst/>
            <a:ahLst/>
            <a:cxnLst/>
            <a:rect l="l" t="t" r="r" b="b"/>
            <a:pathLst>
              <a:path w="5725148" h="915">
                <a:moveTo>
                  <a:pt x="5725148" y="0"/>
                </a:moveTo>
                <a:lnTo>
                  <a:pt x="5505519" y="189"/>
                </a:lnTo>
                <a:lnTo>
                  <a:pt x="5284859" y="355"/>
                </a:lnTo>
                <a:lnTo>
                  <a:pt x="5062171" y="499"/>
                </a:lnTo>
                <a:lnTo>
                  <a:pt x="4836457" y="621"/>
                </a:lnTo>
                <a:lnTo>
                  <a:pt x="4606721" y="720"/>
                </a:lnTo>
                <a:lnTo>
                  <a:pt x="4371966" y="799"/>
                </a:lnTo>
                <a:lnTo>
                  <a:pt x="4131194" y="858"/>
                </a:lnTo>
                <a:lnTo>
                  <a:pt x="3883409" y="896"/>
                </a:lnTo>
                <a:lnTo>
                  <a:pt x="3627613" y="915"/>
                </a:lnTo>
                <a:lnTo>
                  <a:pt x="3362809" y="915"/>
                </a:lnTo>
                <a:lnTo>
                  <a:pt x="3088001" y="897"/>
                </a:lnTo>
                <a:lnTo>
                  <a:pt x="2802191" y="861"/>
                </a:lnTo>
                <a:lnTo>
                  <a:pt x="2504382" y="808"/>
                </a:lnTo>
                <a:lnTo>
                  <a:pt x="2193577" y="738"/>
                </a:lnTo>
                <a:lnTo>
                  <a:pt x="1868780" y="652"/>
                </a:lnTo>
                <a:lnTo>
                  <a:pt x="1528992" y="551"/>
                </a:lnTo>
                <a:lnTo>
                  <a:pt x="1173217" y="434"/>
                </a:lnTo>
                <a:lnTo>
                  <a:pt x="800458" y="303"/>
                </a:lnTo>
                <a:lnTo>
                  <a:pt x="409718" y="158"/>
                </a:lnTo>
                <a:lnTo>
                  <a:pt x="0" y="0"/>
                </a:lnTo>
              </a:path>
            </a:pathLst>
          </a:custGeom>
          <a:ln w="35286">
            <a:solidFill>
              <a:srgbClr val="000000"/>
            </a:solidFill>
          </a:ln>
        </p:spPr>
        <p:txBody>
          <a:bodyPr wrap="square" lIns="0" tIns="0" rIns="0" bIns="0" rtlCol="0">
            <a:noAutofit/>
          </a:bodyPr>
          <a:lstStyle/>
          <a:p>
            <a:endParaRPr/>
          </a:p>
        </p:txBody>
      </p:sp>
      <p:sp>
        <p:nvSpPr>
          <p:cNvPr id="83" name="object 83"/>
          <p:cNvSpPr/>
          <p:nvPr/>
        </p:nvSpPr>
        <p:spPr>
          <a:xfrm>
            <a:off x="13364951" y="13243539"/>
            <a:ext cx="5725148" cy="4329"/>
          </a:xfrm>
          <a:custGeom>
            <a:avLst/>
            <a:gdLst/>
            <a:ahLst/>
            <a:cxnLst/>
            <a:rect l="l" t="t" r="r" b="b"/>
            <a:pathLst>
              <a:path w="5725148" h="4329">
                <a:moveTo>
                  <a:pt x="5725148" y="0"/>
                </a:moveTo>
                <a:lnTo>
                  <a:pt x="5398390" y="825"/>
                </a:lnTo>
                <a:lnTo>
                  <a:pt x="5072224" y="1563"/>
                </a:lnTo>
                <a:lnTo>
                  <a:pt x="4747262" y="2214"/>
                </a:lnTo>
                <a:lnTo>
                  <a:pt x="4424117" y="2777"/>
                </a:lnTo>
                <a:lnTo>
                  <a:pt x="4103399" y="3253"/>
                </a:lnTo>
                <a:lnTo>
                  <a:pt x="3785721" y="3642"/>
                </a:lnTo>
                <a:lnTo>
                  <a:pt x="3471694" y="3944"/>
                </a:lnTo>
                <a:lnTo>
                  <a:pt x="3161931" y="4159"/>
                </a:lnTo>
                <a:lnTo>
                  <a:pt x="2857043" y="4287"/>
                </a:lnTo>
                <a:lnTo>
                  <a:pt x="2557642" y="4329"/>
                </a:lnTo>
                <a:lnTo>
                  <a:pt x="2264339" y="4284"/>
                </a:lnTo>
                <a:lnTo>
                  <a:pt x="1977747" y="4152"/>
                </a:lnTo>
                <a:lnTo>
                  <a:pt x="1698477" y="3935"/>
                </a:lnTo>
                <a:lnTo>
                  <a:pt x="1427141" y="3630"/>
                </a:lnTo>
                <a:lnTo>
                  <a:pt x="1164351" y="3240"/>
                </a:lnTo>
                <a:lnTo>
                  <a:pt x="910718" y="2764"/>
                </a:lnTo>
                <a:lnTo>
                  <a:pt x="666855" y="2201"/>
                </a:lnTo>
                <a:lnTo>
                  <a:pt x="433373" y="1553"/>
                </a:lnTo>
                <a:lnTo>
                  <a:pt x="210884" y="819"/>
                </a:lnTo>
                <a:lnTo>
                  <a:pt x="0" y="0"/>
                </a:lnTo>
              </a:path>
            </a:pathLst>
          </a:custGeom>
          <a:ln w="35286">
            <a:solidFill>
              <a:srgbClr val="000000"/>
            </a:solidFill>
          </a:ln>
        </p:spPr>
        <p:txBody>
          <a:bodyPr wrap="square" lIns="0" tIns="0" rIns="0" bIns="0" rtlCol="0">
            <a:noAutofit/>
          </a:bodyPr>
          <a:lstStyle/>
          <a:p>
            <a:endParaRPr/>
          </a:p>
        </p:txBody>
      </p:sp>
      <p:sp>
        <p:nvSpPr>
          <p:cNvPr id="84" name="object 84"/>
          <p:cNvSpPr/>
          <p:nvPr/>
        </p:nvSpPr>
        <p:spPr>
          <a:xfrm>
            <a:off x="13364951" y="8494967"/>
            <a:ext cx="1453" cy="4748571"/>
          </a:xfrm>
          <a:custGeom>
            <a:avLst/>
            <a:gdLst/>
            <a:ahLst/>
            <a:cxnLst/>
            <a:rect l="l" t="t" r="r" b="b"/>
            <a:pathLst>
              <a:path w="1453" h="4748571">
                <a:moveTo>
                  <a:pt x="0" y="4748571"/>
                </a:moveTo>
                <a:lnTo>
                  <a:pt x="220" y="4486231"/>
                </a:lnTo>
                <a:lnTo>
                  <a:pt x="429" y="4224281"/>
                </a:lnTo>
                <a:lnTo>
                  <a:pt x="623" y="3963092"/>
                </a:lnTo>
                <a:lnTo>
                  <a:pt x="802" y="3703036"/>
                </a:lnTo>
                <a:lnTo>
                  <a:pt x="963" y="3444486"/>
                </a:lnTo>
                <a:lnTo>
                  <a:pt x="1104" y="3187814"/>
                </a:lnTo>
                <a:lnTo>
                  <a:pt x="1224" y="2933392"/>
                </a:lnTo>
                <a:lnTo>
                  <a:pt x="1321" y="2681592"/>
                </a:lnTo>
                <a:lnTo>
                  <a:pt x="1392" y="2432786"/>
                </a:lnTo>
                <a:lnTo>
                  <a:pt x="1437" y="2187348"/>
                </a:lnTo>
                <a:lnTo>
                  <a:pt x="1453" y="1945647"/>
                </a:lnTo>
                <a:lnTo>
                  <a:pt x="1438" y="1708058"/>
                </a:lnTo>
                <a:lnTo>
                  <a:pt x="1391" y="1474952"/>
                </a:lnTo>
                <a:lnTo>
                  <a:pt x="1310" y="1246701"/>
                </a:lnTo>
                <a:lnTo>
                  <a:pt x="1192" y="1023678"/>
                </a:lnTo>
                <a:lnTo>
                  <a:pt x="1037" y="806254"/>
                </a:lnTo>
                <a:lnTo>
                  <a:pt x="842" y="594802"/>
                </a:lnTo>
                <a:lnTo>
                  <a:pt x="605" y="389695"/>
                </a:lnTo>
                <a:lnTo>
                  <a:pt x="325" y="191303"/>
                </a:lnTo>
                <a:lnTo>
                  <a:pt x="0" y="0"/>
                </a:lnTo>
              </a:path>
            </a:pathLst>
          </a:custGeom>
          <a:ln w="35286">
            <a:solidFill>
              <a:srgbClr val="000000"/>
            </a:solidFill>
          </a:ln>
        </p:spPr>
        <p:txBody>
          <a:bodyPr wrap="square" lIns="0" tIns="0" rIns="0" bIns="0" rtlCol="0">
            <a:noAutofit/>
          </a:bodyPr>
          <a:lstStyle/>
          <a:p>
            <a:endParaRPr/>
          </a:p>
        </p:txBody>
      </p:sp>
      <p:sp>
        <p:nvSpPr>
          <p:cNvPr id="85" name="object 85"/>
          <p:cNvSpPr/>
          <p:nvPr/>
        </p:nvSpPr>
        <p:spPr>
          <a:xfrm>
            <a:off x="13364951" y="8494967"/>
            <a:ext cx="4228" cy="4748571"/>
          </a:xfrm>
          <a:custGeom>
            <a:avLst/>
            <a:gdLst/>
            <a:ahLst/>
            <a:cxnLst/>
            <a:rect l="l" t="t" r="r" b="b"/>
            <a:pathLst>
              <a:path w="4228" h="4748571">
                <a:moveTo>
                  <a:pt x="0" y="4748571"/>
                </a:moveTo>
                <a:lnTo>
                  <a:pt x="781" y="4533726"/>
                </a:lnTo>
                <a:lnTo>
                  <a:pt x="1485" y="4318542"/>
                </a:lnTo>
                <a:lnTo>
                  <a:pt x="2110" y="4102679"/>
                </a:lnTo>
                <a:lnTo>
                  <a:pt x="2656" y="3885797"/>
                </a:lnTo>
                <a:lnTo>
                  <a:pt x="3123" y="3667557"/>
                </a:lnTo>
                <a:lnTo>
                  <a:pt x="3508" y="3447619"/>
                </a:lnTo>
                <a:lnTo>
                  <a:pt x="3812" y="3225643"/>
                </a:lnTo>
                <a:lnTo>
                  <a:pt x="4034" y="3001290"/>
                </a:lnTo>
                <a:lnTo>
                  <a:pt x="4173" y="2774220"/>
                </a:lnTo>
                <a:lnTo>
                  <a:pt x="4228" y="2544093"/>
                </a:lnTo>
                <a:lnTo>
                  <a:pt x="4199" y="2310570"/>
                </a:lnTo>
                <a:lnTo>
                  <a:pt x="4084" y="2073312"/>
                </a:lnTo>
                <a:lnTo>
                  <a:pt x="3883" y="1831978"/>
                </a:lnTo>
                <a:lnTo>
                  <a:pt x="3595" y="1586229"/>
                </a:lnTo>
                <a:lnTo>
                  <a:pt x="3219" y="1335725"/>
                </a:lnTo>
                <a:lnTo>
                  <a:pt x="2755" y="1080127"/>
                </a:lnTo>
                <a:lnTo>
                  <a:pt x="2202" y="819095"/>
                </a:lnTo>
                <a:lnTo>
                  <a:pt x="1559" y="552290"/>
                </a:lnTo>
                <a:lnTo>
                  <a:pt x="825" y="279371"/>
                </a:lnTo>
                <a:lnTo>
                  <a:pt x="0" y="0"/>
                </a:lnTo>
              </a:path>
            </a:pathLst>
          </a:custGeom>
          <a:ln w="35286">
            <a:solidFill>
              <a:srgbClr val="000000"/>
            </a:solidFill>
          </a:ln>
        </p:spPr>
        <p:txBody>
          <a:bodyPr wrap="square" lIns="0" tIns="0" rIns="0" bIns="0" rtlCol="0">
            <a:noAutofit/>
          </a:bodyPr>
          <a:lstStyle/>
          <a:p>
            <a:endParaRPr/>
          </a:p>
        </p:txBody>
      </p:sp>
      <p:sp>
        <p:nvSpPr>
          <p:cNvPr id="86" name="object 86"/>
          <p:cNvSpPr/>
          <p:nvPr/>
        </p:nvSpPr>
        <p:spPr>
          <a:xfrm>
            <a:off x="13399893" y="9236933"/>
            <a:ext cx="5690205" cy="23718"/>
          </a:xfrm>
          <a:custGeom>
            <a:avLst/>
            <a:gdLst/>
            <a:ahLst/>
            <a:cxnLst/>
            <a:rect l="l" t="t" r="r" b="b"/>
            <a:pathLst>
              <a:path w="5690205" h="23718">
                <a:moveTo>
                  <a:pt x="0" y="23718"/>
                </a:moveTo>
                <a:lnTo>
                  <a:pt x="193049" y="22913"/>
                </a:lnTo>
                <a:lnTo>
                  <a:pt x="387474" y="22102"/>
                </a:lnTo>
                <a:lnTo>
                  <a:pt x="584650" y="21281"/>
                </a:lnTo>
                <a:lnTo>
                  <a:pt x="785952" y="20441"/>
                </a:lnTo>
                <a:lnTo>
                  <a:pt x="992755" y="19579"/>
                </a:lnTo>
                <a:lnTo>
                  <a:pt x="1206435" y="18689"/>
                </a:lnTo>
                <a:lnTo>
                  <a:pt x="1428367" y="17764"/>
                </a:lnTo>
                <a:lnTo>
                  <a:pt x="1659926" y="16798"/>
                </a:lnTo>
                <a:lnTo>
                  <a:pt x="1902488" y="15787"/>
                </a:lnTo>
                <a:lnTo>
                  <a:pt x="2157428" y="14725"/>
                </a:lnTo>
                <a:lnTo>
                  <a:pt x="2426122" y="13605"/>
                </a:lnTo>
                <a:lnTo>
                  <a:pt x="2709945" y="12422"/>
                </a:lnTo>
                <a:lnTo>
                  <a:pt x="3010272" y="11170"/>
                </a:lnTo>
                <a:lnTo>
                  <a:pt x="3328478" y="9844"/>
                </a:lnTo>
                <a:lnTo>
                  <a:pt x="3665939" y="8437"/>
                </a:lnTo>
                <a:lnTo>
                  <a:pt x="4024030" y="6944"/>
                </a:lnTo>
                <a:lnTo>
                  <a:pt x="4404127" y="5360"/>
                </a:lnTo>
                <a:lnTo>
                  <a:pt x="4807605" y="3678"/>
                </a:lnTo>
                <a:lnTo>
                  <a:pt x="5235839" y="1893"/>
                </a:lnTo>
                <a:lnTo>
                  <a:pt x="5690205" y="0"/>
                </a:lnTo>
              </a:path>
            </a:pathLst>
          </a:custGeom>
          <a:ln w="20163">
            <a:solidFill>
              <a:srgbClr val="000000"/>
            </a:solidFill>
          </a:ln>
        </p:spPr>
        <p:txBody>
          <a:bodyPr wrap="square" lIns="0" tIns="0" rIns="0" bIns="0" rtlCol="0">
            <a:noAutofit/>
          </a:bodyPr>
          <a:lstStyle/>
          <a:p>
            <a:endParaRPr/>
          </a:p>
        </p:txBody>
      </p:sp>
      <p:sp>
        <p:nvSpPr>
          <p:cNvPr id="87" name="object 87"/>
          <p:cNvSpPr/>
          <p:nvPr/>
        </p:nvSpPr>
        <p:spPr>
          <a:xfrm>
            <a:off x="13399893" y="9236933"/>
            <a:ext cx="5690205" cy="23718"/>
          </a:xfrm>
          <a:custGeom>
            <a:avLst/>
            <a:gdLst/>
            <a:ahLst/>
            <a:cxnLst/>
            <a:rect l="l" t="t" r="r" b="b"/>
            <a:pathLst>
              <a:path w="5690205" h="23718">
                <a:moveTo>
                  <a:pt x="0" y="23718"/>
                </a:moveTo>
                <a:lnTo>
                  <a:pt x="269369" y="22595"/>
                </a:lnTo>
                <a:lnTo>
                  <a:pt x="538967" y="21471"/>
                </a:lnTo>
                <a:lnTo>
                  <a:pt x="809020" y="20345"/>
                </a:lnTo>
                <a:lnTo>
                  <a:pt x="1079756" y="19217"/>
                </a:lnTo>
                <a:lnTo>
                  <a:pt x="1351402" y="18084"/>
                </a:lnTo>
                <a:lnTo>
                  <a:pt x="1624187" y="16947"/>
                </a:lnTo>
                <a:lnTo>
                  <a:pt x="1898338" y="15805"/>
                </a:lnTo>
                <a:lnTo>
                  <a:pt x="2174083" y="14655"/>
                </a:lnTo>
                <a:lnTo>
                  <a:pt x="2451649" y="13498"/>
                </a:lnTo>
                <a:lnTo>
                  <a:pt x="2731264" y="12333"/>
                </a:lnTo>
                <a:lnTo>
                  <a:pt x="3013156" y="11158"/>
                </a:lnTo>
                <a:lnTo>
                  <a:pt x="3297553" y="9972"/>
                </a:lnTo>
                <a:lnTo>
                  <a:pt x="3584681" y="8776"/>
                </a:lnTo>
                <a:lnTo>
                  <a:pt x="3874770" y="7567"/>
                </a:lnTo>
                <a:lnTo>
                  <a:pt x="4168045" y="6344"/>
                </a:lnTo>
                <a:lnTo>
                  <a:pt x="4464736" y="5107"/>
                </a:lnTo>
                <a:lnTo>
                  <a:pt x="4765070" y="3856"/>
                </a:lnTo>
                <a:lnTo>
                  <a:pt x="5069274" y="2588"/>
                </a:lnTo>
                <a:lnTo>
                  <a:pt x="5377577" y="1303"/>
                </a:lnTo>
                <a:lnTo>
                  <a:pt x="5690205" y="0"/>
                </a:lnTo>
              </a:path>
            </a:pathLst>
          </a:custGeom>
          <a:ln w="20163">
            <a:solidFill>
              <a:srgbClr val="000000"/>
            </a:solidFill>
          </a:ln>
        </p:spPr>
        <p:txBody>
          <a:bodyPr wrap="square" lIns="0" tIns="0" rIns="0" bIns="0" rtlCol="0">
            <a:noAutofit/>
          </a:bodyPr>
          <a:lstStyle/>
          <a:p>
            <a:endParaRPr/>
          </a:p>
        </p:txBody>
      </p:sp>
      <p:sp>
        <p:nvSpPr>
          <p:cNvPr id="88" name="object 88"/>
          <p:cNvSpPr/>
          <p:nvPr/>
        </p:nvSpPr>
        <p:spPr>
          <a:xfrm>
            <a:off x="13386509" y="10932118"/>
            <a:ext cx="5714104" cy="11265"/>
          </a:xfrm>
          <a:custGeom>
            <a:avLst/>
            <a:gdLst/>
            <a:ahLst/>
            <a:cxnLst/>
            <a:rect l="l" t="t" r="r" b="b"/>
            <a:pathLst>
              <a:path w="5714104" h="11265">
                <a:moveTo>
                  <a:pt x="0" y="0"/>
                </a:moveTo>
                <a:lnTo>
                  <a:pt x="193860" y="382"/>
                </a:lnTo>
                <a:lnTo>
                  <a:pt x="389102" y="767"/>
                </a:lnTo>
                <a:lnTo>
                  <a:pt x="587106" y="1157"/>
                </a:lnTo>
                <a:lnTo>
                  <a:pt x="789253" y="1555"/>
                </a:lnTo>
                <a:lnTo>
                  <a:pt x="996925" y="1965"/>
                </a:lnTo>
                <a:lnTo>
                  <a:pt x="1211502" y="2388"/>
                </a:lnTo>
                <a:lnTo>
                  <a:pt x="1434366" y="2827"/>
                </a:lnTo>
                <a:lnTo>
                  <a:pt x="1666898" y="3286"/>
                </a:lnTo>
                <a:lnTo>
                  <a:pt x="1910479" y="3766"/>
                </a:lnTo>
                <a:lnTo>
                  <a:pt x="2166490" y="4271"/>
                </a:lnTo>
                <a:lnTo>
                  <a:pt x="2436312" y="4803"/>
                </a:lnTo>
                <a:lnTo>
                  <a:pt x="2721327" y="5365"/>
                </a:lnTo>
                <a:lnTo>
                  <a:pt x="3022915" y="5959"/>
                </a:lnTo>
                <a:lnTo>
                  <a:pt x="3342458" y="6589"/>
                </a:lnTo>
                <a:lnTo>
                  <a:pt x="3681336" y="7257"/>
                </a:lnTo>
                <a:lnTo>
                  <a:pt x="4040932" y="7966"/>
                </a:lnTo>
                <a:lnTo>
                  <a:pt x="4422625" y="8719"/>
                </a:lnTo>
                <a:lnTo>
                  <a:pt x="4827797" y="9518"/>
                </a:lnTo>
                <a:lnTo>
                  <a:pt x="5257830" y="10365"/>
                </a:lnTo>
                <a:lnTo>
                  <a:pt x="5714104" y="11265"/>
                </a:lnTo>
              </a:path>
            </a:pathLst>
          </a:custGeom>
          <a:ln w="20163">
            <a:solidFill>
              <a:srgbClr val="000000"/>
            </a:solidFill>
          </a:ln>
        </p:spPr>
        <p:txBody>
          <a:bodyPr wrap="square" lIns="0" tIns="0" rIns="0" bIns="0" rtlCol="0">
            <a:noAutofit/>
          </a:bodyPr>
          <a:lstStyle/>
          <a:p>
            <a:endParaRPr/>
          </a:p>
        </p:txBody>
      </p:sp>
      <p:sp>
        <p:nvSpPr>
          <p:cNvPr id="89" name="object 89"/>
          <p:cNvSpPr/>
          <p:nvPr/>
        </p:nvSpPr>
        <p:spPr>
          <a:xfrm>
            <a:off x="13386509" y="10932118"/>
            <a:ext cx="5714104" cy="11265"/>
          </a:xfrm>
          <a:custGeom>
            <a:avLst/>
            <a:gdLst/>
            <a:ahLst/>
            <a:cxnLst/>
            <a:rect l="l" t="t" r="r" b="b"/>
            <a:pathLst>
              <a:path w="5714104" h="11265">
                <a:moveTo>
                  <a:pt x="0" y="0"/>
                </a:moveTo>
                <a:lnTo>
                  <a:pt x="270501" y="533"/>
                </a:lnTo>
                <a:lnTo>
                  <a:pt x="541231" y="1066"/>
                </a:lnTo>
                <a:lnTo>
                  <a:pt x="812418" y="1601"/>
                </a:lnTo>
                <a:lnTo>
                  <a:pt x="1084291" y="2137"/>
                </a:lnTo>
                <a:lnTo>
                  <a:pt x="1357079" y="2675"/>
                </a:lnTo>
                <a:lnTo>
                  <a:pt x="1631009" y="3215"/>
                </a:lnTo>
                <a:lnTo>
                  <a:pt x="1906312" y="3757"/>
                </a:lnTo>
                <a:lnTo>
                  <a:pt x="2183215" y="4303"/>
                </a:lnTo>
                <a:lnTo>
                  <a:pt x="2461947" y="4853"/>
                </a:lnTo>
                <a:lnTo>
                  <a:pt x="2742737" y="5407"/>
                </a:lnTo>
                <a:lnTo>
                  <a:pt x="3025812" y="5965"/>
                </a:lnTo>
                <a:lnTo>
                  <a:pt x="3311403" y="6528"/>
                </a:lnTo>
                <a:lnTo>
                  <a:pt x="3599738" y="7096"/>
                </a:lnTo>
                <a:lnTo>
                  <a:pt x="3891044" y="7671"/>
                </a:lnTo>
                <a:lnTo>
                  <a:pt x="4185552" y="8251"/>
                </a:lnTo>
                <a:lnTo>
                  <a:pt x="4483489" y="8839"/>
                </a:lnTo>
                <a:lnTo>
                  <a:pt x="4785084" y="9433"/>
                </a:lnTo>
                <a:lnTo>
                  <a:pt x="5090566" y="10036"/>
                </a:lnTo>
                <a:lnTo>
                  <a:pt x="5400163" y="10646"/>
                </a:lnTo>
                <a:lnTo>
                  <a:pt x="5714104" y="11265"/>
                </a:lnTo>
              </a:path>
            </a:pathLst>
          </a:custGeom>
          <a:ln w="20163">
            <a:solidFill>
              <a:srgbClr val="000000"/>
            </a:solidFill>
          </a:ln>
        </p:spPr>
        <p:txBody>
          <a:bodyPr wrap="square" lIns="0" tIns="0" rIns="0" bIns="0" rtlCol="0">
            <a:noAutofit/>
          </a:bodyPr>
          <a:lstStyle/>
          <a:p>
            <a:endParaRPr/>
          </a:p>
        </p:txBody>
      </p:sp>
      <p:sp>
        <p:nvSpPr>
          <p:cNvPr id="90" name="object 90"/>
          <p:cNvSpPr/>
          <p:nvPr/>
        </p:nvSpPr>
        <p:spPr>
          <a:xfrm>
            <a:off x="16327190" y="8154869"/>
            <a:ext cx="6041" cy="345138"/>
          </a:xfrm>
          <a:custGeom>
            <a:avLst/>
            <a:gdLst/>
            <a:ahLst/>
            <a:cxnLst/>
            <a:rect l="l" t="t" r="r" b="b"/>
            <a:pathLst>
              <a:path w="6041" h="345138">
                <a:moveTo>
                  <a:pt x="147" y="0"/>
                </a:moveTo>
                <a:lnTo>
                  <a:pt x="2050" y="18831"/>
                </a:lnTo>
                <a:lnTo>
                  <a:pt x="3537" y="37889"/>
                </a:lnTo>
                <a:lnTo>
                  <a:pt x="4643" y="57109"/>
                </a:lnTo>
                <a:lnTo>
                  <a:pt x="5405" y="76425"/>
                </a:lnTo>
                <a:lnTo>
                  <a:pt x="5859" y="95771"/>
                </a:lnTo>
                <a:lnTo>
                  <a:pt x="6041" y="115082"/>
                </a:lnTo>
                <a:lnTo>
                  <a:pt x="5987" y="134294"/>
                </a:lnTo>
                <a:lnTo>
                  <a:pt x="5732" y="153339"/>
                </a:lnTo>
                <a:lnTo>
                  <a:pt x="5313" y="172154"/>
                </a:lnTo>
                <a:lnTo>
                  <a:pt x="4766" y="190671"/>
                </a:lnTo>
                <a:lnTo>
                  <a:pt x="4126" y="208827"/>
                </a:lnTo>
                <a:lnTo>
                  <a:pt x="3430" y="226555"/>
                </a:lnTo>
                <a:lnTo>
                  <a:pt x="2713" y="243791"/>
                </a:lnTo>
                <a:lnTo>
                  <a:pt x="2012" y="260467"/>
                </a:lnTo>
                <a:lnTo>
                  <a:pt x="1363" y="276521"/>
                </a:lnTo>
                <a:lnTo>
                  <a:pt x="801" y="291884"/>
                </a:lnTo>
                <a:lnTo>
                  <a:pt x="362" y="306494"/>
                </a:lnTo>
                <a:lnTo>
                  <a:pt x="83" y="320282"/>
                </a:lnTo>
                <a:lnTo>
                  <a:pt x="0" y="333186"/>
                </a:lnTo>
                <a:lnTo>
                  <a:pt x="147" y="345138"/>
                </a:lnTo>
              </a:path>
            </a:pathLst>
          </a:custGeom>
          <a:ln w="10081">
            <a:solidFill>
              <a:srgbClr val="000000"/>
            </a:solidFill>
          </a:ln>
        </p:spPr>
        <p:txBody>
          <a:bodyPr wrap="square" lIns="0" tIns="0" rIns="0" bIns="0" rtlCol="0">
            <a:noAutofit/>
          </a:bodyPr>
          <a:lstStyle/>
          <a:p>
            <a:endParaRPr/>
          </a:p>
        </p:txBody>
      </p:sp>
      <p:sp>
        <p:nvSpPr>
          <p:cNvPr id="91" name="object 91"/>
          <p:cNvSpPr/>
          <p:nvPr/>
        </p:nvSpPr>
        <p:spPr>
          <a:xfrm>
            <a:off x="16326378" y="8154869"/>
            <a:ext cx="3394" cy="345138"/>
          </a:xfrm>
          <a:custGeom>
            <a:avLst/>
            <a:gdLst/>
            <a:ahLst/>
            <a:cxnLst/>
            <a:rect l="l" t="t" r="r" b="b"/>
            <a:pathLst>
              <a:path w="3394" h="345138">
                <a:moveTo>
                  <a:pt x="958" y="0"/>
                </a:moveTo>
                <a:lnTo>
                  <a:pt x="1900" y="15466"/>
                </a:lnTo>
                <a:lnTo>
                  <a:pt x="2589" y="31051"/>
                </a:lnTo>
                <a:lnTo>
                  <a:pt x="3051" y="46768"/>
                </a:lnTo>
                <a:lnTo>
                  <a:pt x="3311" y="62626"/>
                </a:lnTo>
                <a:lnTo>
                  <a:pt x="3394" y="78639"/>
                </a:lnTo>
                <a:lnTo>
                  <a:pt x="3328" y="94817"/>
                </a:lnTo>
                <a:lnTo>
                  <a:pt x="3136" y="111172"/>
                </a:lnTo>
                <a:lnTo>
                  <a:pt x="2846" y="127715"/>
                </a:lnTo>
                <a:lnTo>
                  <a:pt x="2482" y="144458"/>
                </a:lnTo>
                <a:lnTo>
                  <a:pt x="2070" y="161413"/>
                </a:lnTo>
                <a:lnTo>
                  <a:pt x="1636" y="178592"/>
                </a:lnTo>
                <a:lnTo>
                  <a:pt x="1205" y="196004"/>
                </a:lnTo>
                <a:lnTo>
                  <a:pt x="803" y="213663"/>
                </a:lnTo>
                <a:lnTo>
                  <a:pt x="456" y="231580"/>
                </a:lnTo>
                <a:lnTo>
                  <a:pt x="189" y="249766"/>
                </a:lnTo>
                <a:lnTo>
                  <a:pt x="29" y="268233"/>
                </a:lnTo>
                <a:lnTo>
                  <a:pt x="0" y="286992"/>
                </a:lnTo>
                <a:lnTo>
                  <a:pt x="128" y="306055"/>
                </a:lnTo>
                <a:lnTo>
                  <a:pt x="439" y="325433"/>
                </a:lnTo>
                <a:lnTo>
                  <a:pt x="958" y="345138"/>
                </a:lnTo>
              </a:path>
            </a:pathLst>
          </a:custGeom>
          <a:ln w="10081">
            <a:solidFill>
              <a:srgbClr val="000000"/>
            </a:solidFill>
          </a:ln>
        </p:spPr>
        <p:txBody>
          <a:bodyPr wrap="square" lIns="0" tIns="0" rIns="0" bIns="0" rtlCol="0">
            <a:noAutofit/>
          </a:bodyPr>
          <a:lstStyle/>
          <a:p>
            <a:endParaRPr/>
          </a:p>
        </p:txBody>
      </p:sp>
      <p:sp>
        <p:nvSpPr>
          <p:cNvPr id="92" name="object 92"/>
          <p:cNvSpPr/>
          <p:nvPr/>
        </p:nvSpPr>
        <p:spPr>
          <a:xfrm>
            <a:off x="16327337" y="8500008"/>
            <a:ext cx="22461" cy="1349"/>
          </a:xfrm>
          <a:custGeom>
            <a:avLst/>
            <a:gdLst/>
            <a:ahLst/>
            <a:cxnLst/>
            <a:rect l="l" t="t" r="r" b="b"/>
            <a:pathLst>
              <a:path w="22461" h="1349">
                <a:moveTo>
                  <a:pt x="0" y="0"/>
                </a:moveTo>
                <a:lnTo>
                  <a:pt x="6237" y="38"/>
                </a:lnTo>
                <a:lnTo>
                  <a:pt x="14645" y="1349"/>
                </a:lnTo>
                <a:lnTo>
                  <a:pt x="22461" y="0"/>
                </a:lnTo>
              </a:path>
            </a:pathLst>
          </a:custGeom>
          <a:ln w="10081">
            <a:solidFill>
              <a:srgbClr val="000000"/>
            </a:solidFill>
          </a:ln>
        </p:spPr>
        <p:txBody>
          <a:bodyPr wrap="square" lIns="0" tIns="0" rIns="0" bIns="0" rtlCol="0">
            <a:noAutofit/>
          </a:bodyPr>
          <a:lstStyle/>
          <a:p>
            <a:endParaRPr/>
          </a:p>
        </p:txBody>
      </p:sp>
      <p:sp>
        <p:nvSpPr>
          <p:cNvPr id="93" name="object 93"/>
          <p:cNvSpPr/>
          <p:nvPr/>
        </p:nvSpPr>
        <p:spPr>
          <a:xfrm>
            <a:off x="16327337" y="8498846"/>
            <a:ext cx="22461" cy="2140"/>
          </a:xfrm>
          <a:custGeom>
            <a:avLst/>
            <a:gdLst/>
            <a:ahLst/>
            <a:cxnLst/>
            <a:rect l="l" t="t" r="r" b="b"/>
            <a:pathLst>
              <a:path w="22461" h="2140">
                <a:moveTo>
                  <a:pt x="0" y="1161"/>
                </a:moveTo>
                <a:lnTo>
                  <a:pt x="7508" y="0"/>
                </a:lnTo>
                <a:lnTo>
                  <a:pt x="16745" y="2140"/>
                </a:lnTo>
                <a:lnTo>
                  <a:pt x="22461" y="1161"/>
                </a:lnTo>
              </a:path>
            </a:pathLst>
          </a:custGeom>
          <a:ln w="10081">
            <a:solidFill>
              <a:srgbClr val="000000"/>
            </a:solidFill>
          </a:ln>
        </p:spPr>
        <p:txBody>
          <a:bodyPr wrap="square" lIns="0" tIns="0" rIns="0" bIns="0" rtlCol="0">
            <a:noAutofit/>
          </a:bodyPr>
          <a:lstStyle/>
          <a:p>
            <a:endParaRPr/>
          </a:p>
        </p:txBody>
      </p:sp>
      <p:sp>
        <p:nvSpPr>
          <p:cNvPr id="23" name="object 23"/>
          <p:cNvSpPr txBox="1"/>
          <p:nvPr/>
        </p:nvSpPr>
        <p:spPr>
          <a:xfrm>
            <a:off x="6850548" y="736588"/>
            <a:ext cx="6528604" cy="2458237"/>
          </a:xfrm>
          <a:prstGeom prst="rect">
            <a:avLst/>
          </a:prstGeom>
        </p:spPr>
        <p:txBody>
          <a:bodyPr wrap="square" lIns="0" tIns="27876" rIns="0" bIns="0" rtlCol="0">
            <a:noAutofit/>
          </a:bodyPr>
          <a:lstStyle/>
          <a:p>
            <a:pPr marL="12700">
              <a:lnSpc>
                <a:spcPts val="4390"/>
              </a:lnSpc>
            </a:pPr>
            <a:r>
              <a:rPr sz="3950" spc="0" dirty="0">
                <a:solidFill>
                  <a:srgbClr val="111111"/>
                </a:solidFill>
                <a:latin typeface="Comic Sans MS"/>
                <a:cs typeface="Comic Sans MS"/>
              </a:rPr>
              <a:t>Inheritance: Event Planning</a:t>
            </a:r>
            <a:endParaRPr sz="3950">
              <a:latin typeface="Comic Sans MS"/>
              <a:cs typeface="Comic Sans MS"/>
            </a:endParaRPr>
          </a:p>
          <a:p>
            <a:pPr marL="2733902" marR="2410090" algn="ctr">
              <a:lnSpc>
                <a:spcPct val="116129"/>
              </a:lnSpc>
              <a:spcBef>
                <a:spcPts val="1930"/>
              </a:spcBef>
            </a:pPr>
            <a:r>
              <a:rPr sz="3800" spc="2" dirty="0">
                <a:solidFill>
                  <a:srgbClr val="111111"/>
                </a:solidFill>
                <a:latin typeface="Comic Sans MS"/>
                <a:cs typeface="Comic Sans MS"/>
              </a:rPr>
              <a:t>Event</a:t>
            </a:r>
            <a:endParaRPr sz="3800">
              <a:latin typeface="Comic Sans MS"/>
              <a:cs typeface="Comic Sans MS"/>
            </a:endParaRPr>
          </a:p>
          <a:p>
            <a:pPr marL="1922127" marR="75614">
              <a:lnSpc>
                <a:spcPct val="116129"/>
              </a:lnSpc>
              <a:spcBef>
                <a:spcPts val="45"/>
              </a:spcBef>
            </a:pPr>
            <a:r>
              <a:rPr sz="3000" spc="2" dirty="0">
                <a:solidFill>
                  <a:srgbClr val="111111"/>
                </a:solidFill>
                <a:latin typeface="Comic Sans MS"/>
                <a:cs typeface="Comic Sans MS"/>
              </a:rPr>
              <a:t>_title : string</a:t>
            </a:r>
            <a:endParaRPr sz="3000">
              <a:latin typeface="Comic Sans MS"/>
              <a:cs typeface="Comic Sans MS"/>
            </a:endParaRPr>
          </a:p>
          <a:p>
            <a:pPr marL="682681" marR="75614">
              <a:lnSpc>
                <a:spcPts val="3365"/>
              </a:lnSpc>
              <a:spcBef>
                <a:spcPts val="168"/>
              </a:spcBef>
            </a:pPr>
            <a:r>
              <a:rPr sz="3000" spc="5" dirty="0">
                <a:solidFill>
                  <a:srgbClr val="111111"/>
                </a:solidFill>
                <a:latin typeface="Comic Sans MS"/>
                <a:cs typeface="Comic Sans MS"/>
              </a:rPr>
              <a:t>_description : string</a:t>
            </a:r>
            <a:endParaRPr sz="3000">
              <a:latin typeface="Comic Sans MS"/>
              <a:cs typeface="Comic Sans MS"/>
            </a:endParaRPr>
          </a:p>
        </p:txBody>
      </p:sp>
      <p:sp>
        <p:nvSpPr>
          <p:cNvPr id="22" name="object 22"/>
          <p:cNvSpPr txBox="1"/>
          <p:nvPr/>
        </p:nvSpPr>
        <p:spPr>
          <a:xfrm>
            <a:off x="8157636" y="3213844"/>
            <a:ext cx="1715825" cy="1207819"/>
          </a:xfrm>
          <a:prstGeom prst="rect">
            <a:avLst/>
          </a:prstGeom>
        </p:spPr>
        <p:txBody>
          <a:bodyPr wrap="square" lIns="0" tIns="20669" rIns="0" bIns="0" rtlCol="0">
            <a:noAutofit/>
          </a:bodyPr>
          <a:lstStyle/>
          <a:p>
            <a:pPr marL="612572">
              <a:lnSpc>
                <a:spcPts val="3254"/>
              </a:lnSpc>
            </a:pPr>
            <a:r>
              <a:rPr sz="3000" spc="3" dirty="0">
                <a:solidFill>
                  <a:srgbClr val="111111"/>
                </a:solidFill>
                <a:latin typeface="Comic Sans MS"/>
                <a:cs typeface="Comic Sans MS"/>
              </a:rPr>
              <a:t>_date</a:t>
            </a:r>
            <a:endParaRPr sz="3000">
              <a:latin typeface="Comic Sans MS"/>
              <a:cs typeface="Comic Sans MS"/>
            </a:endParaRPr>
          </a:p>
          <a:p>
            <a:pPr marL="627695" marR="0">
              <a:lnSpc>
                <a:spcPts val="3155"/>
              </a:lnSpc>
            </a:pPr>
            <a:r>
              <a:rPr sz="3000" spc="7" dirty="0">
                <a:solidFill>
                  <a:srgbClr val="111111"/>
                </a:solidFill>
                <a:latin typeface="Comic Sans MS"/>
                <a:cs typeface="Comic Sans MS"/>
              </a:rPr>
              <a:t>_time</a:t>
            </a:r>
            <a:endParaRPr sz="3000">
              <a:latin typeface="Comic Sans MS"/>
              <a:cs typeface="Comic Sans MS"/>
            </a:endParaRPr>
          </a:p>
          <a:p>
            <a:pPr marL="12700" marR="2911">
              <a:lnSpc>
                <a:spcPts val="3095"/>
              </a:lnSpc>
            </a:pPr>
            <a:r>
              <a:rPr sz="3000" spc="11" dirty="0">
                <a:solidFill>
                  <a:srgbClr val="111111"/>
                </a:solidFill>
                <a:latin typeface="Comic Sans MS"/>
                <a:cs typeface="Comic Sans MS"/>
              </a:rPr>
              <a:t>_address</a:t>
            </a:r>
            <a:endParaRPr sz="3000">
              <a:latin typeface="Comic Sans MS"/>
              <a:cs typeface="Comic Sans MS"/>
            </a:endParaRPr>
          </a:p>
        </p:txBody>
      </p:sp>
      <p:sp>
        <p:nvSpPr>
          <p:cNvPr id="21" name="object 21"/>
          <p:cNvSpPr txBox="1"/>
          <p:nvPr/>
        </p:nvSpPr>
        <p:spPr>
          <a:xfrm>
            <a:off x="9901803" y="3213844"/>
            <a:ext cx="195088" cy="1207819"/>
          </a:xfrm>
          <a:prstGeom prst="rect">
            <a:avLst/>
          </a:prstGeom>
        </p:spPr>
        <p:txBody>
          <a:bodyPr wrap="square" lIns="0" tIns="20669" rIns="0" bIns="0" rtlCol="0">
            <a:noAutofit/>
          </a:bodyPr>
          <a:lstStyle/>
          <a:p>
            <a:pPr marL="12700">
              <a:lnSpc>
                <a:spcPts val="3254"/>
              </a:lnSpc>
            </a:pPr>
            <a:r>
              <a:rPr sz="3000" spc="7" dirty="0">
                <a:solidFill>
                  <a:srgbClr val="111111"/>
                </a:solidFill>
                <a:latin typeface="Comic Sans MS"/>
                <a:cs typeface="Comic Sans MS"/>
              </a:rPr>
              <a:t>:</a:t>
            </a:r>
            <a:endParaRPr sz="3000">
              <a:latin typeface="Comic Sans MS"/>
              <a:cs typeface="Comic Sans MS"/>
            </a:endParaRPr>
          </a:p>
          <a:p>
            <a:pPr marL="12700">
              <a:lnSpc>
                <a:spcPts val="3155"/>
              </a:lnSpc>
            </a:pPr>
            <a:r>
              <a:rPr sz="3000" spc="7" dirty="0">
                <a:solidFill>
                  <a:srgbClr val="111111"/>
                </a:solidFill>
                <a:latin typeface="Comic Sans MS"/>
                <a:cs typeface="Comic Sans MS"/>
              </a:rPr>
              <a:t>:</a:t>
            </a:r>
            <a:endParaRPr sz="3000">
              <a:latin typeface="Comic Sans MS"/>
              <a:cs typeface="Comic Sans MS"/>
            </a:endParaRPr>
          </a:p>
          <a:p>
            <a:pPr marL="12700">
              <a:lnSpc>
                <a:spcPts val="3095"/>
              </a:lnSpc>
            </a:pPr>
            <a:r>
              <a:rPr sz="3000" spc="7" dirty="0">
                <a:solidFill>
                  <a:srgbClr val="111111"/>
                </a:solidFill>
                <a:latin typeface="Comic Sans MS"/>
                <a:cs typeface="Comic Sans MS"/>
              </a:rPr>
              <a:t>:</a:t>
            </a:r>
            <a:endParaRPr sz="3000">
              <a:latin typeface="Comic Sans MS"/>
              <a:cs typeface="Comic Sans MS"/>
            </a:endParaRPr>
          </a:p>
        </p:txBody>
      </p:sp>
      <p:sp>
        <p:nvSpPr>
          <p:cNvPr id="20" name="object 20"/>
          <p:cNvSpPr txBox="1"/>
          <p:nvPr/>
        </p:nvSpPr>
        <p:spPr>
          <a:xfrm>
            <a:off x="10123605" y="3213844"/>
            <a:ext cx="1138558" cy="1207819"/>
          </a:xfrm>
          <a:prstGeom prst="rect">
            <a:avLst/>
          </a:prstGeom>
        </p:spPr>
        <p:txBody>
          <a:bodyPr wrap="square" lIns="0" tIns="0" rIns="0" bIns="0" rtlCol="0">
            <a:noAutofit/>
          </a:bodyPr>
          <a:lstStyle/>
          <a:p>
            <a:pPr marL="12700">
              <a:lnSpc>
                <a:spcPts val="4180"/>
              </a:lnSpc>
            </a:pPr>
            <a:r>
              <a:rPr sz="3000" spc="33" dirty="0">
                <a:solidFill>
                  <a:srgbClr val="111111"/>
                </a:solidFill>
                <a:latin typeface="Comic Sans MS"/>
                <a:cs typeface="Comic Sans MS"/>
              </a:rPr>
              <a:t>s</a:t>
            </a:r>
            <a:r>
              <a:rPr sz="3000" spc="-14" dirty="0">
                <a:solidFill>
                  <a:srgbClr val="111111"/>
                </a:solidFill>
                <a:latin typeface="Comic Sans MS"/>
                <a:cs typeface="Comic Sans MS"/>
              </a:rPr>
              <a:t>t</a:t>
            </a:r>
            <a:r>
              <a:rPr sz="3000" spc="10" dirty="0">
                <a:solidFill>
                  <a:srgbClr val="111111"/>
                </a:solidFill>
                <a:latin typeface="Comic Sans MS"/>
                <a:cs typeface="Comic Sans MS"/>
              </a:rPr>
              <a:t>ri</a:t>
            </a:r>
            <a:r>
              <a:rPr sz="3000" spc="-9" dirty="0">
                <a:solidFill>
                  <a:srgbClr val="111111"/>
                </a:solidFill>
                <a:latin typeface="Comic Sans MS"/>
                <a:cs typeface="Comic Sans MS"/>
              </a:rPr>
              <a:t>n</a:t>
            </a:r>
            <a:r>
              <a:rPr sz="3000" spc="14" dirty="0">
                <a:solidFill>
                  <a:srgbClr val="111111"/>
                </a:solidFill>
                <a:latin typeface="Comic Sans MS"/>
                <a:cs typeface="Comic Sans MS"/>
              </a:rPr>
              <a:t>g</a:t>
            </a:r>
            <a:r>
              <a:rPr sz="3000" spc="7" dirty="0">
                <a:solidFill>
                  <a:srgbClr val="111111"/>
                </a:solidFill>
                <a:latin typeface="Comic Sans MS"/>
                <a:cs typeface="Comic Sans MS"/>
              </a:rPr>
              <a:t> </a:t>
            </a:r>
            <a:endParaRPr sz="3000">
              <a:latin typeface="Comic Sans MS"/>
              <a:cs typeface="Comic Sans MS"/>
            </a:endParaRPr>
          </a:p>
          <a:p>
            <a:pPr marL="12700">
              <a:lnSpc>
                <a:spcPts val="4180"/>
              </a:lnSpc>
            </a:pPr>
            <a:r>
              <a:rPr sz="3000" spc="7" dirty="0">
                <a:solidFill>
                  <a:srgbClr val="111111"/>
                </a:solidFill>
                <a:latin typeface="Comic Sans MS"/>
                <a:cs typeface="Comic Sans MS"/>
              </a:rPr>
              <a:t>string</a:t>
            </a:r>
            <a:endParaRPr sz="3000">
              <a:latin typeface="Comic Sans MS"/>
              <a:cs typeface="Comic Sans MS"/>
            </a:endParaRPr>
          </a:p>
          <a:p>
            <a:pPr marL="12700" marR="8903">
              <a:lnSpc>
                <a:spcPts val="3310"/>
              </a:lnSpc>
            </a:pPr>
            <a:r>
              <a:rPr sz="3000" spc="7" dirty="0">
                <a:solidFill>
                  <a:srgbClr val="111111"/>
                </a:solidFill>
                <a:latin typeface="Comic Sans MS"/>
                <a:cs typeface="Comic Sans MS"/>
              </a:rPr>
              <a:t>string</a:t>
            </a:r>
            <a:endParaRPr sz="3000">
              <a:latin typeface="Comic Sans MS"/>
              <a:cs typeface="Comic Sans MS"/>
            </a:endParaRPr>
          </a:p>
        </p:txBody>
      </p:sp>
      <p:sp>
        <p:nvSpPr>
          <p:cNvPr id="19" name="object 19"/>
          <p:cNvSpPr txBox="1"/>
          <p:nvPr/>
        </p:nvSpPr>
        <p:spPr>
          <a:xfrm>
            <a:off x="5052413" y="4895316"/>
            <a:ext cx="9119835" cy="1185742"/>
          </a:xfrm>
          <a:prstGeom prst="rect">
            <a:avLst/>
          </a:prstGeom>
        </p:spPr>
        <p:txBody>
          <a:bodyPr wrap="square" lIns="0" tIns="17526" rIns="0" bIns="0" rtlCol="0">
            <a:noAutofit/>
          </a:bodyPr>
          <a:lstStyle/>
          <a:p>
            <a:pPr marL="4437032" marR="3553410" algn="ctr">
              <a:lnSpc>
                <a:spcPts val="2760"/>
              </a:lnSpc>
            </a:pPr>
            <a:r>
              <a:rPr sz="2450" spc="-2" dirty="0">
                <a:solidFill>
                  <a:srgbClr val="111111"/>
                </a:solidFill>
                <a:latin typeface="Comic Sans MS"/>
                <a:cs typeface="Comic Sans MS"/>
              </a:rPr>
              <a:t>Event()</a:t>
            </a:r>
            <a:endParaRPr sz="2450">
              <a:latin typeface="Comic Sans MS"/>
              <a:cs typeface="Comic Sans MS"/>
            </a:endParaRPr>
          </a:p>
          <a:p>
            <a:pPr marL="1833025">
              <a:lnSpc>
                <a:spcPts val="2885"/>
              </a:lnSpc>
              <a:spcBef>
                <a:spcPts val="6"/>
              </a:spcBef>
            </a:pPr>
            <a:r>
              <a:rPr sz="2450" spc="-1" dirty="0">
                <a:solidFill>
                  <a:srgbClr val="111111"/>
                </a:solidFill>
                <a:latin typeface="Comic Sans MS"/>
                <a:cs typeface="Comic Sans MS"/>
              </a:rPr>
              <a:t>FullDetails(title, description, date, time, address)</a:t>
            </a:r>
            <a:endParaRPr sz="2450">
              <a:latin typeface="Comic Sans MS"/>
              <a:cs typeface="Comic Sans MS"/>
            </a:endParaRPr>
          </a:p>
          <a:p>
            <a:pPr marL="12700" marR="17614">
              <a:lnSpc>
                <a:spcPts val="3650"/>
              </a:lnSpc>
              <a:spcBef>
                <a:spcPts val="78"/>
              </a:spcBef>
            </a:pPr>
            <a:r>
              <a:rPr sz="2750" spc="16" dirty="0">
                <a:solidFill>
                  <a:srgbClr val="111111"/>
                </a:solidFill>
                <a:latin typeface="Comic Sans MS"/>
                <a:cs typeface="Comic Sans MS"/>
              </a:rPr>
              <a:t>StandardDetails(title, description, date, time, address)</a:t>
            </a:r>
            <a:endParaRPr sz="2750">
              <a:latin typeface="Comic Sans MS"/>
              <a:cs typeface="Comic Sans MS"/>
            </a:endParaRPr>
          </a:p>
        </p:txBody>
      </p:sp>
      <p:sp>
        <p:nvSpPr>
          <p:cNvPr id="18" name="object 18"/>
          <p:cNvSpPr txBox="1"/>
          <p:nvPr/>
        </p:nvSpPr>
        <p:spPr>
          <a:xfrm>
            <a:off x="14181566" y="5261890"/>
            <a:ext cx="181513" cy="1256667"/>
          </a:xfrm>
          <a:prstGeom prst="rect">
            <a:avLst/>
          </a:prstGeom>
        </p:spPr>
        <p:txBody>
          <a:bodyPr wrap="square" lIns="0" tIns="17526" rIns="0" bIns="0" rtlCol="0">
            <a:noAutofit/>
          </a:bodyPr>
          <a:lstStyle/>
          <a:p>
            <a:pPr marL="28366" marR="171">
              <a:lnSpc>
                <a:spcPts val="2760"/>
              </a:lnSpc>
            </a:pPr>
            <a:r>
              <a:rPr sz="2450" dirty="0">
                <a:solidFill>
                  <a:srgbClr val="111111"/>
                </a:solidFill>
                <a:latin typeface="Comic Sans MS"/>
                <a:cs typeface="Comic Sans MS"/>
              </a:rPr>
              <a:t>:</a:t>
            </a:r>
            <a:endParaRPr sz="2450">
              <a:latin typeface="Comic Sans MS"/>
              <a:cs typeface="Comic Sans MS"/>
            </a:endParaRPr>
          </a:p>
          <a:p>
            <a:pPr marL="12700">
              <a:lnSpc>
                <a:spcPct val="116129"/>
              </a:lnSpc>
            </a:pPr>
            <a:r>
              <a:rPr sz="2750" spc="7" dirty="0">
                <a:solidFill>
                  <a:srgbClr val="111111"/>
                </a:solidFill>
                <a:latin typeface="Comic Sans MS"/>
                <a:cs typeface="Comic Sans MS"/>
              </a:rPr>
              <a:t>:</a:t>
            </a:r>
            <a:endParaRPr sz="2750">
              <a:latin typeface="Comic Sans MS"/>
              <a:cs typeface="Comic Sans MS"/>
            </a:endParaRPr>
          </a:p>
          <a:p>
            <a:pPr marL="15791" marR="12746">
              <a:lnSpc>
                <a:spcPts val="3315"/>
              </a:lnSpc>
              <a:spcBef>
                <a:spcPts val="180"/>
              </a:spcBef>
            </a:pPr>
            <a:r>
              <a:rPr sz="2450" dirty="0">
                <a:solidFill>
                  <a:srgbClr val="111111"/>
                </a:solidFill>
                <a:latin typeface="Comic Sans MS"/>
                <a:cs typeface="Comic Sans MS"/>
              </a:rPr>
              <a:t>:</a:t>
            </a:r>
            <a:endParaRPr sz="2450">
              <a:latin typeface="Comic Sans MS"/>
              <a:cs typeface="Comic Sans MS"/>
            </a:endParaRPr>
          </a:p>
        </p:txBody>
      </p:sp>
      <p:sp>
        <p:nvSpPr>
          <p:cNvPr id="17" name="object 17"/>
          <p:cNvSpPr txBox="1"/>
          <p:nvPr/>
        </p:nvSpPr>
        <p:spPr>
          <a:xfrm>
            <a:off x="14376214" y="5261890"/>
            <a:ext cx="1073471" cy="1256667"/>
          </a:xfrm>
          <a:prstGeom prst="rect">
            <a:avLst/>
          </a:prstGeom>
        </p:spPr>
        <p:txBody>
          <a:bodyPr wrap="square" lIns="0" tIns="17526" rIns="0" bIns="0" rtlCol="0">
            <a:noAutofit/>
          </a:bodyPr>
          <a:lstStyle/>
          <a:p>
            <a:pPr marL="25274" marR="65040">
              <a:lnSpc>
                <a:spcPts val="2760"/>
              </a:lnSpc>
            </a:pPr>
            <a:r>
              <a:rPr sz="2450" spc="-6" dirty="0">
                <a:solidFill>
                  <a:srgbClr val="111111"/>
                </a:solidFill>
                <a:latin typeface="Comic Sans MS"/>
                <a:cs typeface="Comic Sans MS"/>
              </a:rPr>
              <a:t>string</a:t>
            </a:r>
            <a:endParaRPr sz="2450">
              <a:latin typeface="Comic Sans MS"/>
              <a:cs typeface="Comic Sans MS"/>
            </a:endParaRPr>
          </a:p>
          <a:p>
            <a:pPr marL="29772">
              <a:lnSpc>
                <a:spcPct val="116129"/>
              </a:lnSpc>
            </a:pPr>
            <a:r>
              <a:rPr sz="2750" spc="13" dirty="0">
                <a:solidFill>
                  <a:srgbClr val="111111"/>
                </a:solidFill>
                <a:latin typeface="Comic Sans MS"/>
                <a:cs typeface="Comic Sans MS"/>
              </a:rPr>
              <a:t>string</a:t>
            </a:r>
            <a:endParaRPr sz="2750">
              <a:latin typeface="Comic Sans MS"/>
              <a:cs typeface="Comic Sans MS"/>
            </a:endParaRPr>
          </a:p>
          <a:p>
            <a:pPr marL="12700" marR="65040">
              <a:lnSpc>
                <a:spcPts val="3315"/>
              </a:lnSpc>
              <a:spcBef>
                <a:spcPts val="180"/>
              </a:spcBef>
            </a:pPr>
            <a:r>
              <a:rPr sz="2450" spc="-6" dirty="0">
                <a:solidFill>
                  <a:srgbClr val="111111"/>
                </a:solidFill>
                <a:latin typeface="Comic Sans MS"/>
                <a:cs typeface="Comic Sans MS"/>
              </a:rPr>
              <a:t>string</a:t>
            </a:r>
            <a:endParaRPr sz="2450">
              <a:latin typeface="Comic Sans MS"/>
              <a:cs typeface="Comic Sans MS"/>
            </a:endParaRPr>
          </a:p>
        </p:txBody>
      </p:sp>
      <p:sp>
        <p:nvSpPr>
          <p:cNvPr id="16" name="object 16"/>
          <p:cNvSpPr txBox="1"/>
          <p:nvPr/>
        </p:nvSpPr>
        <p:spPr>
          <a:xfrm>
            <a:off x="8034704" y="6180619"/>
            <a:ext cx="3455587" cy="337938"/>
          </a:xfrm>
          <a:prstGeom prst="rect">
            <a:avLst/>
          </a:prstGeom>
        </p:spPr>
        <p:txBody>
          <a:bodyPr wrap="square" lIns="0" tIns="16891" rIns="0" bIns="0" rtlCol="0">
            <a:noAutofit/>
          </a:bodyPr>
          <a:lstStyle/>
          <a:p>
            <a:pPr marL="12700">
              <a:lnSpc>
                <a:spcPts val="2660"/>
              </a:lnSpc>
            </a:pPr>
            <a:r>
              <a:rPr sz="2450" spc="-1" dirty="0">
                <a:solidFill>
                  <a:srgbClr val="111111"/>
                </a:solidFill>
                <a:latin typeface="Comic Sans MS"/>
                <a:cs typeface="Comic Sans MS"/>
              </a:rPr>
              <a:t>ShortDescription(type,</a:t>
            </a:r>
            <a:endParaRPr sz="2450">
              <a:latin typeface="Comic Sans MS"/>
              <a:cs typeface="Comic Sans MS"/>
            </a:endParaRPr>
          </a:p>
        </p:txBody>
      </p:sp>
      <p:sp>
        <p:nvSpPr>
          <p:cNvPr id="15" name="object 15"/>
          <p:cNvSpPr txBox="1"/>
          <p:nvPr/>
        </p:nvSpPr>
        <p:spPr>
          <a:xfrm>
            <a:off x="11512957" y="6180619"/>
            <a:ext cx="960319" cy="337938"/>
          </a:xfrm>
          <a:prstGeom prst="rect">
            <a:avLst/>
          </a:prstGeom>
        </p:spPr>
        <p:txBody>
          <a:bodyPr wrap="square" lIns="0" tIns="16891" rIns="0" bIns="0" rtlCol="0">
            <a:noAutofit/>
          </a:bodyPr>
          <a:lstStyle/>
          <a:p>
            <a:pPr marL="12700">
              <a:lnSpc>
                <a:spcPts val="2660"/>
              </a:lnSpc>
            </a:pPr>
            <a:r>
              <a:rPr sz="2450" spc="-5" dirty="0">
                <a:solidFill>
                  <a:srgbClr val="111111"/>
                </a:solidFill>
                <a:latin typeface="Comic Sans MS"/>
                <a:cs typeface="Comic Sans MS"/>
              </a:rPr>
              <a:t>event,</a:t>
            </a:r>
            <a:endParaRPr sz="2450">
              <a:latin typeface="Comic Sans MS"/>
              <a:cs typeface="Comic Sans MS"/>
            </a:endParaRPr>
          </a:p>
        </p:txBody>
      </p:sp>
      <p:sp>
        <p:nvSpPr>
          <p:cNvPr id="14" name="object 14"/>
          <p:cNvSpPr txBox="1"/>
          <p:nvPr/>
        </p:nvSpPr>
        <p:spPr>
          <a:xfrm>
            <a:off x="12495941" y="6180619"/>
            <a:ext cx="793968" cy="337938"/>
          </a:xfrm>
          <a:prstGeom prst="rect">
            <a:avLst/>
          </a:prstGeom>
        </p:spPr>
        <p:txBody>
          <a:bodyPr wrap="square" lIns="0" tIns="16891" rIns="0" bIns="0" rtlCol="0">
            <a:noAutofit/>
          </a:bodyPr>
          <a:lstStyle/>
          <a:p>
            <a:pPr marL="12700">
              <a:lnSpc>
                <a:spcPts val="2660"/>
              </a:lnSpc>
            </a:pPr>
            <a:r>
              <a:rPr sz="2450" spc="-5" dirty="0">
                <a:solidFill>
                  <a:srgbClr val="111111"/>
                </a:solidFill>
                <a:latin typeface="Comic Sans MS"/>
                <a:cs typeface="Comic Sans MS"/>
              </a:rPr>
              <a:t>title,</a:t>
            </a:r>
            <a:endParaRPr sz="2450">
              <a:latin typeface="Comic Sans MS"/>
              <a:cs typeface="Comic Sans MS"/>
            </a:endParaRPr>
          </a:p>
        </p:txBody>
      </p:sp>
      <p:sp>
        <p:nvSpPr>
          <p:cNvPr id="13" name="object 13"/>
          <p:cNvSpPr txBox="1"/>
          <p:nvPr/>
        </p:nvSpPr>
        <p:spPr>
          <a:xfrm>
            <a:off x="13312574" y="6180619"/>
            <a:ext cx="847099" cy="337938"/>
          </a:xfrm>
          <a:prstGeom prst="rect">
            <a:avLst/>
          </a:prstGeom>
        </p:spPr>
        <p:txBody>
          <a:bodyPr wrap="square" lIns="0" tIns="16891" rIns="0" bIns="0" rtlCol="0">
            <a:noAutofit/>
          </a:bodyPr>
          <a:lstStyle/>
          <a:p>
            <a:pPr marL="12700">
              <a:lnSpc>
                <a:spcPts val="2660"/>
              </a:lnSpc>
            </a:pPr>
            <a:r>
              <a:rPr sz="2450" spc="-2" dirty="0">
                <a:solidFill>
                  <a:srgbClr val="111111"/>
                </a:solidFill>
                <a:latin typeface="Comic Sans MS"/>
                <a:cs typeface="Comic Sans MS"/>
              </a:rPr>
              <a:t>date)</a:t>
            </a:r>
            <a:endParaRPr sz="2450">
              <a:latin typeface="Comic Sans MS"/>
              <a:cs typeface="Comic Sans MS"/>
            </a:endParaRPr>
          </a:p>
        </p:txBody>
      </p:sp>
      <p:sp>
        <p:nvSpPr>
          <p:cNvPr id="12" name="object 12"/>
          <p:cNvSpPr txBox="1"/>
          <p:nvPr/>
        </p:nvSpPr>
        <p:spPr>
          <a:xfrm>
            <a:off x="2362277" y="8709757"/>
            <a:ext cx="2581533" cy="423634"/>
          </a:xfrm>
          <a:prstGeom prst="rect">
            <a:avLst/>
          </a:prstGeom>
        </p:spPr>
        <p:txBody>
          <a:bodyPr wrap="square" lIns="0" tIns="21177" rIns="0" bIns="0" rtlCol="0">
            <a:noAutofit/>
          </a:bodyPr>
          <a:lstStyle/>
          <a:p>
            <a:pPr marL="12700">
              <a:lnSpc>
                <a:spcPts val="3335"/>
              </a:lnSpc>
            </a:pPr>
            <a:r>
              <a:rPr sz="3150" spc="37" dirty="0">
                <a:solidFill>
                  <a:srgbClr val="111111"/>
                </a:solidFill>
                <a:latin typeface="Comic Sans MS"/>
                <a:cs typeface="Comic Sans MS"/>
              </a:rPr>
              <a:t>L</a:t>
            </a:r>
            <a:r>
              <a:rPr sz="3150" spc="6" dirty="0">
                <a:solidFill>
                  <a:srgbClr val="111111"/>
                </a:solidFill>
                <a:latin typeface="Comic Sans MS"/>
                <a:cs typeface="Comic Sans MS"/>
              </a:rPr>
              <a:t>e</a:t>
            </a:r>
            <a:r>
              <a:rPr sz="3150" spc="30" dirty="0">
                <a:solidFill>
                  <a:srgbClr val="111111"/>
                </a:solidFill>
                <a:latin typeface="Comic Sans MS"/>
                <a:cs typeface="Comic Sans MS"/>
              </a:rPr>
              <a:t>c</a:t>
            </a:r>
            <a:r>
              <a:rPr sz="3150" spc="3" dirty="0">
                <a:solidFill>
                  <a:srgbClr val="111111"/>
                </a:solidFill>
                <a:latin typeface="Comic Sans MS"/>
                <a:cs typeface="Comic Sans MS"/>
              </a:rPr>
              <a:t>t</a:t>
            </a:r>
            <a:r>
              <a:rPr sz="3150" spc="10" dirty="0">
                <a:solidFill>
                  <a:srgbClr val="111111"/>
                </a:solidFill>
                <a:latin typeface="Comic Sans MS"/>
                <a:cs typeface="Comic Sans MS"/>
              </a:rPr>
              <a:t>u</a:t>
            </a:r>
            <a:r>
              <a:rPr sz="3150" spc="14" dirty="0">
                <a:solidFill>
                  <a:srgbClr val="111111"/>
                </a:solidFill>
                <a:latin typeface="Comic Sans MS"/>
                <a:cs typeface="Comic Sans MS"/>
              </a:rPr>
              <a:t>r</a:t>
            </a:r>
            <a:r>
              <a:rPr sz="3150" spc="6" dirty="0">
                <a:solidFill>
                  <a:srgbClr val="111111"/>
                </a:solidFill>
                <a:latin typeface="Comic Sans MS"/>
                <a:cs typeface="Comic Sans MS"/>
              </a:rPr>
              <a:t>e</a:t>
            </a:r>
            <a:r>
              <a:rPr sz="3150" spc="3" dirty="0">
                <a:solidFill>
                  <a:srgbClr val="111111"/>
                </a:solidFill>
                <a:latin typeface="Comic Sans MS"/>
                <a:cs typeface="Comic Sans MS"/>
              </a:rPr>
              <a:t>E</a:t>
            </a:r>
            <a:r>
              <a:rPr sz="3150" spc="0" dirty="0">
                <a:solidFill>
                  <a:srgbClr val="111111"/>
                </a:solidFill>
                <a:latin typeface="Comic Sans MS"/>
                <a:cs typeface="Comic Sans MS"/>
              </a:rPr>
              <a:t>v</a:t>
            </a:r>
            <a:r>
              <a:rPr sz="3150" spc="6" dirty="0">
                <a:solidFill>
                  <a:srgbClr val="111111"/>
                </a:solidFill>
                <a:latin typeface="Comic Sans MS"/>
                <a:cs typeface="Comic Sans MS"/>
              </a:rPr>
              <a:t>e</a:t>
            </a:r>
            <a:r>
              <a:rPr sz="3150" spc="0" dirty="0">
                <a:solidFill>
                  <a:srgbClr val="111111"/>
                </a:solidFill>
                <a:latin typeface="Comic Sans MS"/>
                <a:cs typeface="Comic Sans MS"/>
              </a:rPr>
              <a:t>n</a:t>
            </a:r>
            <a:r>
              <a:rPr sz="3150" spc="13" dirty="0">
                <a:solidFill>
                  <a:srgbClr val="111111"/>
                </a:solidFill>
                <a:latin typeface="Comic Sans MS"/>
                <a:cs typeface="Comic Sans MS"/>
              </a:rPr>
              <a:t>t</a:t>
            </a:r>
            <a:endParaRPr sz="3150">
              <a:latin typeface="Comic Sans MS"/>
              <a:cs typeface="Comic Sans MS"/>
            </a:endParaRPr>
          </a:p>
        </p:txBody>
      </p:sp>
      <p:sp>
        <p:nvSpPr>
          <p:cNvPr id="11" name="object 11"/>
          <p:cNvSpPr txBox="1"/>
          <p:nvPr/>
        </p:nvSpPr>
        <p:spPr>
          <a:xfrm>
            <a:off x="8571667" y="8709757"/>
            <a:ext cx="2954563" cy="423634"/>
          </a:xfrm>
          <a:prstGeom prst="rect">
            <a:avLst/>
          </a:prstGeom>
        </p:spPr>
        <p:txBody>
          <a:bodyPr wrap="square" lIns="0" tIns="21177" rIns="0" bIns="0" rtlCol="0">
            <a:noAutofit/>
          </a:bodyPr>
          <a:lstStyle/>
          <a:p>
            <a:pPr marL="12700">
              <a:lnSpc>
                <a:spcPts val="3335"/>
              </a:lnSpc>
            </a:pPr>
            <a:r>
              <a:rPr sz="3150" spc="33" dirty="0">
                <a:solidFill>
                  <a:srgbClr val="111111"/>
                </a:solidFill>
                <a:latin typeface="Comic Sans MS"/>
                <a:cs typeface="Comic Sans MS"/>
              </a:rPr>
              <a:t>R</a:t>
            </a:r>
            <a:r>
              <a:rPr sz="3150" spc="6" dirty="0">
                <a:solidFill>
                  <a:srgbClr val="111111"/>
                </a:solidFill>
                <a:latin typeface="Comic Sans MS"/>
                <a:cs typeface="Comic Sans MS"/>
              </a:rPr>
              <a:t>e</a:t>
            </a:r>
            <a:r>
              <a:rPr sz="3150" spc="30" dirty="0">
                <a:solidFill>
                  <a:srgbClr val="111111"/>
                </a:solidFill>
                <a:latin typeface="Comic Sans MS"/>
                <a:cs typeface="Comic Sans MS"/>
              </a:rPr>
              <a:t>c</a:t>
            </a:r>
            <a:r>
              <a:rPr sz="3150" spc="6" dirty="0">
                <a:solidFill>
                  <a:srgbClr val="111111"/>
                </a:solidFill>
                <a:latin typeface="Comic Sans MS"/>
                <a:cs typeface="Comic Sans MS"/>
              </a:rPr>
              <a:t>e</a:t>
            </a:r>
            <a:r>
              <a:rPr sz="3150" spc="5" dirty="0">
                <a:solidFill>
                  <a:srgbClr val="111111"/>
                </a:solidFill>
                <a:latin typeface="Comic Sans MS"/>
                <a:cs typeface="Comic Sans MS"/>
              </a:rPr>
              <a:t>p</a:t>
            </a:r>
            <a:r>
              <a:rPr sz="3150" spc="3" dirty="0">
                <a:solidFill>
                  <a:srgbClr val="111111"/>
                </a:solidFill>
                <a:latin typeface="Comic Sans MS"/>
                <a:cs typeface="Comic Sans MS"/>
              </a:rPr>
              <a:t>t</a:t>
            </a:r>
            <a:r>
              <a:rPr sz="3150" spc="2" dirty="0">
                <a:solidFill>
                  <a:srgbClr val="111111"/>
                </a:solidFill>
                <a:latin typeface="Comic Sans MS"/>
                <a:cs typeface="Comic Sans MS"/>
              </a:rPr>
              <a:t>i</a:t>
            </a:r>
            <a:r>
              <a:rPr sz="3150" spc="36" dirty="0">
                <a:solidFill>
                  <a:srgbClr val="111111"/>
                </a:solidFill>
                <a:latin typeface="Comic Sans MS"/>
                <a:cs typeface="Comic Sans MS"/>
              </a:rPr>
              <a:t>o</a:t>
            </a:r>
            <a:r>
              <a:rPr sz="3150" spc="0" dirty="0">
                <a:solidFill>
                  <a:srgbClr val="111111"/>
                </a:solidFill>
                <a:latin typeface="Comic Sans MS"/>
                <a:cs typeface="Comic Sans MS"/>
              </a:rPr>
              <a:t>n</a:t>
            </a:r>
            <a:r>
              <a:rPr sz="3150" spc="3" dirty="0">
                <a:solidFill>
                  <a:srgbClr val="111111"/>
                </a:solidFill>
                <a:latin typeface="Comic Sans MS"/>
                <a:cs typeface="Comic Sans MS"/>
              </a:rPr>
              <a:t>E</a:t>
            </a:r>
            <a:r>
              <a:rPr sz="3150" spc="0" dirty="0">
                <a:solidFill>
                  <a:srgbClr val="111111"/>
                </a:solidFill>
                <a:latin typeface="Comic Sans MS"/>
                <a:cs typeface="Comic Sans MS"/>
              </a:rPr>
              <a:t>v</a:t>
            </a:r>
            <a:r>
              <a:rPr sz="3150" spc="6" dirty="0">
                <a:solidFill>
                  <a:srgbClr val="111111"/>
                </a:solidFill>
                <a:latin typeface="Comic Sans MS"/>
                <a:cs typeface="Comic Sans MS"/>
              </a:rPr>
              <a:t>e</a:t>
            </a:r>
            <a:r>
              <a:rPr sz="3150" spc="0" dirty="0">
                <a:solidFill>
                  <a:srgbClr val="111111"/>
                </a:solidFill>
                <a:latin typeface="Comic Sans MS"/>
                <a:cs typeface="Comic Sans MS"/>
              </a:rPr>
              <a:t>n</a:t>
            </a:r>
            <a:r>
              <a:rPr sz="3150" spc="13" dirty="0">
                <a:solidFill>
                  <a:srgbClr val="111111"/>
                </a:solidFill>
                <a:latin typeface="Comic Sans MS"/>
                <a:cs typeface="Comic Sans MS"/>
              </a:rPr>
              <a:t>t</a:t>
            </a:r>
            <a:endParaRPr sz="3150">
              <a:latin typeface="Comic Sans MS"/>
              <a:cs typeface="Comic Sans MS"/>
            </a:endParaRPr>
          </a:p>
        </p:txBody>
      </p:sp>
      <p:sp>
        <p:nvSpPr>
          <p:cNvPr id="10" name="object 10"/>
          <p:cNvSpPr txBox="1"/>
          <p:nvPr/>
        </p:nvSpPr>
        <p:spPr>
          <a:xfrm>
            <a:off x="15011271" y="8709757"/>
            <a:ext cx="2692434" cy="423634"/>
          </a:xfrm>
          <a:prstGeom prst="rect">
            <a:avLst/>
          </a:prstGeom>
        </p:spPr>
        <p:txBody>
          <a:bodyPr wrap="square" lIns="0" tIns="21177" rIns="0" bIns="0" rtlCol="0">
            <a:noAutofit/>
          </a:bodyPr>
          <a:lstStyle/>
          <a:p>
            <a:pPr marL="12700">
              <a:lnSpc>
                <a:spcPts val="3335"/>
              </a:lnSpc>
            </a:pPr>
            <a:r>
              <a:rPr sz="3150" spc="20" dirty="0">
                <a:solidFill>
                  <a:srgbClr val="111111"/>
                </a:solidFill>
                <a:latin typeface="Comic Sans MS"/>
                <a:cs typeface="Comic Sans MS"/>
              </a:rPr>
              <a:t>O</a:t>
            </a:r>
            <a:r>
              <a:rPr sz="3150" spc="10" dirty="0">
                <a:solidFill>
                  <a:srgbClr val="111111"/>
                </a:solidFill>
                <a:latin typeface="Comic Sans MS"/>
                <a:cs typeface="Comic Sans MS"/>
              </a:rPr>
              <a:t>u</a:t>
            </a:r>
            <a:r>
              <a:rPr sz="3150" spc="3" dirty="0">
                <a:solidFill>
                  <a:srgbClr val="111111"/>
                </a:solidFill>
                <a:latin typeface="Comic Sans MS"/>
                <a:cs typeface="Comic Sans MS"/>
              </a:rPr>
              <a:t>t</a:t>
            </a:r>
            <a:r>
              <a:rPr sz="3150" spc="2" dirty="0">
                <a:solidFill>
                  <a:srgbClr val="111111"/>
                </a:solidFill>
                <a:latin typeface="Comic Sans MS"/>
                <a:cs typeface="Comic Sans MS"/>
              </a:rPr>
              <a:t>d</a:t>
            </a:r>
            <a:r>
              <a:rPr sz="3150" spc="36" dirty="0">
                <a:solidFill>
                  <a:srgbClr val="111111"/>
                </a:solidFill>
                <a:latin typeface="Comic Sans MS"/>
                <a:cs typeface="Comic Sans MS"/>
              </a:rPr>
              <a:t>oo</a:t>
            </a:r>
            <a:r>
              <a:rPr sz="3150" spc="14" dirty="0">
                <a:solidFill>
                  <a:srgbClr val="111111"/>
                </a:solidFill>
                <a:latin typeface="Comic Sans MS"/>
                <a:cs typeface="Comic Sans MS"/>
              </a:rPr>
              <a:t>r</a:t>
            </a:r>
            <a:r>
              <a:rPr sz="3150" spc="3" dirty="0">
                <a:solidFill>
                  <a:srgbClr val="111111"/>
                </a:solidFill>
                <a:latin typeface="Comic Sans MS"/>
                <a:cs typeface="Comic Sans MS"/>
              </a:rPr>
              <a:t>E</a:t>
            </a:r>
            <a:r>
              <a:rPr sz="3150" spc="0" dirty="0">
                <a:solidFill>
                  <a:srgbClr val="111111"/>
                </a:solidFill>
                <a:latin typeface="Comic Sans MS"/>
                <a:cs typeface="Comic Sans MS"/>
              </a:rPr>
              <a:t>v</a:t>
            </a:r>
            <a:r>
              <a:rPr sz="3150" spc="6" dirty="0">
                <a:solidFill>
                  <a:srgbClr val="111111"/>
                </a:solidFill>
                <a:latin typeface="Comic Sans MS"/>
                <a:cs typeface="Comic Sans MS"/>
              </a:rPr>
              <a:t>e</a:t>
            </a:r>
            <a:r>
              <a:rPr sz="3150" spc="0" dirty="0">
                <a:solidFill>
                  <a:srgbClr val="111111"/>
                </a:solidFill>
                <a:latin typeface="Comic Sans MS"/>
                <a:cs typeface="Comic Sans MS"/>
              </a:rPr>
              <a:t>n</a:t>
            </a:r>
            <a:r>
              <a:rPr sz="3150" spc="13" dirty="0">
                <a:solidFill>
                  <a:srgbClr val="111111"/>
                </a:solidFill>
                <a:latin typeface="Comic Sans MS"/>
                <a:cs typeface="Comic Sans MS"/>
              </a:rPr>
              <a:t>t</a:t>
            </a:r>
            <a:endParaRPr sz="3150">
              <a:latin typeface="Comic Sans MS"/>
              <a:cs typeface="Comic Sans MS"/>
            </a:endParaRPr>
          </a:p>
        </p:txBody>
      </p:sp>
      <p:sp>
        <p:nvSpPr>
          <p:cNvPr id="9" name="object 9"/>
          <p:cNvSpPr txBox="1"/>
          <p:nvPr/>
        </p:nvSpPr>
        <p:spPr>
          <a:xfrm>
            <a:off x="1993992" y="9676421"/>
            <a:ext cx="3240415" cy="923873"/>
          </a:xfrm>
          <a:prstGeom prst="rect">
            <a:avLst/>
          </a:prstGeom>
        </p:spPr>
        <p:txBody>
          <a:bodyPr wrap="square" lIns="0" tIns="22129" rIns="0" bIns="0" rtlCol="0">
            <a:noAutofit/>
          </a:bodyPr>
          <a:lstStyle/>
          <a:p>
            <a:pPr marL="12700">
              <a:lnSpc>
                <a:spcPts val="3485"/>
              </a:lnSpc>
            </a:pPr>
            <a:r>
              <a:rPr sz="3150" spc="19" dirty="0">
                <a:solidFill>
                  <a:srgbClr val="111111"/>
                </a:solidFill>
                <a:latin typeface="Comic Sans MS"/>
                <a:cs typeface="Comic Sans MS"/>
              </a:rPr>
              <a:t>_</a:t>
            </a:r>
            <a:r>
              <a:rPr sz="3150" spc="-19" dirty="0">
                <a:solidFill>
                  <a:srgbClr val="111111"/>
                </a:solidFill>
                <a:latin typeface="Comic Sans MS"/>
                <a:cs typeface="Comic Sans MS"/>
              </a:rPr>
              <a:t>s</a:t>
            </a:r>
            <a:r>
              <a:rPr sz="3150" spc="-9" dirty="0">
                <a:solidFill>
                  <a:srgbClr val="111111"/>
                </a:solidFill>
                <a:latin typeface="Comic Sans MS"/>
                <a:cs typeface="Comic Sans MS"/>
              </a:rPr>
              <a:t>pe</a:t>
            </a:r>
            <a:r>
              <a:rPr sz="3150" spc="-14" dirty="0">
                <a:solidFill>
                  <a:srgbClr val="111111"/>
                </a:solidFill>
                <a:latin typeface="Comic Sans MS"/>
                <a:cs typeface="Comic Sans MS"/>
              </a:rPr>
              <a:t>a</a:t>
            </a:r>
            <a:r>
              <a:rPr sz="3150" spc="-25" dirty="0">
                <a:solidFill>
                  <a:srgbClr val="111111"/>
                </a:solidFill>
                <a:latin typeface="Comic Sans MS"/>
                <a:cs typeface="Comic Sans MS"/>
              </a:rPr>
              <a:t>k</a:t>
            </a:r>
            <a:r>
              <a:rPr sz="3150" spc="-9" dirty="0">
                <a:solidFill>
                  <a:srgbClr val="111111"/>
                </a:solidFill>
                <a:latin typeface="Comic Sans MS"/>
                <a:cs typeface="Comic Sans MS"/>
              </a:rPr>
              <a:t>e</a:t>
            </a:r>
            <a:r>
              <a:rPr sz="3150" spc="0" dirty="0">
                <a:solidFill>
                  <a:srgbClr val="111111"/>
                </a:solidFill>
                <a:latin typeface="Comic Sans MS"/>
                <a:cs typeface="Comic Sans MS"/>
              </a:rPr>
              <a:t>r</a:t>
            </a:r>
            <a:r>
              <a:rPr sz="3150" spc="149" dirty="0">
                <a:solidFill>
                  <a:srgbClr val="111111"/>
                </a:solidFill>
                <a:latin typeface="Comic Sans MS"/>
                <a:cs typeface="Comic Sans MS"/>
              </a:rPr>
              <a:t> </a:t>
            </a:r>
            <a:r>
              <a:rPr sz="3150" spc="0" dirty="0">
                <a:solidFill>
                  <a:srgbClr val="111111"/>
                </a:solidFill>
                <a:latin typeface="Comic Sans MS"/>
                <a:cs typeface="Comic Sans MS"/>
              </a:rPr>
              <a:t>:</a:t>
            </a:r>
            <a:r>
              <a:rPr sz="3150" spc="39" dirty="0">
                <a:solidFill>
                  <a:srgbClr val="111111"/>
                </a:solidFill>
                <a:latin typeface="Comic Sans MS"/>
                <a:cs typeface="Comic Sans MS"/>
              </a:rPr>
              <a:t> </a:t>
            </a:r>
            <a:r>
              <a:rPr sz="3150" spc="-5" dirty="0">
                <a:solidFill>
                  <a:srgbClr val="111111"/>
                </a:solidFill>
                <a:latin typeface="Comic Sans MS"/>
                <a:cs typeface="Comic Sans MS"/>
              </a:rPr>
              <a:t>s</a:t>
            </a:r>
            <a:r>
              <a:rPr sz="3150" spc="3" dirty="0">
                <a:solidFill>
                  <a:srgbClr val="111111"/>
                </a:solidFill>
                <a:latin typeface="Comic Sans MS"/>
                <a:cs typeface="Comic Sans MS"/>
              </a:rPr>
              <a:t>t</a:t>
            </a:r>
            <a:r>
              <a:rPr sz="3150" spc="14" dirty="0">
                <a:solidFill>
                  <a:srgbClr val="111111"/>
                </a:solidFill>
                <a:latin typeface="Comic Sans MS"/>
                <a:cs typeface="Comic Sans MS"/>
              </a:rPr>
              <a:t>r</a:t>
            </a:r>
            <a:r>
              <a:rPr sz="3150" spc="2" dirty="0">
                <a:solidFill>
                  <a:srgbClr val="111111"/>
                </a:solidFill>
                <a:latin typeface="Comic Sans MS"/>
                <a:cs typeface="Comic Sans MS"/>
              </a:rPr>
              <a:t>i</a:t>
            </a:r>
            <a:r>
              <a:rPr sz="3150" spc="0" dirty="0">
                <a:solidFill>
                  <a:srgbClr val="111111"/>
                </a:solidFill>
                <a:latin typeface="Comic Sans MS"/>
                <a:cs typeface="Comic Sans MS"/>
              </a:rPr>
              <a:t>n</a:t>
            </a:r>
            <a:r>
              <a:rPr sz="3150" spc="15" dirty="0">
                <a:solidFill>
                  <a:srgbClr val="111111"/>
                </a:solidFill>
                <a:latin typeface="Comic Sans MS"/>
                <a:cs typeface="Comic Sans MS"/>
              </a:rPr>
              <a:t>g</a:t>
            </a:r>
            <a:endParaRPr sz="3150">
              <a:latin typeface="Comic Sans MS"/>
              <a:cs typeface="Comic Sans MS"/>
            </a:endParaRPr>
          </a:p>
          <a:p>
            <a:pPr marL="12700" marR="59735">
              <a:lnSpc>
                <a:spcPts val="3790"/>
              </a:lnSpc>
              <a:spcBef>
                <a:spcPts val="15"/>
              </a:spcBef>
            </a:pPr>
            <a:r>
              <a:rPr sz="3150" spc="12" dirty="0">
                <a:solidFill>
                  <a:srgbClr val="111111"/>
                </a:solidFill>
                <a:latin typeface="Comic Sans MS"/>
                <a:cs typeface="Comic Sans MS"/>
              </a:rPr>
              <a:t>_capacity : int</a:t>
            </a:r>
            <a:endParaRPr sz="3150">
              <a:latin typeface="Comic Sans MS"/>
              <a:cs typeface="Comic Sans MS"/>
            </a:endParaRPr>
          </a:p>
        </p:txBody>
      </p:sp>
      <p:sp>
        <p:nvSpPr>
          <p:cNvPr id="8" name="object 8"/>
          <p:cNvSpPr txBox="1"/>
          <p:nvPr/>
        </p:nvSpPr>
        <p:spPr>
          <a:xfrm>
            <a:off x="8606197" y="9676421"/>
            <a:ext cx="2749006" cy="983179"/>
          </a:xfrm>
          <a:prstGeom prst="rect">
            <a:avLst/>
          </a:prstGeom>
        </p:spPr>
        <p:txBody>
          <a:bodyPr wrap="square" lIns="0" tIns="22129" rIns="0" bIns="0" rtlCol="0">
            <a:noAutofit/>
          </a:bodyPr>
          <a:lstStyle/>
          <a:p>
            <a:pPr marL="12700" marR="2603">
              <a:lnSpc>
                <a:spcPts val="3485"/>
              </a:lnSpc>
            </a:pPr>
            <a:r>
              <a:rPr sz="3150" spc="19" dirty="0">
                <a:solidFill>
                  <a:srgbClr val="111111"/>
                </a:solidFill>
                <a:latin typeface="Comic Sans MS"/>
                <a:cs typeface="Comic Sans MS"/>
              </a:rPr>
              <a:t>_</a:t>
            </a:r>
            <a:r>
              <a:rPr sz="3150" spc="-9" dirty="0">
                <a:solidFill>
                  <a:srgbClr val="111111"/>
                </a:solidFill>
                <a:latin typeface="Comic Sans MS"/>
                <a:cs typeface="Comic Sans MS"/>
              </a:rPr>
              <a:t>e</a:t>
            </a:r>
            <a:r>
              <a:rPr sz="3150" spc="-14" dirty="0">
                <a:solidFill>
                  <a:srgbClr val="111111"/>
                </a:solidFill>
                <a:latin typeface="Comic Sans MS"/>
                <a:cs typeface="Comic Sans MS"/>
              </a:rPr>
              <a:t>ma</a:t>
            </a:r>
            <a:r>
              <a:rPr sz="3150" spc="-4" dirty="0">
                <a:solidFill>
                  <a:srgbClr val="111111"/>
                </a:solidFill>
                <a:latin typeface="Comic Sans MS"/>
                <a:cs typeface="Comic Sans MS"/>
              </a:rPr>
              <a:t>i</a:t>
            </a:r>
            <a:r>
              <a:rPr sz="3150" spc="0" dirty="0">
                <a:solidFill>
                  <a:srgbClr val="111111"/>
                </a:solidFill>
                <a:latin typeface="Comic Sans MS"/>
                <a:cs typeface="Comic Sans MS"/>
              </a:rPr>
              <a:t>l</a:t>
            </a:r>
            <a:r>
              <a:rPr sz="3150" spc="124" dirty="0">
                <a:solidFill>
                  <a:srgbClr val="111111"/>
                </a:solidFill>
                <a:latin typeface="Comic Sans MS"/>
                <a:cs typeface="Comic Sans MS"/>
              </a:rPr>
              <a:t> </a:t>
            </a:r>
            <a:r>
              <a:rPr sz="3150" spc="0" dirty="0">
                <a:solidFill>
                  <a:srgbClr val="111111"/>
                </a:solidFill>
                <a:latin typeface="Comic Sans MS"/>
                <a:cs typeface="Comic Sans MS"/>
              </a:rPr>
              <a:t>:</a:t>
            </a:r>
            <a:r>
              <a:rPr sz="3150" spc="39" dirty="0">
                <a:solidFill>
                  <a:srgbClr val="111111"/>
                </a:solidFill>
                <a:latin typeface="Comic Sans MS"/>
                <a:cs typeface="Comic Sans MS"/>
              </a:rPr>
              <a:t> </a:t>
            </a:r>
            <a:r>
              <a:rPr sz="3150" spc="-5" dirty="0">
                <a:solidFill>
                  <a:srgbClr val="111111"/>
                </a:solidFill>
                <a:latin typeface="Comic Sans MS"/>
                <a:cs typeface="Comic Sans MS"/>
              </a:rPr>
              <a:t>s</a:t>
            </a:r>
            <a:r>
              <a:rPr sz="3150" spc="3" dirty="0">
                <a:solidFill>
                  <a:srgbClr val="111111"/>
                </a:solidFill>
                <a:latin typeface="Comic Sans MS"/>
                <a:cs typeface="Comic Sans MS"/>
              </a:rPr>
              <a:t>t</a:t>
            </a:r>
            <a:r>
              <a:rPr sz="3150" spc="14" dirty="0">
                <a:solidFill>
                  <a:srgbClr val="111111"/>
                </a:solidFill>
                <a:latin typeface="Comic Sans MS"/>
                <a:cs typeface="Comic Sans MS"/>
              </a:rPr>
              <a:t>r</a:t>
            </a:r>
            <a:r>
              <a:rPr sz="3150" spc="2" dirty="0">
                <a:solidFill>
                  <a:srgbClr val="111111"/>
                </a:solidFill>
                <a:latin typeface="Comic Sans MS"/>
                <a:cs typeface="Comic Sans MS"/>
              </a:rPr>
              <a:t>i</a:t>
            </a:r>
            <a:r>
              <a:rPr sz="3150" spc="0" dirty="0">
                <a:solidFill>
                  <a:srgbClr val="111111"/>
                </a:solidFill>
                <a:latin typeface="Comic Sans MS"/>
                <a:cs typeface="Comic Sans MS"/>
              </a:rPr>
              <a:t>n</a:t>
            </a:r>
            <a:r>
              <a:rPr sz="3150" spc="15" dirty="0">
                <a:solidFill>
                  <a:srgbClr val="111111"/>
                </a:solidFill>
                <a:latin typeface="Comic Sans MS"/>
                <a:cs typeface="Comic Sans MS"/>
              </a:rPr>
              <a:t>g</a:t>
            </a:r>
            <a:endParaRPr sz="3150">
              <a:latin typeface="Comic Sans MS"/>
              <a:cs typeface="Comic Sans MS"/>
            </a:endParaRPr>
          </a:p>
          <a:p>
            <a:pPr marL="176614">
              <a:lnSpc>
                <a:spcPts val="4170"/>
              </a:lnSpc>
              <a:spcBef>
                <a:spcPts val="119"/>
              </a:spcBef>
            </a:pPr>
            <a:r>
              <a:rPr sz="3150" spc="9" dirty="0">
                <a:solidFill>
                  <a:srgbClr val="111111"/>
                </a:solidFill>
                <a:latin typeface="Comic Sans MS"/>
                <a:cs typeface="Comic Sans MS"/>
              </a:rPr>
              <a:t>_rsvp : string</a:t>
            </a:r>
            <a:endParaRPr sz="3150">
              <a:latin typeface="Comic Sans MS"/>
              <a:cs typeface="Comic Sans MS"/>
            </a:endParaRPr>
          </a:p>
        </p:txBody>
      </p:sp>
      <p:sp>
        <p:nvSpPr>
          <p:cNvPr id="7" name="object 7"/>
          <p:cNvSpPr txBox="1"/>
          <p:nvPr/>
        </p:nvSpPr>
        <p:spPr>
          <a:xfrm>
            <a:off x="13948030" y="9701986"/>
            <a:ext cx="4397158" cy="353061"/>
          </a:xfrm>
          <a:prstGeom prst="rect">
            <a:avLst/>
          </a:prstGeom>
        </p:spPr>
        <p:txBody>
          <a:bodyPr wrap="square" lIns="0" tIns="17653" rIns="0" bIns="0" rtlCol="0">
            <a:noAutofit/>
          </a:bodyPr>
          <a:lstStyle/>
          <a:p>
            <a:pPr marL="12700">
              <a:lnSpc>
                <a:spcPts val="2780"/>
              </a:lnSpc>
            </a:pPr>
            <a:r>
              <a:rPr sz="2600" spc="18" dirty="0">
                <a:solidFill>
                  <a:srgbClr val="111111"/>
                </a:solidFill>
                <a:latin typeface="Comic Sans MS"/>
                <a:cs typeface="Comic Sans MS"/>
              </a:rPr>
              <a:t>_weatherStatement : string</a:t>
            </a:r>
            <a:endParaRPr sz="2600">
              <a:latin typeface="Comic Sans MS"/>
              <a:cs typeface="Comic Sans MS"/>
            </a:endParaRPr>
          </a:p>
        </p:txBody>
      </p:sp>
      <p:sp>
        <p:nvSpPr>
          <p:cNvPr id="6" name="object 6"/>
          <p:cNvSpPr txBox="1"/>
          <p:nvPr/>
        </p:nvSpPr>
        <p:spPr>
          <a:xfrm>
            <a:off x="1487512" y="11459024"/>
            <a:ext cx="5029898" cy="645436"/>
          </a:xfrm>
          <a:prstGeom prst="rect">
            <a:avLst/>
          </a:prstGeom>
        </p:spPr>
        <p:txBody>
          <a:bodyPr wrap="square" lIns="0" tIns="14509" rIns="0" bIns="0" rtlCol="0">
            <a:noAutofit/>
          </a:bodyPr>
          <a:lstStyle/>
          <a:p>
            <a:pPr marL="12700">
              <a:lnSpc>
                <a:spcPts val="2285"/>
              </a:lnSpc>
            </a:pPr>
            <a:r>
              <a:rPr sz="2000" spc="7" dirty="0">
                <a:solidFill>
                  <a:srgbClr val="111111"/>
                </a:solidFill>
                <a:latin typeface="Comic Sans MS"/>
                <a:cs typeface="Comic Sans MS"/>
              </a:rPr>
              <a:t>*FullDetails(title, description, date, time,</a:t>
            </a:r>
            <a:endParaRPr sz="2000">
              <a:latin typeface="Comic Sans MS"/>
              <a:cs typeface="Comic Sans MS"/>
            </a:endParaRPr>
          </a:p>
          <a:p>
            <a:pPr marL="12700" marR="38563">
              <a:lnSpc>
                <a:spcPts val="2730"/>
              </a:lnSpc>
              <a:spcBef>
                <a:spcPts val="92"/>
              </a:spcBef>
            </a:pPr>
            <a:r>
              <a:rPr sz="2000" spc="6" dirty="0">
                <a:solidFill>
                  <a:srgbClr val="111111"/>
                </a:solidFill>
                <a:latin typeface="Comic Sans MS"/>
                <a:cs typeface="Comic Sans MS"/>
              </a:rPr>
              <a:t>address, speaker, capacity: int) : string</a:t>
            </a:r>
            <a:endParaRPr sz="2000">
              <a:latin typeface="Comic Sans MS"/>
              <a:cs typeface="Comic Sans MS"/>
            </a:endParaRPr>
          </a:p>
        </p:txBody>
      </p:sp>
      <p:sp>
        <p:nvSpPr>
          <p:cNvPr id="5" name="object 5"/>
          <p:cNvSpPr txBox="1"/>
          <p:nvPr/>
        </p:nvSpPr>
        <p:spPr>
          <a:xfrm>
            <a:off x="7628253" y="11459024"/>
            <a:ext cx="4349370" cy="645436"/>
          </a:xfrm>
          <a:prstGeom prst="rect">
            <a:avLst/>
          </a:prstGeom>
        </p:spPr>
        <p:txBody>
          <a:bodyPr wrap="square" lIns="0" tIns="14509" rIns="0" bIns="0" rtlCol="0">
            <a:noAutofit/>
          </a:bodyPr>
          <a:lstStyle/>
          <a:p>
            <a:pPr marL="12700">
              <a:lnSpc>
                <a:spcPts val="2285"/>
              </a:lnSpc>
            </a:pPr>
            <a:r>
              <a:rPr sz="2000" spc="7" dirty="0">
                <a:solidFill>
                  <a:srgbClr val="111111"/>
                </a:solidFill>
                <a:latin typeface="Comic Sans MS"/>
                <a:cs typeface="Comic Sans MS"/>
              </a:rPr>
              <a:t>*FullDetails(title, description, date,</a:t>
            </a:r>
            <a:endParaRPr sz="2000">
              <a:latin typeface="Comic Sans MS"/>
              <a:cs typeface="Comic Sans MS"/>
            </a:endParaRPr>
          </a:p>
          <a:p>
            <a:pPr marL="12700" marR="38563">
              <a:lnSpc>
                <a:spcPts val="2730"/>
              </a:lnSpc>
              <a:spcBef>
                <a:spcPts val="92"/>
              </a:spcBef>
            </a:pPr>
            <a:r>
              <a:rPr sz="2000" spc="6" dirty="0">
                <a:solidFill>
                  <a:srgbClr val="111111"/>
                </a:solidFill>
                <a:latin typeface="Comic Sans MS"/>
                <a:cs typeface="Comic Sans MS"/>
              </a:rPr>
              <a:t>address, email, rsvp) : string</a:t>
            </a:r>
            <a:endParaRPr sz="2000">
              <a:latin typeface="Comic Sans MS"/>
              <a:cs typeface="Comic Sans MS"/>
            </a:endParaRPr>
          </a:p>
        </p:txBody>
      </p:sp>
      <p:sp>
        <p:nvSpPr>
          <p:cNvPr id="4" name="object 4"/>
          <p:cNvSpPr txBox="1"/>
          <p:nvPr/>
        </p:nvSpPr>
        <p:spPr>
          <a:xfrm>
            <a:off x="11988672" y="11459024"/>
            <a:ext cx="669479" cy="282488"/>
          </a:xfrm>
          <a:prstGeom prst="rect">
            <a:avLst/>
          </a:prstGeom>
        </p:spPr>
        <p:txBody>
          <a:bodyPr wrap="square" lIns="0" tIns="14128" rIns="0" bIns="0" rtlCol="0">
            <a:noAutofit/>
          </a:bodyPr>
          <a:lstStyle/>
          <a:p>
            <a:pPr marL="12700">
              <a:lnSpc>
                <a:spcPts val="2225"/>
              </a:lnSpc>
            </a:pPr>
            <a:r>
              <a:rPr sz="2000" spc="9" dirty="0">
                <a:solidFill>
                  <a:srgbClr val="111111"/>
                </a:solidFill>
                <a:latin typeface="Comic Sans MS"/>
                <a:cs typeface="Comic Sans MS"/>
              </a:rPr>
              <a:t>time,</a:t>
            </a:r>
            <a:endParaRPr sz="2000">
              <a:latin typeface="Comic Sans MS"/>
              <a:cs typeface="Comic Sans MS"/>
            </a:endParaRPr>
          </a:p>
        </p:txBody>
      </p:sp>
      <p:sp>
        <p:nvSpPr>
          <p:cNvPr id="3" name="object 3"/>
          <p:cNvSpPr txBox="1"/>
          <p:nvPr/>
        </p:nvSpPr>
        <p:spPr>
          <a:xfrm>
            <a:off x="13831690" y="11459024"/>
            <a:ext cx="5029898" cy="645436"/>
          </a:xfrm>
          <a:prstGeom prst="rect">
            <a:avLst/>
          </a:prstGeom>
        </p:spPr>
        <p:txBody>
          <a:bodyPr wrap="square" lIns="0" tIns="14509" rIns="0" bIns="0" rtlCol="0">
            <a:noAutofit/>
          </a:bodyPr>
          <a:lstStyle/>
          <a:p>
            <a:pPr marL="12700">
              <a:lnSpc>
                <a:spcPts val="2285"/>
              </a:lnSpc>
            </a:pPr>
            <a:r>
              <a:rPr sz="2000" spc="7" dirty="0">
                <a:solidFill>
                  <a:srgbClr val="111111"/>
                </a:solidFill>
                <a:latin typeface="Comic Sans MS"/>
                <a:cs typeface="Comic Sans MS"/>
              </a:rPr>
              <a:t>*FullDetails(title, description, date, time,</a:t>
            </a:r>
            <a:endParaRPr sz="2000">
              <a:latin typeface="Comic Sans MS"/>
              <a:cs typeface="Comic Sans MS"/>
            </a:endParaRPr>
          </a:p>
          <a:p>
            <a:pPr marL="12700" marR="38563">
              <a:lnSpc>
                <a:spcPts val="2730"/>
              </a:lnSpc>
              <a:spcBef>
                <a:spcPts val="92"/>
              </a:spcBef>
            </a:pPr>
            <a:r>
              <a:rPr sz="2000" spc="8" dirty="0">
                <a:solidFill>
                  <a:srgbClr val="111111"/>
                </a:solidFill>
                <a:latin typeface="Comic Sans MS"/>
                <a:cs typeface="Comic Sans MS"/>
              </a:rPr>
              <a:t>address, weatherStatement) : string</a:t>
            </a:r>
            <a:endParaRPr sz="2000">
              <a:latin typeface="Comic Sans MS"/>
              <a:cs typeface="Comic Sans MS"/>
            </a:endParaRPr>
          </a:p>
        </p:txBody>
      </p:sp>
      <p:sp>
        <p:nvSpPr>
          <p:cNvPr id="2" name="object 2"/>
          <p:cNvSpPr txBox="1"/>
          <p:nvPr/>
        </p:nvSpPr>
        <p:spPr>
          <a:xfrm>
            <a:off x="11707536" y="14021012"/>
            <a:ext cx="7433526" cy="282488"/>
          </a:xfrm>
          <a:prstGeom prst="rect">
            <a:avLst/>
          </a:prstGeom>
        </p:spPr>
        <p:txBody>
          <a:bodyPr wrap="square" lIns="0" tIns="14128" rIns="0" bIns="0" rtlCol="0">
            <a:noAutofit/>
          </a:bodyPr>
          <a:lstStyle/>
          <a:p>
            <a:pPr marL="12700">
              <a:lnSpc>
                <a:spcPts val="2225"/>
              </a:lnSpc>
            </a:pPr>
            <a:r>
              <a:rPr sz="2000" spc="7" dirty="0">
                <a:solidFill>
                  <a:srgbClr val="111111"/>
                </a:solidFill>
                <a:latin typeface="Comic Sans MS"/>
                <a:cs typeface="Comic Sans MS"/>
              </a:rPr>
              <a:t>*Note: All parameters are strings, unless indicated otherwise</a:t>
            </a:r>
            <a:endParaRPr sz="2000">
              <a:latin typeface="Comic Sans MS"/>
              <a:cs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6096926" y="200469"/>
            <a:ext cx="7985437" cy="529494"/>
          </a:xfrm>
          <a:prstGeom prst="rect">
            <a:avLst/>
          </a:prstGeom>
        </p:spPr>
        <p:txBody>
          <a:bodyPr wrap="square" lIns="0" tIns="26479" rIns="0" bIns="0" rtlCol="0">
            <a:noAutofit/>
          </a:bodyPr>
          <a:lstStyle/>
          <a:p>
            <a:pPr marL="12700">
              <a:lnSpc>
                <a:spcPts val="4170"/>
              </a:lnSpc>
            </a:pPr>
            <a:r>
              <a:rPr sz="3950" spc="5" dirty="0">
                <a:solidFill>
                  <a:srgbClr val="111111"/>
                </a:solidFill>
                <a:latin typeface="Comic Sans MS"/>
                <a:cs typeface="Comic Sans MS"/>
              </a:rPr>
              <a:t>Polymorphism : Exercise Tracking</a:t>
            </a:r>
            <a:endParaRPr sz="3950">
              <a:latin typeface="Comic Sans MS"/>
              <a:cs typeface="Comic Sans MS"/>
            </a:endParaRPr>
          </a:p>
        </p:txBody>
      </p:sp>
      <p:sp>
        <p:nvSpPr>
          <p:cNvPr id="10" name="object 10"/>
          <p:cNvSpPr txBox="1"/>
          <p:nvPr/>
        </p:nvSpPr>
        <p:spPr>
          <a:xfrm>
            <a:off x="40229" y="742479"/>
            <a:ext cx="19964246" cy="4022870"/>
          </a:xfrm>
          <a:prstGeom prst="rect">
            <a:avLst/>
          </a:prstGeom>
        </p:spPr>
        <p:txBody>
          <a:bodyPr wrap="square" lIns="0" tIns="15081" rIns="0" bIns="0" rtlCol="0">
            <a:noAutofit/>
          </a:bodyPr>
          <a:lstStyle/>
          <a:p>
            <a:pPr marL="12700" marR="43049">
              <a:lnSpc>
                <a:spcPts val="2375"/>
              </a:lnSpc>
            </a:pPr>
            <a:r>
              <a:rPr sz="2100" spc="-1" dirty="0">
                <a:solidFill>
                  <a:srgbClr val="111111"/>
                </a:solidFill>
                <a:latin typeface="Comic Sans MS"/>
                <a:cs typeface="Comic Sans MS"/>
              </a:rPr>
              <a:t>• Scenario</a:t>
            </a:r>
            <a:endParaRPr sz="2100" dirty="0">
              <a:latin typeface="Comic Sans MS"/>
              <a:cs typeface="Comic Sans MS"/>
            </a:endParaRPr>
          </a:p>
          <a:p>
            <a:pPr marL="12700" marR="2802766">
              <a:lnSpc>
                <a:spcPct val="116594"/>
              </a:lnSpc>
            </a:pPr>
            <a:r>
              <a:rPr sz="2100" spc="3" dirty="0">
                <a:solidFill>
                  <a:srgbClr val="111111"/>
                </a:solidFill>
                <a:latin typeface="Comic Sans MS"/>
                <a:cs typeface="Comic Sans MS"/>
              </a:rPr>
              <a:t>The local fitness center has hired you to write an app for their customers to track their exercise. They have facilities for the following: Running</a:t>
            </a:r>
            <a:endParaRPr sz="2100" dirty="0">
              <a:latin typeface="Comic Sans MS"/>
              <a:cs typeface="Comic Sans MS"/>
            </a:endParaRPr>
          </a:p>
          <a:p>
            <a:pPr marL="12700" marR="43049">
              <a:lnSpc>
                <a:spcPct val="116129"/>
              </a:lnSpc>
            </a:pPr>
            <a:r>
              <a:rPr sz="2100" spc="1" dirty="0">
                <a:solidFill>
                  <a:srgbClr val="111111"/>
                </a:solidFill>
                <a:latin typeface="Comic Sans MS"/>
                <a:cs typeface="Comic Sans MS"/>
              </a:rPr>
              <a:t>Stationary Bicycles</a:t>
            </a:r>
            <a:endParaRPr sz="2100" dirty="0">
              <a:latin typeface="Comic Sans MS"/>
              <a:cs typeface="Comic Sans MS"/>
            </a:endParaRPr>
          </a:p>
          <a:p>
            <a:pPr marL="12700" marR="43049">
              <a:lnSpc>
                <a:spcPct val="116129"/>
              </a:lnSpc>
              <a:spcBef>
                <a:spcPts val="10"/>
              </a:spcBef>
            </a:pPr>
            <a:r>
              <a:rPr sz="2100" spc="4" dirty="0">
                <a:solidFill>
                  <a:srgbClr val="111111"/>
                </a:solidFill>
                <a:latin typeface="Comic Sans MS"/>
                <a:cs typeface="Comic Sans MS"/>
              </a:rPr>
              <a:t>Swimming in the lap pool</a:t>
            </a:r>
            <a:endParaRPr sz="2100" dirty="0">
              <a:latin typeface="Comic Sans MS"/>
              <a:cs typeface="Comic Sans MS"/>
            </a:endParaRPr>
          </a:p>
          <a:p>
            <a:pPr marL="12700">
              <a:lnSpc>
                <a:spcPct val="116594"/>
              </a:lnSpc>
              <a:spcBef>
                <a:spcPts val="10"/>
              </a:spcBef>
            </a:pPr>
            <a:r>
              <a:rPr sz="2100" spc="-4" dirty="0">
                <a:solidFill>
                  <a:srgbClr val="111111"/>
                </a:solidFill>
                <a:latin typeface="Comic Sans MS"/>
                <a:cs typeface="Comic Sans MS"/>
              </a:rPr>
              <a:t>F</a:t>
            </a:r>
            <a:r>
              <a:rPr sz="2100" spc="4" dirty="0">
                <a:solidFill>
                  <a:srgbClr val="111111"/>
                </a:solidFill>
                <a:latin typeface="Comic Sans MS"/>
                <a:cs typeface="Comic Sans MS"/>
              </a:rPr>
              <a:t>o</a:t>
            </a:r>
            <a:r>
              <a:rPr sz="2100" spc="0" dirty="0">
                <a:solidFill>
                  <a:srgbClr val="111111"/>
                </a:solidFill>
                <a:latin typeface="Comic Sans MS"/>
                <a:cs typeface="Comic Sans MS"/>
              </a:rPr>
              <a:t>r</a:t>
            </a:r>
            <a:r>
              <a:rPr sz="2100" spc="-9" dirty="0">
                <a:solidFill>
                  <a:srgbClr val="111111"/>
                </a:solidFill>
                <a:latin typeface="Comic Sans MS"/>
                <a:cs typeface="Comic Sans MS"/>
              </a:rPr>
              <a:t> </a:t>
            </a:r>
            <a:r>
              <a:rPr sz="2100" spc="0" dirty="0">
                <a:solidFill>
                  <a:srgbClr val="111111"/>
                </a:solidFill>
                <a:latin typeface="Comic Sans MS"/>
                <a:cs typeface="Comic Sans MS"/>
              </a:rPr>
              <a:t>e</a:t>
            </a:r>
            <a:r>
              <a:rPr sz="2100" spc="-4" dirty="0">
                <a:solidFill>
                  <a:srgbClr val="111111"/>
                </a:solidFill>
                <a:latin typeface="Comic Sans MS"/>
                <a:cs typeface="Comic Sans MS"/>
              </a:rPr>
              <a:t>a</a:t>
            </a:r>
            <a:r>
              <a:rPr sz="2100" spc="-9" dirty="0">
                <a:solidFill>
                  <a:srgbClr val="111111"/>
                </a:solidFill>
                <a:latin typeface="Comic Sans MS"/>
                <a:cs typeface="Comic Sans MS"/>
              </a:rPr>
              <a:t>c</a:t>
            </a:r>
            <a:r>
              <a:rPr sz="2100" spc="0" dirty="0">
                <a:solidFill>
                  <a:srgbClr val="111111"/>
                </a:solidFill>
                <a:latin typeface="Comic Sans MS"/>
                <a:cs typeface="Comic Sans MS"/>
              </a:rPr>
              <a:t>h</a:t>
            </a:r>
            <a:r>
              <a:rPr sz="2100" spc="24" dirty="0">
                <a:solidFill>
                  <a:srgbClr val="111111"/>
                </a:solidFill>
                <a:latin typeface="Comic Sans MS"/>
                <a:cs typeface="Comic Sans MS"/>
              </a:rPr>
              <a:t> </a:t>
            </a:r>
            <a:r>
              <a:rPr sz="2100" spc="-4" dirty="0">
                <a:solidFill>
                  <a:srgbClr val="111111"/>
                </a:solidFill>
                <a:latin typeface="Comic Sans MS"/>
                <a:cs typeface="Comic Sans MS"/>
              </a:rPr>
              <a:t>a</a:t>
            </a:r>
            <a:r>
              <a:rPr sz="2100" spc="-9" dirty="0">
                <a:solidFill>
                  <a:srgbClr val="111111"/>
                </a:solidFill>
                <a:latin typeface="Comic Sans MS"/>
                <a:cs typeface="Comic Sans MS"/>
              </a:rPr>
              <a:t>c</a:t>
            </a:r>
            <a:r>
              <a:rPr sz="2100" spc="0" dirty="0">
                <a:solidFill>
                  <a:srgbClr val="111111"/>
                </a:solidFill>
                <a:latin typeface="Comic Sans MS"/>
                <a:cs typeface="Comic Sans MS"/>
              </a:rPr>
              <a:t>t</a:t>
            </a:r>
            <a:r>
              <a:rPr sz="2100" spc="4" dirty="0">
                <a:solidFill>
                  <a:srgbClr val="111111"/>
                </a:solidFill>
                <a:latin typeface="Comic Sans MS"/>
                <a:cs typeface="Comic Sans MS"/>
              </a:rPr>
              <a:t>i</a:t>
            </a:r>
            <a:r>
              <a:rPr sz="2100" spc="9" dirty="0">
                <a:solidFill>
                  <a:srgbClr val="111111"/>
                </a:solidFill>
                <a:latin typeface="Comic Sans MS"/>
                <a:cs typeface="Comic Sans MS"/>
              </a:rPr>
              <a:t>v</a:t>
            </a:r>
            <a:r>
              <a:rPr sz="2100" spc="4" dirty="0">
                <a:solidFill>
                  <a:srgbClr val="111111"/>
                </a:solidFill>
                <a:latin typeface="Comic Sans MS"/>
                <a:cs typeface="Comic Sans MS"/>
              </a:rPr>
              <a:t>i</a:t>
            </a:r>
            <a:r>
              <a:rPr sz="2100" spc="0" dirty="0">
                <a:solidFill>
                  <a:srgbClr val="111111"/>
                </a:solidFill>
                <a:latin typeface="Comic Sans MS"/>
                <a:cs typeface="Comic Sans MS"/>
              </a:rPr>
              <a:t>t</a:t>
            </a:r>
            <a:r>
              <a:rPr sz="2100" spc="14" dirty="0">
                <a:solidFill>
                  <a:srgbClr val="111111"/>
                </a:solidFill>
                <a:latin typeface="Comic Sans MS"/>
                <a:cs typeface="Comic Sans MS"/>
              </a:rPr>
              <a:t>y</a:t>
            </a:r>
            <a:r>
              <a:rPr sz="2100" spc="0" dirty="0">
                <a:solidFill>
                  <a:srgbClr val="111111"/>
                </a:solidFill>
                <a:latin typeface="Comic Sans MS"/>
                <a:cs typeface="Comic Sans MS"/>
              </a:rPr>
              <a:t>,</a:t>
            </a:r>
            <a:r>
              <a:rPr sz="2100" spc="19" dirty="0">
                <a:solidFill>
                  <a:srgbClr val="111111"/>
                </a:solidFill>
                <a:latin typeface="Comic Sans MS"/>
                <a:cs typeface="Comic Sans MS"/>
              </a:rPr>
              <a:t> </a:t>
            </a:r>
            <a:r>
              <a:rPr sz="2100" spc="0" dirty="0">
                <a:solidFill>
                  <a:srgbClr val="111111"/>
                </a:solidFill>
                <a:latin typeface="Comic Sans MS"/>
                <a:cs typeface="Comic Sans MS"/>
              </a:rPr>
              <a:t>t</a:t>
            </a:r>
            <a:r>
              <a:rPr sz="2100" spc="14" dirty="0">
                <a:solidFill>
                  <a:srgbClr val="111111"/>
                </a:solidFill>
                <a:latin typeface="Comic Sans MS"/>
                <a:cs typeface="Comic Sans MS"/>
              </a:rPr>
              <a:t>h</a:t>
            </a:r>
            <a:r>
              <a:rPr sz="2100" spc="0" dirty="0">
                <a:solidFill>
                  <a:srgbClr val="111111"/>
                </a:solidFill>
                <a:latin typeface="Comic Sans MS"/>
                <a:cs typeface="Comic Sans MS"/>
              </a:rPr>
              <a:t>ey</a:t>
            </a:r>
            <a:r>
              <a:rPr sz="2100" spc="25" dirty="0">
                <a:solidFill>
                  <a:srgbClr val="111111"/>
                </a:solidFill>
                <a:latin typeface="Comic Sans MS"/>
                <a:cs typeface="Comic Sans MS"/>
              </a:rPr>
              <a:t> </a:t>
            </a:r>
            <a:r>
              <a:rPr sz="2100" spc="29" dirty="0">
                <a:solidFill>
                  <a:srgbClr val="111111"/>
                </a:solidFill>
                <a:latin typeface="Comic Sans MS"/>
                <a:cs typeface="Comic Sans MS"/>
              </a:rPr>
              <a:t>w</a:t>
            </a:r>
            <a:r>
              <a:rPr sz="2100" spc="-4" dirty="0">
                <a:solidFill>
                  <a:srgbClr val="111111"/>
                </a:solidFill>
                <a:latin typeface="Comic Sans MS"/>
                <a:cs typeface="Comic Sans MS"/>
              </a:rPr>
              <a:t>a</a:t>
            </a:r>
            <a:r>
              <a:rPr sz="2100" spc="9" dirty="0">
                <a:solidFill>
                  <a:srgbClr val="111111"/>
                </a:solidFill>
                <a:latin typeface="Comic Sans MS"/>
                <a:cs typeface="Comic Sans MS"/>
              </a:rPr>
              <a:t>n</a:t>
            </a:r>
            <a:r>
              <a:rPr sz="2100" spc="0" dirty="0">
                <a:solidFill>
                  <a:srgbClr val="111111"/>
                </a:solidFill>
                <a:latin typeface="Comic Sans MS"/>
                <a:cs typeface="Comic Sans MS"/>
              </a:rPr>
              <a:t>t</a:t>
            </a:r>
            <a:r>
              <a:rPr sz="2100" spc="9" dirty="0">
                <a:solidFill>
                  <a:srgbClr val="111111"/>
                </a:solidFill>
                <a:latin typeface="Comic Sans MS"/>
                <a:cs typeface="Comic Sans MS"/>
              </a:rPr>
              <a:t> </a:t>
            </a:r>
            <a:r>
              <a:rPr sz="2100" spc="0" dirty="0">
                <a:solidFill>
                  <a:srgbClr val="111111"/>
                </a:solidFill>
                <a:latin typeface="Comic Sans MS"/>
                <a:cs typeface="Comic Sans MS"/>
              </a:rPr>
              <a:t>to</a:t>
            </a:r>
            <a:r>
              <a:rPr sz="2100" spc="14" dirty="0">
                <a:solidFill>
                  <a:srgbClr val="111111"/>
                </a:solidFill>
                <a:latin typeface="Comic Sans MS"/>
                <a:cs typeface="Comic Sans MS"/>
              </a:rPr>
              <a:t> </a:t>
            </a:r>
            <a:r>
              <a:rPr sz="2100" spc="0" dirty="0">
                <a:solidFill>
                  <a:srgbClr val="111111"/>
                </a:solidFill>
                <a:latin typeface="Comic Sans MS"/>
                <a:cs typeface="Comic Sans MS"/>
              </a:rPr>
              <a:t>t</a:t>
            </a:r>
            <a:r>
              <a:rPr sz="2100" spc="-19" dirty="0">
                <a:solidFill>
                  <a:srgbClr val="111111"/>
                </a:solidFill>
                <a:latin typeface="Comic Sans MS"/>
                <a:cs typeface="Comic Sans MS"/>
              </a:rPr>
              <a:t>r</a:t>
            </a:r>
            <a:r>
              <a:rPr sz="2100" spc="-4" dirty="0">
                <a:solidFill>
                  <a:srgbClr val="111111"/>
                </a:solidFill>
                <a:latin typeface="Comic Sans MS"/>
                <a:cs typeface="Comic Sans MS"/>
              </a:rPr>
              <a:t>a</a:t>
            </a:r>
            <a:r>
              <a:rPr sz="2100" spc="-9" dirty="0">
                <a:solidFill>
                  <a:srgbClr val="111111"/>
                </a:solidFill>
                <a:latin typeface="Comic Sans MS"/>
                <a:cs typeface="Comic Sans MS"/>
              </a:rPr>
              <a:t>c</a:t>
            </a:r>
            <a:r>
              <a:rPr sz="2100" spc="0" dirty="0">
                <a:solidFill>
                  <a:srgbClr val="111111"/>
                </a:solidFill>
                <a:latin typeface="Comic Sans MS"/>
                <a:cs typeface="Comic Sans MS"/>
              </a:rPr>
              <a:t>k</a:t>
            </a:r>
            <a:r>
              <a:rPr sz="2100" spc="24" dirty="0">
                <a:solidFill>
                  <a:srgbClr val="111111"/>
                </a:solidFill>
                <a:latin typeface="Comic Sans MS"/>
                <a:cs typeface="Comic Sans MS"/>
              </a:rPr>
              <a:t> </a:t>
            </a:r>
            <a:r>
              <a:rPr sz="2100" spc="0" dirty="0">
                <a:solidFill>
                  <a:srgbClr val="111111"/>
                </a:solidFill>
                <a:latin typeface="Comic Sans MS"/>
                <a:cs typeface="Comic Sans MS"/>
              </a:rPr>
              <a:t>t</a:t>
            </a:r>
            <a:r>
              <a:rPr sz="2100" spc="14" dirty="0">
                <a:solidFill>
                  <a:srgbClr val="111111"/>
                </a:solidFill>
                <a:latin typeface="Comic Sans MS"/>
                <a:cs typeface="Comic Sans MS"/>
              </a:rPr>
              <a:t>h</a:t>
            </a:r>
            <a:r>
              <a:rPr sz="2100" spc="0" dirty="0">
                <a:solidFill>
                  <a:srgbClr val="111111"/>
                </a:solidFill>
                <a:latin typeface="Comic Sans MS"/>
                <a:cs typeface="Comic Sans MS"/>
              </a:rPr>
              <a:t>e</a:t>
            </a:r>
            <a:r>
              <a:rPr sz="2100" spc="9" dirty="0">
                <a:solidFill>
                  <a:srgbClr val="111111"/>
                </a:solidFill>
                <a:latin typeface="Comic Sans MS"/>
                <a:cs typeface="Comic Sans MS"/>
              </a:rPr>
              <a:t> </a:t>
            </a:r>
            <a:r>
              <a:rPr sz="2100" spc="0" dirty="0">
                <a:solidFill>
                  <a:srgbClr val="111111"/>
                </a:solidFill>
                <a:latin typeface="Comic Sans MS"/>
                <a:cs typeface="Comic Sans MS"/>
              </a:rPr>
              <a:t>t</a:t>
            </a:r>
            <a:r>
              <a:rPr sz="2100" spc="14" dirty="0">
                <a:solidFill>
                  <a:srgbClr val="111111"/>
                </a:solidFill>
                <a:latin typeface="Comic Sans MS"/>
                <a:cs typeface="Comic Sans MS"/>
              </a:rPr>
              <a:t>h</a:t>
            </a:r>
            <a:r>
              <a:rPr sz="2100" spc="0" dirty="0">
                <a:solidFill>
                  <a:srgbClr val="111111"/>
                </a:solidFill>
                <a:latin typeface="Comic Sans MS"/>
                <a:cs typeface="Comic Sans MS"/>
              </a:rPr>
              <a:t>e</a:t>
            </a:r>
            <a:r>
              <a:rPr sz="2100" spc="9" dirty="0">
                <a:solidFill>
                  <a:srgbClr val="111111"/>
                </a:solidFill>
                <a:latin typeface="Comic Sans MS"/>
                <a:cs typeface="Comic Sans MS"/>
              </a:rPr>
              <a:t> </a:t>
            </a:r>
            <a:r>
              <a:rPr sz="2100" spc="-4" dirty="0">
                <a:solidFill>
                  <a:srgbClr val="111111"/>
                </a:solidFill>
                <a:latin typeface="Comic Sans MS"/>
                <a:cs typeface="Comic Sans MS"/>
              </a:rPr>
              <a:t>da</a:t>
            </a:r>
            <a:r>
              <a:rPr sz="2100" spc="0" dirty="0">
                <a:solidFill>
                  <a:srgbClr val="111111"/>
                </a:solidFill>
                <a:latin typeface="Comic Sans MS"/>
                <a:cs typeface="Comic Sans MS"/>
              </a:rPr>
              <a:t>te</a:t>
            </a:r>
            <a:r>
              <a:rPr sz="2100" spc="9" dirty="0">
                <a:solidFill>
                  <a:srgbClr val="111111"/>
                </a:solidFill>
                <a:latin typeface="Comic Sans MS"/>
                <a:cs typeface="Comic Sans MS"/>
              </a:rPr>
              <a:t> </a:t>
            </a:r>
            <a:r>
              <a:rPr sz="2100" spc="-4" dirty="0">
                <a:solidFill>
                  <a:srgbClr val="111111"/>
                </a:solidFill>
                <a:latin typeface="Comic Sans MS"/>
                <a:cs typeface="Comic Sans MS"/>
              </a:rPr>
              <a:t>a</a:t>
            </a:r>
            <a:r>
              <a:rPr sz="2100" spc="9" dirty="0">
                <a:solidFill>
                  <a:srgbClr val="111111"/>
                </a:solidFill>
                <a:latin typeface="Comic Sans MS"/>
                <a:cs typeface="Comic Sans MS"/>
              </a:rPr>
              <a:t>n</a:t>
            </a:r>
            <a:r>
              <a:rPr sz="2100" spc="0" dirty="0">
                <a:solidFill>
                  <a:srgbClr val="111111"/>
                </a:solidFill>
                <a:latin typeface="Comic Sans MS"/>
                <a:cs typeface="Comic Sans MS"/>
              </a:rPr>
              <a:t>d t</a:t>
            </a:r>
            <a:r>
              <a:rPr sz="2100" spc="14" dirty="0">
                <a:solidFill>
                  <a:srgbClr val="111111"/>
                </a:solidFill>
                <a:latin typeface="Comic Sans MS"/>
                <a:cs typeface="Comic Sans MS"/>
              </a:rPr>
              <a:t>h</a:t>
            </a:r>
            <a:r>
              <a:rPr sz="2100" spc="0" dirty="0">
                <a:solidFill>
                  <a:srgbClr val="111111"/>
                </a:solidFill>
                <a:latin typeface="Comic Sans MS"/>
                <a:cs typeface="Comic Sans MS"/>
              </a:rPr>
              <a:t>e</a:t>
            </a:r>
            <a:r>
              <a:rPr sz="2100" spc="9" dirty="0">
                <a:solidFill>
                  <a:srgbClr val="111111"/>
                </a:solidFill>
                <a:latin typeface="Comic Sans MS"/>
                <a:cs typeface="Comic Sans MS"/>
              </a:rPr>
              <a:t> </a:t>
            </a:r>
            <a:r>
              <a:rPr sz="2100" spc="19" dirty="0">
                <a:solidFill>
                  <a:srgbClr val="111111"/>
                </a:solidFill>
                <a:latin typeface="Comic Sans MS"/>
                <a:cs typeface="Comic Sans MS"/>
              </a:rPr>
              <a:t>l</a:t>
            </a:r>
            <a:r>
              <a:rPr sz="2100" spc="0" dirty="0">
                <a:solidFill>
                  <a:srgbClr val="111111"/>
                </a:solidFill>
                <a:latin typeface="Comic Sans MS"/>
                <a:cs typeface="Comic Sans MS"/>
              </a:rPr>
              <a:t>e</a:t>
            </a:r>
            <a:r>
              <a:rPr sz="2100" spc="9" dirty="0">
                <a:solidFill>
                  <a:srgbClr val="111111"/>
                </a:solidFill>
                <a:latin typeface="Comic Sans MS"/>
                <a:cs typeface="Comic Sans MS"/>
              </a:rPr>
              <a:t>n</a:t>
            </a:r>
            <a:r>
              <a:rPr sz="2100" spc="-4" dirty="0">
                <a:solidFill>
                  <a:srgbClr val="111111"/>
                </a:solidFill>
                <a:latin typeface="Comic Sans MS"/>
                <a:cs typeface="Comic Sans MS"/>
              </a:rPr>
              <a:t>g</a:t>
            </a:r>
            <a:r>
              <a:rPr sz="2100" spc="0" dirty="0">
                <a:solidFill>
                  <a:srgbClr val="111111"/>
                </a:solidFill>
                <a:latin typeface="Comic Sans MS"/>
                <a:cs typeface="Comic Sans MS"/>
              </a:rPr>
              <a:t>th</a:t>
            </a:r>
            <a:r>
              <a:rPr sz="2100" spc="25" dirty="0">
                <a:solidFill>
                  <a:srgbClr val="111111"/>
                </a:solidFill>
                <a:latin typeface="Comic Sans MS"/>
                <a:cs typeface="Comic Sans MS"/>
              </a:rPr>
              <a:t> </a:t>
            </a:r>
            <a:r>
              <a:rPr sz="2100" spc="4" dirty="0">
                <a:solidFill>
                  <a:srgbClr val="111111"/>
                </a:solidFill>
                <a:latin typeface="Comic Sans MS"/>
                <a:cs typeface="Comic Sans MS"/>
              </a:rPr>
              <a:t>o</a:t>
            </a:r>
            <a:r>
              <a:rPr sz="2100" spc="0" dirty="0">
                <a:solidFill>
                  <a:srgbClr val="111111"/>
                </a:solidFill>
                <a:latin typeface="Comic Sans MS"/>
                <a:cs typeface="Comic Sans MS"/>
              </a:rPr>
              <a:t>f</a:t>
            </a:r>
            <a:r>
              <a:rPr sz="2100" spc="9" dirty="0">
                <a:solidFill>
                  <a:srgbClr val="111111"/>
                </a:solidFill>
                <a:latin typeface="Comic Sans MS"/>
                <a:cs typeface="Comic Sans MS"/>
              </a:rPr>
              <a:t> </a:t>
            </a:r>
            <a:r>
              <a:rPr sz="2100" spc="0" dirty="0">
                <a:solidFill>
                  <a:srgbClr val="111111"/>
                </a:solidFill>
                <a:latin typeface="Comic Sans MS"/>
                <a:cs typeface="Comic Sans MS"/>
              </a:rPr>
              <a:t>t</a:t>
            </a:r>
            <a:r>
              <a:rPr sz="2100" spc="14" dirty="0">
                <a:solidFill>
                  <a:srgbClr val="111111"/>
                </a:solidFill>
                <a:latin typeface="Comic Sans MS"/>
                <a:cs typeface="Comic Sans MS"/>
              </a:rPr>
              <a:t>h</a:t>
            </a:r>
            <a:r>
              <a:rPr sz="2100" spc="0" dirty="0">
                <a:solidFill>
                  <a:srgbClr val="111111"/>
                </a:solidFill>
                <a:latin typeface="Comic Sans MS"/>
                <a:cs typeface="Comic Sans MS"/>
              </a:rPr>
              <a:t>e</a:t>
            </a:r>
            <a:r>
              <a:rPr sz="2100" spc="9" dirty="0">
                <a:solidFill>
                  <a:srgbClr val="111111"/>
                </a:solidFill>
                <a:latin typeface="Comic Sans MS"/>
                <a:cs typeface="Comic Sans MS"/>
              </a:rPr>
              <a:t> </a:t>
            </a:r>
            <a:r>
              <a:rPr sz="2100" spc="-4" dirty="0">
                <a:solidFill>
                  <a:srgbClr val="111111"/>
                </a:solidFill>
                <a:latin typeface="Comic Sans MS"/>
                <a:cs typeface="Comic Sans MS"/>
              </a:rPr>
              <a:t>a</a:t>
            </a:r>
            <a:r>
              <a:rPr sz="2100" spc="-9" dirty="0">
                <a:solidFill>
                  <a:srgbClr val="111111"/>
                </a:solidFill>
                <a:latin typeface="Comic Sans MS"/>
                <a:cs typeface="Comic Sans MS"/>
              </a:rPr>
              <a:t>c</a:t>
            </a:r>
            <a:r>
              <a:rPr sz="2100" spc="0" dirty="0">
                <a:solidFill>
                  <a:srgbClr val="111111"/>
                </a:solidFill>
                <a:latin typeface="Comic Sans MS"/>
                <a:cs typeface="Comic Sans MS"/>
              </a:rPr>
              <a:t>t</a:t>
            </a:r>
            <a:r>
              <a:rPr sz="2100" spc="4" dirty="0">
                <a:solidFill>
                  <a:srgbClr val="111111"/>
                </a:solidFill>
                <a:latin typeface="Comic Sans MS"/>
                <a:cs typeface="Comic Sans MS"/>
              </a:rPr>
              <a:t>i</a:t>
            </a:r>
            <a:r>
              <a:rPr sz="2100" spc="9" dirty="0">
                <a:solidFill>
                  <a:srgbClr val="111111"/>
                </a:solidFill>
                <a:latin typeface="Comic Sans MS"/>
                <a:cs typeface="Comic Sans MS"/>
              </a:rPr>
              <a:t>v</a:t>
            </a:r>
            <a:r>
              <a:rPr sz="2100" spc="4" dirty="0">
                <a:solidFill>
                  <a:srgbClr val="111111"/>
                </a:solidFill>
                <a:latin typeface="Comic Sans MS"/>
                <a:cs typeface="Comic Sans MS"/>
              </a:rPr>
              <a:t>i</a:t>
            </a:r>
            <a:r>
              <a:rPr sz="2100" spc="0" dirty="0">
                <a:solidFill>
                  <a:srgbClr val="111111"/>
                </a:solidFill>
                <a:latin typeface="Comic Sans MS"/>
                <a:cs typeface="Comic Sans MS"/>
              </a:rPr>
              <a:t>ty</a:t>
            </a:r>
            <a:r>
              <a:rPr sz="2100" spc="25" dirty="0">
                <a:solidFill>
                  <a:srgbClr val="111111"/>
                </a:solidFill>
                <a:latin typeface="Comic Sans MS"/>
                <a:cs typeface="Comic Sans MS"/>
              </a:rPr>
              <a:t> </a:t>
            </a:r>
            <a:r>
              <a:rPr sz="2100" spc="4" dirty="0">
                <a:solidFill>
                  <a:srgbClr val="111111"/>
                </a:solidFill>
                <a:latin typeface="Comic Sans MS"/>
                <a:cs typeface="Comic Sans MS"/>
              </a:rPr>
              <a:t>i</a:t>
            </a:r>
            <a:r>
              <a:rPr sz="2100" spc="0" dirty="0">
                <a:solidFill>
                  <a:srgbClr val="111111"/>
                </a:solidFill>
                <a:latin typeface="Comic Sans MS"/>
                <a:cs typeface="Comic Sans MS"/>
              </a:rPr>
              <a:t>n</a:t>
            </a:r>
            <a:r>
              <a:rPr sz="2100" spc="19" dirty="0">
                <a:solidFill>
                  <a:srgbClr val="111111"/>
                </a:solidFill>
                <a:latin typeface="Comic Sans MS"/>
                <a:cs typeface="Comic Sans MS"/>
              </a:rPr>
              <a:t> </a:t>
            </a:r>
            <a:r>
              <a:rPr sz="2100" spc="-4" dirty="0">
                <a:solidFill>
                  <a:srgbClr val="111111"/>
                </a:solidFill>
                <a:latin typeface="Comic Sans MS"/>
                <a:cs typeface="Comic Sans MS"/>
              </a:rPr>
              <a:t>m</a:t>
            </a:r>
            <a:r>
              <a:rPr sz="2100" spc="4" dirty="0">
                <a:solidFill>
                  <a:srgbClr val="111111"/>
                </a:solidFill>
                <a:latin typeface="Comic Sans MS"/>
                <a:cs typeface="Comic Sans MS"/>
              </a:rPr>
              <a:t>i</a:t>
            </a:r>
            <a:r>
              <a:rPr sz="2100" spc="9" dirty="0">
                <a:solidFill>
                  <a:srgbClr val="111111"/>
                </a:solidFill>
                <a:latin typeface="Comic Sans MS"/>
                <a:cs typeface="Comic Sans MS"/>
              </a:rPr>
              <a:t>n</a:t>
            </a:r>
            <a:r>
              <a:rPr sz="2100" spc="14" dirty="0">
                <a:solidFill>
                  <a:srgbClr val="111111"/>
                </a:solidFill>
                <a:latin typeface="Comic Sans MS"/>
                <a:cs typeface="Comic Sans MS"/>
              </a:rPr>
              <a:t>u</a:t>
            </a:r>
            <a:r>
              <a:rPr sz="2100" spc="0" dirty="0">
                <a:solidFill>
                  <a:srgbClr val="111111"/>
                </a:solidFill>
                <a:latin typeface="Comic Sans MS"/>
                <a:cs typeface="Comic Sans MS"/>
              </a:rPr>
              <a:t>te</a:t>
            </a:r>
            <a:r>
              <a:rPr sz="2100" spc="9" dirty="0">
                <a:solidFill>
                  <a:srgbClr val="111111"/>
                </a:solidFill>
                <a:latin typeface="Comic Sans MS"/>
                <a:cs typeface="Comic Sans MS"/>
              </a:rPr>
              <a:t>s</a:t>
            </a:r>
            <a:r>
              <a:rPr sz="2100" spc="0" dirty="0">
                <a:solidFill>
                  <a:srgbClr val="111111"/>
                </a:solidFill>
                <a:latin typeface="Comic Sans MS"/>
                <a:cs typeface="Comic Sans MS"/>
              </a:rPr>
              <a:t>. T</a:t>
            </a:r>
            <a:r>
              <a:rPr sz="2100" spc="14" dirty="0">
                <a:solidFill>
                  <a:srgbClr val="111111"/>
                </a:solidFill>
                <a:latin typeface="Comic Sans MS"/>
                <a:cs typeface="Comic Sans MS"/>
              </a:rPr>
              <a:t>h</a:t>
            </a:r>
            <a:r>
              <a:rPr sz="2100" spc="0" dirty="0">
                <a:solidFill>
                  <a:srgbClr val="111111"/>
                </a:solidFill>
                <a:latin typeface="Comic Sans MS"/>
                <a:cs typeface="Comic Sans MS"/>
              </a:rPr>
              <a:t>e</a:t>
            </a:r>
            <a:r>
              <a:rPr sz="2100" spc="9" dirty="0">
                <a:solidFill>
                  <a:srgbClr val="111111"/>
                </a:solidFill>
                <a:latin typeface="Comic Sans MS"/>
                <a:cs typeface="Comic Sans MS"/>
              </a:rPr>
              <a:t>n</a:t>
            </a:r>
            <a:r>
              <a:rPr sz="2100" spc="0" dirty="0">
                <a:solidFill>
                  <a:srgbClr val="111111"/>
                </a:solidFill>
                <a:latin typeface="Comic Sans MS"/>
                <a:cs typeface="Comic Sans MS"/>
              </a:rPr>
              <a:t>,</a:t>
            </a:r>
            <a:r>
              <a:rPr sz="2100" spc="19" dirty="0">
                <a:solidFill>
                  <a:srgbClr val="111111"/>
                </a:solidFill>
                <a:latin typeface="Comic Sans MS"/>
                <a:cs typeface="Comic Sans MS"/>
              </a:rPr>
              <a:t> </a:t>
            </a:r>
            <a:r>
              <a:rPr sz="2100" spc="0" dirty="0">
                <a:solidFill>
                  <a:srgbClr val="111111"/>
                </a:solidFill>
                <a:latin typeface="Comic Sans MS"/>
                <a:cs typeface="Comic Sans MS"/>
              </a:rPr>
              <a:t>f</a:t>
            </a:r>
            <a:r>
              <a:rPr sz="2100" spc="4" dirty="0">
                <a:solidFill>
                  <a:srgbClr val="111111"/>
                </a:solidFill>
                <a:latin typeface="Comic Sans MS"/>
                <a:cs typeface="Comic Sans MS"/>
              </a:rPr>
              <a:t>o</a:t>
            </a:r>
            <a:r>
              <a:rPr sz="2100" spc="0" dirty="0">
                <a:solidFill>
                  <a:srgbClr val="111111"/>
                </a:solidFill>
                <a:latin typeface="Comic Sans MS"/>
                <a:cs typeface="Comic Sans MS"/>
              </a:rPr>
              <a:t>r</a:t>
            </a:r>
            <a:r>
              <a:rPr sz="2100" spc="-9" dirty="0">
                <a:solidFill>
                  <a:srgbClr val="111111"/>
                </a:solidFill>
                <a:latin typeface="Comic Sans MS"/>
                <a:cs typeface="Comic Sans MS"/>
              </a:rPr>
              <a:t> </a:t>
            </a:r>
            <a:r>
              <a:rPr sz="2100" spc="0" dirty="0">
                <a:solidFill>
                  <a:srgbClr val="111111"/>
                </a:solidFill>
                <a:latin typeface="Comic Sans MS"/>
                <a:cs typeface="Comic Sans MS"/>
              </a:rPr>
              <a:t>e</a:t>
            </a:r>
            <a:r>
              <a:rPr sz="2100" spc="-4" dirty="0">
                <a:solidFill>
                  <a:srgbClr val="111111"/>
                </a:solidFill>
                <a:latin typeface="Comic Sans MS"/>
                <a:cs typeface="Comic Sans MS"/>
              </a:rPr>
              <a:t>a</a:t>
            </a:r>
            <a:r>
              <a:rPr sz="2100" spc="-9" dirty="0">
                <a:solidFill>
                  <a:srgbClr val="111111"/>
                </a:solidFill>
                <a:latin typeface="Comic Sans MS"/>
                <a:cs typeface="Comic Sans MS"/>
              </a:rPr>
              <a:t>c</a:t>
            </a:r>
            <a:r>
              <a:rPr sz="2100" spc="0" dirty="0">
                <a:solidFill>
                  <a:srgbClr val="111111"/>
                </a:solidFill>
                <a:latin typeface="Comic Sans MS"/>
                <a:cs typeface="Comic Sans MS"/>
              </a:rPr>
              <a:t>h</a:t>
            </a:r>
            <a:r>
              <a:rPr sz="2100" spc="25" dirty="0">
                <a:solidFill>
                  <a:srgbClr val="111111"/>
                </a:solidFill>
                <a:latin typeface="Comic Sans MS"/>
                <a:cs typeface="Comic Sans MS"/>
              </a:rPr>
              <a:t> </a:t>
            </a:r>
            <a:r>
              <a:rPr sz="2100" spc="-4" dirty="0">
                <a:solidFill>
                  <a:srgbClr val="111111"/>
                </a:solidFill>
                <a:latin typeface="Comic Sans MS"/>
                <a:cs typeface="Comic Sans MS"/>
              </a:rPr>
              <a:t>a</a:t>
            </a:r>
            <a:r>
              <a:rPr sz="2100" spc="-9" dirty="0">
                <a:solidFill>
                  <a:srgbClr val="111111"/>
                </a:solidFill>
                <a:latin typeface="Comic Sans MS"/>
                <a:cs typeface="Comic Sans MS"/>
              </a:rPr>
              <a:t>c</a:t>
            </a:r>
            <a:r>
              <a:rPr sz="2100" spc="0" dirty="0">
                <a:solidFill>
                  <a:srgbClr val="111111"/>
                </a:solidFill>
                <a:latin typeface="Comic Sans MS"/>
                <a:cs typeface="Comic Sans MS"/>
              </a:rPr>
              <a:t>t</a:t>
            </a:r>
            <a:r>
              <a:rPr sz="2100" spc="4" dirty="0">
                <a:solidFill>
                  <a:srgbClr val="111111"/>
                </a:solidFill>
                <a:latin typeface="Comic Sans MS"/>
                <a:cs typeface="Comic Sans MS"/>
              </a:rPr>
              <a:t>i</a:t>
            </a:r>
            <a:r>
              <a:rPr sz="2100" spc="9" dirty="0">
                <a:solidFill>
                  <a:srgbClr val="111111"/>
                </a:solidFill>
                <a:latin typeface="Comic Sans MS"/>
                <a:cs typeface="Comic Sans MS"/>
              </a:rPr>
              <a:t>v</a:t>
            </a:r>
            <a:r>
              <a:rPr sz="2100" spc="4" dirty="0">
                <a:solidFill>
                  <a:srgbClr val="111111"/>
                </a:solidFill>
                <a:latin typeface="Comic Sans MS"/>
                <a:cs typeface="Comic Sans MS"/>
              </a:rPr>
              <a:t>i</a:t>
            </a:r>
            <a:r>
              <a:rPr sz="2100" spc="0" dirty="0">
                <a:solidFill>
                  <a:srgbClr val="111111"/>
                </a:solidFill>
                <a:latin typeface="Comic Sans MS"/>
                <a:cs typeface="Comic Sans MS"/>
              </a:rPr>
              <a:t>t</a:t>
            </a:r>
            <a:r>
              <a:rPr sz="2100" spc="14" dirty="0">
                <a:solidFill>
                  <a:srgbClr val="111111"/>
                </a:solidFill>
                <a:latin typeface="Comic Sans MS"/>
                <a:cs typeface="Comic Sans MS"/>
              </a:rPr>
              <a:t>y</a:t>
            </a:r>
            <a:r>
              <a:rPr sz="2100" spc="0" dirty="0">
                <a:solidFill>
                  <a:srgbClr val="111111"/>
                </a:solidFill>
                <a:latin typeface="Comic Sans MS"/>
                <a:cs typeface="Comic Sans MS"/>
              </a:rPr>
              <a:t>,</a:t>
            </a:r>
            <a:r>
              <a:rPr sz="2100" spc="19" dirty="0">
                <a:solidFill>
                  <a:srgbClr val="111111"/>
                </a:solidFill>
                <a:latin typeface="Comic Sans MS"/>
                <a:cs typeface="Comic Sans MS"/>
              </a:rPr>
              <a:t> </a:t>
            </a:r>
            <a:r>
              <a:rPr sz="2100" spc="0" dirty="0">
                <a:solidFill>
                  <a:srgbClr val="111111"/>
                </a:solidFill>
                <a:latin typeface="Comic Sans MS"/>
                <a:cs typeface="Comic Sans MS"/>
              </a:rPr>
              <a:t>t</a:t>
            </a:r>
            <a:r>
              <a:rPr sz="2100" spc="14" dirty="0">
                <a:solidFill>
                  <a:srgbClr val="111111"/>
                </a:solidFill>
                <a:latin typeface="Comic Sans MS"/>
                <a:cs typeface="Comic Sans MS"/>
              </a:rPr>
              <a:t>h</a:t>
            </a:r>
            <a:r>
              <a:rPr sz="2100" spc="0" dirty="0">
                <a:solidFill>
                  <a:srgbClr val="111111"/>
                </a:solidFill>
                <a:latin typeface="Comic Sans MS"/>
                <a:cs typeface="Comic Sans MS"/>
              </a:rPr>
              <a:t>ey</a:t>
            </a:r>
            <a:r>
              <a:rPr sz="2100" spc="25" dirty="0">
                <a:solidFill>
                  <a:srgbClr val="111111"/>
                </a:solidFill>
                <a:latin typeface="Comic Sans MS"/>
                <a:cs typeface="Comic Sans MS"/>
              </a:rPr>
              <a:t> </a:t>
            </a:r>
            <a:r>
              <a:rPr sz="2100" spc="29" dirty="0">
                <a:solidFill>
                  <a:srgbClr val="111111"/>
                </a:solidFill>
                <a:latin typeface="Comic Sans MS"/>
                <a:cs typeface="Comic Sans MS"/>
              </a:rPr>
              <a:t>w</a:t>
            </a:r>
            <a:r>
              <a:rPr sz="2100" spc="4" dirty="0">
                <a:solidFill>
                  <a:srgbClr val="111111"/>
                </a:solidFill>
                <a:latin typeface="Comic Sans MS"/>
                <a:cs typeface="Comic Sans MS"/>
              </a:rPr>
              <a:t>o</a:t>
            </a:r>
            <a:r>
              <a:rPr sz="2100" spc="14" dirty="0">
                <a:solidFill>
                  <a:srgbClr val="111111"/>
                </a:solidFill>
                <a:latin typeface="Comic Sans MS"/>
                <a:cs typeface="Comic Sans MS"/>
              </a:rPr>
              <a:t>u</a:t>
            </a:r>
            <a:r>
              <a:rPr sz="2100" spc="19" dirty="0">
                <a:solidFill>
                  <a:srgbClr val="111111"/>
                </a:solidFill>
                <a:latin typeface="Comic Sans MS"/>
                <a:cs typeface="Comic Sans MS"/>
              </a:rPr>
              <a:t>l</a:t>
            </a:r>
            <a:r>
              <a:rPr sz="2100" spc="0" dirty="0">
                <a:solidFill>
                  <a:srgbClr val="111111"/>
                </a:solidFill>
                <a:latin typeface="Comic Sans MS"/>
                <a:cs typeface="Comic Sans MS"/>
              </a:rPr>
              <a:t>d </a:t>
            </a:r>
            <a:r>
              <a:rPr sz="2100" spc="19" dirty="0">
                <a:solidFill>
                  <a:srgbClr val="111111"/>
                </a:solidFill>
                <a:latin typeface="Comic Sans MS"/>
                <a:cs typeface="Comic Sans MS"/>
              </a:rPr>
              <a:t>l</a:t>
            </a:r>
            <a:r>
              <a:rPr sz="2100" spc="4" dirty="0">
                <a:solidFill>
                  <a:srgbClr val="111111"/>
                </a:solidFill>
                <a:latin typeface="Comic Sans MS"/>
                <a:cs typeface="Comic Sans MS"/>
              </a:rPr>
              <a:t>i</a:t>
            </a:r>
            <a:r>
              <a:rPr sz="2100" spc="14" dirty="0">
                <a:solidFill>
                  <a:srgbClr val="111111"/>
                </a:solidFill>
                <a:latin typeface="Comic Sans MS"/>
                <a:cs typeface="Comic Sans MS"/>
              </a:rPr>
              <a:t>k</a:t>
            </a:r>
            <a:r>
              <a:rPr sz="2100" spc="0" dirty="0">
                <a:solidFill>
                  <a:srgbClr val="111111"/>
                </a:solidFill>
                <a:latin typeface="Comic Sans MS"/>
                <a:cs typeface="Comic Sans MS"/>
              </a:rPr>
              <a:t>e</a:t>
            </a:r>
            <a:r>
              <a:rPr sz="2100" spc="9" dirty="0">
                <a:solidFill>
                  <a:srgbClr val="111111"/>
                </a:solidFill>
                <a:latin typeface="Comic Sans MS"/>
                <a:cs typeface="Comic Sans MS"/>
              </a:rPr>
              <a:t> </a:t>
            </a:r>
            <a:r>
              <a:rPr sz="2100" spc="0" dirty="0">
                <a:solidFill>
                  <a:srgbClr val="111111"/>
                </a:solidFill>
                <a:latin typeface="Comic Sans MS"/>
                <a:cs typeface="Comic Sans MS"/>
              </a:rPr>
              <a:t>to</a:t>
            </a:r>
            <a:r>
              <a:rPr sz="2100" spc="14" dirty="0">
                <a:solidFill>
                  <a:srgbClr val="111111"/>
                </a:solidFill>
                <a:latin typeface="Comic Sans MS"/>
                <a:cs typeface="Comic Sans MS"/>
              </a:rPr>
              <a:t> </a:t>
            </a:r>
            <a:r>
              <a:rPr sz="2100" spc="-4" dirty="0">
                <a:solidFill>
                  <a:srgbClr val="111111"/>
                </a:solidFill>
                <a:latin typeface="Comic Sans MS"/>
                <a:cs typeface="Comic Sans MS"/>
              </a:rPr>
              <a:t>a</a:t>
            </a:r>
            <a:r>
              <a:rPr sz="2100" spc="19" dirty="0">
                <a:solidFill>
                  <a:srgbClr val="111111"/>
                </a:solidFill>
                <a:latin typeface="Comic Sans MS"/>
                <a:cs typeface="Comic Sans MS"/>
              </a:rPr>
              <a:t>l</a:t>
            </a:r>
            <a:r>
              <a:rPr sz="2100" spc="9" dirty="0">
                <a:solidFill>
                  <a:srgbClr val="111111"/>
                </a:solidFill>
                <a:latin typeface="Comic Sans MS"/>
                <a:cs typeface="Comic Sans MS"/>
              </a:rPr>
              <a:t>s</a:t>
            </a:r>
            <a:r>
              <a:rPr sz="2100" spc="0" dirty="0">
                <a:solidFill>
                  <a:srgbClr val="111111"/>
                </a:solidFill>
                <a:latin typeface="Comic Sans MS"/>
                <a:cs typeface="Comic Sans MS"/>
              </a:rPr>
              <a:t>o</a:t>
            </a:r>
            <a:r>
              <a:rPr sz="2100" spc="14" dirty="0">
                <a:solidFill>
                  <a:srgbClr val="111111"/>
                </a:solidFill>
                <a:latin typeface="Comic Sans MS"/>
                <a:cs typeface="Comic Sans MS"/>
              </a:rPr>
              <a:t> </a:t>
            </a:r>
            <a:r>
              <a:rPr sz="2100" spc="0" dirty="0">
                <a:solidFill>
                  <a:srgbClr val="111111"/>
                </a:solidFill>
                <a:latin typeface="Comic Sans MS"/>
                <a:cs typeface="Comic Sans MS"/>
              </a:rPr>
              <a:t>t</a:t>
            </a:r>
            <a:r>
              <a:rPr sz="2100" spc="-19" dirty="0">
                <a:solidFill>
                  <a:srgbClr val="111111"/>
                </a:solidFill>
                <a:latin typeface="Comic Sans MS"/>
                <a:cs typeface="Comic Sans MS"/>
              </a:rPr>
              <a:t>r</a:t>
            </a:r>
            <a:r>
              <a:rPr sz="2100" spc="-4" dirty="0">
                <a:solidFill>
                  <a:srgbClr val="111111"/>
                </a:solidFill>
                <a:latin typeface="Comic Sans MS"/>
                <a:cs typeface="Comic Sans MS"/>
              </a:rPr>
              <a:t>a</a:t>
            </a:r>
            <a:r>
              <a:rPr sz="2100" spc="-9" dirty="0">
                <a:solidFill>
                  <a:srgbClr val="111111"/>
                </a:solidFill>
                <a:latin typeface="Comic Sans MS"/>
                <a:cs typeface="Comic Sans MS"/>
              </a:rPr>
              <a:t>c</a:t>
            </a:r>
            <a:r>
              <a:rPr sz="2100" spc="0" dirty="0">
                <a:solidFill>
                  <a:srgbClr val="111111"/>
                </a:solidFill>
                <a:latin typeface="Comic Sans MS"/>
                <a:cs typeface="Comic Sans MS"/>
              </a:rPr>
              <a:t>k</a:t>
            </a:r>
            <a:r>
              <a:rPr sz="2100" spc="25" dirty="0">
                <a:solidFill>
                  <a:srgbClr val="111111"/>
                </a:solidFill>
                <a:latin typeface="Comic Sans MS"/>
                <a:cs typeface="Comic Sans MS"/>
              </a:rPr>
              <a:t> </a:t>
            </a:r>
            <a:r>
              <a:rPr sz="2100" spc="0" dirty="0">
                <a:solidFill>
                  <a:srgbClr val="111111"/>
                </a:solidFill>
                <a:latin typeface="Comic Sans MS"/>
                <a:cs typeface="Comic Sans MS"/>
              </a:rPr>
              <a:t>t</a:t>
            </a:r>
            <a:r>
              <a:rPr sz="2100" spc="14" dirty="0">
                <a:solidFill>
                  <a:srgbClr val="111111"/>
                </a:solidFill>
                <a:latin typeface="Comic Sans MS"/>
                <a:cs typeface="Comic Sans MS"/>
              </a:rPr>
              <a:t>h</a:t>
            </a:r>
            <a:r>
              <a:rPr sz="2100" spc="0" dirty="0">
                <a:solidFill>
                  <a:srgbClr val="111111"/>
                </a:solidFill>
                <a:latin typeface="Comic Sans MS"/>
                <a:cs typeface="Comic Sans MS"/>
              </a:rPr>
              <a:t>e</a:t>
            </a:r>
            <a:r>
              <a:rPr sz="2100" spc="9" dirty="0">
                <a:solidFill>
                  <a:srgbClr val="111111"/>
                </a:solidFill>
                <a:latin typeface="Comic Sans MS"/>
                <a:cs typeface="Comic Sans MS"/>
              </a:rPr>
              <a:t> </a:t>
            </a:r>
            <a:r>
              <a:rPr sz="2100" spc="0" dirty="0">
                <a:solidFill>
                  <a:srgbClr val="111111"/>
                </a:solidFill>
                <a:latin typeface="Comic Sans MS"/>
                <a:cs typeface="Comic Sans MS"/>
              </a:rPr>
              <a:t>f</a:t>
            </a:r>
            <a:r>
              <a:rPr sz="2100" spc="4" dirty="0">
                <a:solidFill>
                  <a:srgbClr val="111111"/>
                </a:solidFill>
                <a:latin typeface="Comic Sans MS"/>
                <a:cs typeface="Comic Sans MS"/>
              </a:rPr>
              <a:t>o</a:t>
            </a:r>
            <a:r>
              <a:rPr sz="2100" spc="19" dirty="0">
                <a:solidFill>
                  <a:srgbClr val="111111"/>
                </a:solidFill>
                <a:latin typeface="Comic Sans MS"/>
                <a:cs typeface="Comic Sans MS"/>
              </a:rPr>
              <a:t>ll</a:t>
            </a:r>
            <a:r>
              <a:rPr sz="2100" spc="4" dirty="0">
                <a:solidFill>
                  <a:srgbClr val="111111"/>
                </a:solidFill>
                <a:latin typeface="Comic Sans MS"/>
                <a:cs typeface="Comic Sans MS"/>
              </a:rPr>
              <a:t>o</a:t>
            </a:r>
            <a:r>
              <a:rPr sz="2100" spc="29" dirty="0">
                <a:solidFill>
                  <a:srgbClr val="111111"/>
                </a:solidFill>
                <a:latin typeface="Comic Sans MS"/>
                <a:cs typeface="Comic Sans MS"/>
              </a:rPr>
              <a:t>w</a:t>
            </a:r>
            <a:r>
              <a:rPr sz="2100" spc="4" dirty="0">
                <a:solidFill>
                  <a:srgbClr val="111111"/>
                </a:solidFill>
                <a:latin typeface="Comic Sans MS"/>
                <a:cs typeface="Comic Sans MS"/>
              </a:rPr>
              <a:t>i</a:t>
            </a:r>
            <a:r>
              <a:rPr sz="2100" spc="9" dirty="0">
                <a:solidFill>
                  <a:srgbClr val="111111"/>
                </a:solidFill>
                <a:latin typeface="Comic Sans MS"/>
                <a:cs typeface="Comic Sans MS"/>
              </a:rPr>
              <a:t>n</a:t>
            </a:r>
            <a:r>
              <a:rPr sz="2100" spc="-4" dirty="0">
                <a:solidFill>
                  <a:srgbClr val="111111"/>
                </a:solidFill>
                <a:latin typeface="Comic Sans MS"/>
                <a:cs typeface="Comic Sans MS"/>
              </a:rPr>
              <a:t>g</a:t>
            </a:r>
            <a:r>
              <a:rPr sz="2100" spc="0" dirty="0">
                <a:solidFill>
                  <a:srgbClr val="111111"/>
                </a:solidFill>
                <a:latin typeface="Comic Sans MS"/>
                <a:cs typeface="Comic Sans MS"/>
              </a:rPr>
              <a:t>: </a:t>
            </a:r>
            <a:r>
              <a:rPr sz="2100" spc="29" dirty="0">
                <a:solidFill>
                  <a:srgbClr val="111111"/>
                </a:solidFill>
                <a:latin typeface="Comic Sans MS"/>
                <a:cs typeface="Comic Sans MS"/>
              </a:rPr>
              <a:t>R</a:t>
            </a:r>
            <a:r>
              <a:rPr sz="2100" spc="14" dirty="0">
                <a:solidFill>
                  <a:srgbClr val="111111"/>
                </a:solidFill>
                <a:latin typeface="Comic Sans MS"/>
                <a:cs typeface="Comic Sans MS"/>
              </a:rPr>
              <a:t>u</a:t>
            </a:r>
            <a:r>
              <a:rPr sz="2100" spc="9" dirty="0">
                <a:solidFill>
                  <a:srgbClr val="111111"/>
                </a:solidFill>
                <a:latin typeface="Comic Sans MS"/>
                <a:cs typeface="Comic Sans MS"/>
              </a:rPr>
              <a:t>nn</a:t>
            </a:r>
            <a:r>
              <a:rPr sz="2100" spc="4" dirty="0">
                <a:solidFill>
                  <a:srgbClr val="111111"/>
                </a:solidFill>
                <a:latin typeface="Comic Sans MS"/>
                <a:cs typeface="Comic Sans MS"/>
              </a:rPr>
              <a:t>i</a:t>
            </a:r>
            <a:r>
              <a:rPr sz="2100" spc="9" dirty="0">
                <a:solidFill>
                  <a:srgbClr val="111111"/>
                </a:solidFill>
                <a:latin typeface="Comic Sans MS"/>
                <a:cs typeface="Comic Sans MS"/>
              </a:rPr>
              <a:t>n</a:t>
            </a:r>
            <a:r>
              <a:rPr sz="2100" spc="-4" dirty="0">
                <a:solidFill>
                  <a:srgbClr val="111111"/>
                </a:solidFill>
                <a:latin typeface="Comic Sans MS"/>
                <a:cs typeface="Comic Sans MS"/>
              </a:rPr>
              <a:t>g</a:t>
            </a:r>
            <a:r>
              <a:rPr sz="2100" spc="0" dirty="0">
                <a:solidFill>
                  <a:srgbClr val="111111"/>
                </a:solidFill>
                <a:latin typeface="Comic Sans MS"/>
                <a:cs typeface="Comic Sans MS"/>
              </a:rPr>
              <a:t>:</a:t>
            </a:r>
            <a:r>
              <a:rPr sz="2100" spc="14" dirty="0">
                <a:solidFill>
                  <a:srgbClr val="111111"/>
                </a:solidFill>
                <a:latin typeface="Comic Sans MS"/>
                <a:cs typeface="Comic Sans MS"/>
              </a:rPr>
              <a:t> </a:t>
            </a:r>
            <a:r>
              <a:rPr sz="2100" spc="-4" dirty="0">
                <a:solidFill>
                  <a:srgbClr val="111111"/>
                </a:solidFill>
                <a:latin typeface="Comic Sans MS"/>
                <a:cs typeface="Comic Sans MS"/>
              </a:rPr>
              <a:t>d</a:t>
            </a:r>
            <a:r>
              <a:rPr sz="2100" spc="4" dirty="0">
                <a:solidFill>
                  <a:srgbClr val="111111"/>
                </a:solidFill>
                <a:latin typeface="Comic Sans MS"/>
                <a:cs typeface="Comic Sans MS"/>
              </a:rPr>
              <a:t>i</a:t>
            </a:r>
            <a:r>
              <a:rPr sz="2100" spc="9" dirty="0">
                <a:solidFill>
                  <a:srgbClr val="111111"/>
                </a:solidFill>
                <a:latin typeface="Comic Sans MS"/>
                <a:cs typeface="Comic Sans MS"/>
              </a:rPr>
              <a:t>s</a:t>
            </a:r>
            <a:r>
              <a:rPr sz="2100" spc="0" dirty="0">
                <a:solidFill>
                  <a:srgbClr val="111111"/>
                </a:solidFill>
                <a:latin typeface="Comic Sans MS"/>
                <a:cs typeface="Comic Sans MS"/>
              </a:rPr>
              <a:t>t</a:t>
            </a:r>
            <a:r>
              <a:rPr sz="2100" spc="-4" dirty="0">
                <a:solidFill>
                  <a:srgbClr val="111111"/>
                </a:solidFill>
                <a:latin typeface="Comic Sans MS"/>
                <a:cs typeface="Comic Sans MS"/>
              </a:rPr>
              <a:t>a</a:t>
            </a:r>
            <a:r>
              <a:rPr sz="2100" spc="9" dirty="0">
                <a:solidFill>
                  <a:srgbClr val="111111"/>
                </a:solidFill>
                <a:latin typeface="Comic Sans MS"/>
                <a:cs typeface="Comic Sans MS"/>
              </a:rPr>
              <a:t>n</a:t>
            </a:r>
            <a:r>
              <a:rPr sz="2100" spc="-9" dirty="0">
                <a:solidFill>
                  <a:srgbClr val="111111"/>
                </a:solidFill>
                <a:latin typeface="Comic Sans MS"/>
                <a:cs typeface="Comic Sans MS"/>
              </a:rPr>
              <a:t>c</a:t>
            </a:r>
            <a:r>
              <a:rPr sz="2100" spc="0" dirty="0">
                <a:solidFill>
                  <a:srgbClr val="111111"/>
                </a:solidFill>
                <a:latin typeface="Comic Sans MS"/>
                <a:cs typeface="Comic Sans MS"/>
              </a:rPr>
              <a:t>e</a:t>
            </a:r>
            <a:endParaRPr sz="2100" dirty="0">
              <a:latin typeface="Comic Sans MS"/>
              <a:cs typeface="Comic Sans MS"/>
            </a:endParaRPr>
          </a:p>
          <a:p>
            <a:pPr marL="12700" marR="43049">
              <a:lnSpc>
                <a:spcPct val="116129"/>
              </a:lnSpc>
            </a:pPr>
            <a:r>
              <a:rPr sz="2100" spc="3" dirty="0">
                <a:solidFill>
                  <a:srgbClr val="111111"/>
                </a:solidFill>
                <a:latin typeface="Comic Sans MS"/>
                <a:cs typeface="Comic Sans MS"/>
              </a:rPr>
              <a:t>Cycling: speed</a:t>
            </a:r>
            <a:endParaRPr sz="2100" dirty="0">
              <a:latin typeface="Comic Sans MS"/>
              <a:cs typeface="Comic Sans MS"/>
            </a:endParaRPr>
          </a:p>
          <a:p>
            <a:pPr marL="12700" marR="43049">
              <a:lnSpc>
                <a:spcPct val="116129"/>
              </a:lnSpc>
              <a:spcBef>
                <a:spcPts val="10"/>
              </a:spcBef>
            </a:pPr>
            <a:r>
              <a:rPr sz="2100" spc="2" dirty="0">
                <a:solidFill>
                  <a:srgbClr val="111111"/>
                </a:solidFill>
                <a:latin typeface="Comic Sans MS"/>
                <a:cs typeface="Comic Sans MS"/>
              </a:rPr>
              <a:t>Swimming: number of laps</a:t>
            </a:r>
            <a:endParaRPr sz="2100" dirty="0">
              <a:latin typeface="Comic Sans MS"/>
              <a:cs typeface="Comic Sans MS"/>
            </a:endParaRPr>
          </a:p>
          <a:p>
            <a:pPr marL="12700" marR="764739">
              <a:lnSpc>
                <a:spcPct val="116594"/>
              </a:lnSpc>
              <a:spcBef>
                <a:spcPts val="10"/>
              </a:spcBef>
            </a:pPr>
            <a:r>
              <a:rPr sz="2100" spc="-4" dirty="0">
                <a:solidFill>
                  <a:srgbClr val="111111"/>
                </a:solidFill>
                <a:latin typeface="Comic Sans MS"/>
                <a:cs typeface="Comic Sans MS"/>
              </a:rPr>
              <a:t>F</a:t>
            </a:r>
            <a:r>
              <a:rPr sz="2100" spc="4" dirty="0">
                <a:solidFill>
                  <a:srgbClr val="111111"/>
                </a:solidFill>
                <a:latin typeface="Comic Sans MS"/>
                <a:cs typeface="Comic Sans MS"/>
              </a:rPr>
              <a:t>o</a:t>
            </a:r>
            <a:r>
              <a:rPr sz="2100" spc="0" dirty="0">
                <a:solidFill>
                  <a:srgbClr val="111111"/>
                </a:solidFill>
                <a:latin typeface="Comic Sans MS"/>
                <a:cs typeface="Comic Sans MS"/>
              </a:rPr>
              <a:t>r</a:t>
            </a:r>
            <a:r>
              <a:rPr sz="2100" spc="-9" dirty="0">
                <a:solidFill>
                  <a:srgbClr val="111111"/>
                </a:solidFill>
                <a:latin typeface="Comic Sans MS"/>
                <a:cs typeface="Comic Sans MS"/>
              </a:rPr>
              <a:t> </a:t>
            </a:r>
            <a:r>
              <a:rPr sz="2100" spc="0" dirty="0">
                <a:solidFill>
                  <a:srgbClr val="111111"/>
                </a:solidFill>
                <a:latin typeface="Comic Sans MS"/>
                <a:cs typeface="Comic Sans MS"/>
              </a:rPr>
              <a:t>e</a:t>
            </a:r>
            <a:r>
              <a:rPr sz="2100" spc="-4" dirty="0">
                <a:solidFill>
                  <a:srgbClr val="111111"/>
                </a:solidFill>
                <a:latin typeface="Comic Sans MS"/>
                <a:cs typeface="Comic Sans MS"/>
              </a:rPr>
              <a:t>a</a:t>
            </a:r>
            <a:r>
              <a:rPr sz="2100" spc="-9" dirty="0">
                <a:solidFill>
                  <a:srgbClr val="111111"/>
                </a:solidFill>
                <a:latin typeface="Comic Sans MS"/>
                <a:cs typeface="Comic Sans MS"/>
              </a:rPr>
              <a:t>c</a:t>
            </a:r>
            <a:r>
              <a:rPr sz="2100" spc="0" dirty="0">
                <a:solidFill>
                  <a:srgbClr val="111111"/>
                </a:solidFill>
                <a:latin typeface="Comic Sans MS"/>
                <a:cs typeface="Comic Sans MS"/>
              </a:rPr>
              <a:t>h</a:t>
            </a:r>
            <a:r>
              <a:rPr sz="2100" spc="24" dirty="0">
                <a:solidFill>
                  <a:srgbClr val="111111"/>
                </a:solidFill>
                <a:latin typeface="Comic Sans MS"/>
                <a:cs typeface="Comic Sans MS"/>
              </a:rPr>
              <a:t> </a:t>
            </a:r>
            <a:r>
              <a:rPr sz="2100" spc="-4" dirty="0">
                <a:solidFill>
                  <a:srgbClr val="111111"/>
                </a:solidFill>
                <a:latin typeface="Comic Sans MS"/>
                <a:cs typeface="Comic Sans MS"/>
              </a:rPr>
              <a:t>a</a:t>
            </a:r>
            <a:r>
              <a:rPr sz="2100" spc="-9" dirty="0">
                <a:solidFill>
                  <a:srgbClr val="111111"/>
                </a:solidFill>
                <a:latin typeface="Comic Sans MS"/>
                <a:cs typeface="Comic Sans MS"/>
              </a:rPr>
              <a:t>c</a:t>
            </a:r>
            <a:r>
              <a:rPr sz="2100" spc="0" dirty="0">
                <a:solidFill>
                  <a:srgbClr val="111111"/>
                </a:solidFill>
                <a:latin typeface="Comic Sans MS"/>
                <a:cs typeface="Comic Sans MS"/>
              </a:rPr>
              <a:t>t</a:t>
            </a:r>
            <a:r>
              <a:rPr sz="2100" spc="4" dirty="0">
                <a:solidFill>
                  <a:srgbClr val="111111"/>
                </a:solidFill>
                <a:latin typeface="Comic Sans MS"/>
                <a:cs typeface="Comic Sans MS"/>
              </a:rPr>
              <a:t>i</a:t>
            </a:r>
            <a:r>
              <a:rPr sz="2100" spc="9" dirty="0">
                <a:solidFill>
                  <a:srgbClr val="111111"/>
                </a:solidFill>
                <a:latin typeface="Comic Sans MS"/>
                <a:cs typeface="Comic Sans MS"/>
              </a:rPr>
              <a:t>v</a:t>
            </a:r>
            <a:r>
              <a:rPr sz="2100" spc="4" dirty="0">
                <a:solidFill>
                  <a:srgbClr val="111111"/>
                </a:solidFill>
                <a:latin typeface="Comic Sans MS"/>
                <a:cs typeface="Comic Sans MS"/>
              </a:rPr>
              <a:t>i</a:t>
            </a:r>
            <a:r>
              <a:rPr sz="2100" spc="0" dirty="0">
                <a:solidFill>
                  <a:srgbClr val="111111"/>
                </a:solidFill>
                <a:latin typeface="Comic Sans MS"/>
                <a:cs typeface="Comic Sans MS"/>
              </a:rPr>
              <a:t>t</a:t>
            </a:r>
            <a:r>
              <a:rPr sz="2100" spc="14" dirty="0">
                <a:solidFill>
                  <a:srgbClr val="111111"/>
                </a:solidFill>
                <a:latin typeface="Comic Sans MS"/>
                <a:cs typeface="Comic Sans MS"/>
              </a:rPr>
              <a:t>y</a:t>
            </a:r>
            <a:r>
              <a:rPr sz="2100" spc="0" dirty="0">
                <a:solidFill>
                  <a:srgbClr val="111111"/>
                </a:solidFill>
                <a:latin typeface="Comic Sans MS"/>
                <a:cs typeface="Comic Sans MS"/>
              </a:rPr>
              <a:t>,</a:t>
            </a:r>
            <a:r>
              <a:rPr sz="2100" spc="19" dirty="0">
                <a:solidFill>
                  <a:srgbClr val="111111"/>
                </a:solidFill>
                <a:latin typeface="Comic Sans MS"/>
                <a:cs typeface="Comic Sans MS"/>
              </a:rPr>
              <a:t> </a:t>
            </a:r>
            <a:r>
              <a:rPr sz="2100" spc="0" dirty="0">
                <a:solidFill>
                  <a:srgbClr val="111111"/>
                </a:solidFill>
                <a:latin typeface="Comic Sans MS"/>
                <a:cs typeface="Comic Sans MS"/>
              </a:rPr>
              <a:t>t</a:t>
            </a:r>
            <a:r>
              <a:rPr sz="2100" spc="14" dirty="0">
                <a:solidFill>
                  <a:srgbClr val="111111"/>
                </a:solidFill>
                <a:latin typeface="Comic Sans MS"/>
                <a:cs typeface="Comic Sans MS"/>
              </a:rPr>
              <a:t>h</a:t>
            </a:r>
            <a:r>
              <a:rPr sz="2100" spc="0" dirty="0">
                <a:solidFill>
                  <a:srgbClr val="111111"/>
                </a:solidFill>
                <a:latin typeface="Comic Sans MS"/>
                <a:cs typeface="Comic Sans MS"/>
              </a:rPr>
              <a:t>ey</a:t>
            </a:r>
            <a:r>
              <a:rPr sz="2100" spc="25" dirty="0">
                <a:solidFill>
                  <a:srgbClr val="111111"/>
                </a:solidFill>
                <a:latin typeface="Comic Sans MS"/>
                <a:cs typeface="Comic Sans MS"/>
              </a:rPr>
              <a:t> </a:t>
            </a:r>
            <a:r>
              <a:rPr sz="2100" spc="-4" dirty="0">
                <a:solidFill>
                  <a:srgbClr val="111111"/>
                </a:solidFill>
                <a:latin typeface="Comic Sans MS"/>
                <a:cs typeface="Comic Sans MS"/>
              </a:rPr>
              <a:t>d</a:t>
            </a:r>
            <a:r>
              <a:rPr sz="2100" spc="0" dirty="0">
                <a:solidFill>
                  <a:srgbClr val="111111"/>
                </a:solidFill>
                <a:latin typeface="Comic Sans MS"/>
                <a:cs typeface="Comic Sans MS"/>
              </a:rPr>
              <a:t>o</a:t>
            </a:r>
            <a:r>
              <a:rPr sz="2100" spc="14" dirty="0">
                <a:solidFill>
                  <a:srgbClr val="111111"/>
                </a:solidFill>
                <a:latin typeface="Comic Sans MS"/>
                <a:cs typeface="Comic Sans MS"/>
              </a:rPr>
              <a:t> </a:t>
            </a:r>
            <a:r>
              <a:rPr sz="2100" spc="9" dirty="0">
                <a:solidFill>
                  <a:srgbClr val="111111"/>
                </a:solidFill>
                <a:latin typeface="Comic Sans MS"/>
                <a:cs typeface="Comic Sans MS"/>
              </a:rPr>
              <a:t>n</a:t>
            </a:r>
            <a:r>
              <a:rPr sz="2100" spc="4" dirty="0">
                <a:solidFill>
                  <a:srgbClr val="111111"/>
                </a:solidFill>
                <a:latin typeface="Comic Sans MS"/>
                <a:cs typeface="Comic Sans MS"/>
              </a:rPr>
              <a:t>o</a:t>
            </a:r>
            <a:r>
              <a:rPr sz="2100" spc="0" dirty="0">
                <a:solidFill>
                  <a:srgbClr val="111111"/>
                </a:solidFill>
                <a:latin typeface="Comic Sans MS"/>
                <a:cs typeface="Comic Sans MS"/>
              </a:rPr>
              <a:t>t</a:t>
            </a:r>
            <a:r>
              <a:rPr sz="2100" spc="9" dirty="0">
                <a:solidFill>
                  <a:srgbClr val="111111"/>
                </a:solidFill>
                <a:latin typeface="Comic Sans MS"/>
                <a:cs typeface="Comic Sans MS"/>
              </a:rPr>
              <a:t> </a:t>
            </a:r>
            <a:r>
              <a:rPr sz="2100" spc="29" dirty="0">
                <a:solidFill>
                  <a:srgbClr val="111111"/>
                </a:solidFill>
                <a:latin typeface="Comic Sans MS"/>
                <a:cs typeface="Comic Sans MS"/>
              </a:rPr>
              <a:t>w</a:t>
            </a:r>
            <a:r>
              <a:rPr sz="2100" spc="-4" dirty="0">
                <a:solidFill>
                  <a:srgbClr val="111111"/>
                </a:solidFill>
                <a:latin typeface="Comic Sans MS"/>
                <a:cs typeface="Comic Sans MS"/>
              </a:rPr>
              <a:t>a</a:t>
            </a:r>
            <a:r>
              <a:rPr sz="2100" spc="9" dirty="0">
                <a:solidFill>
                  <a:srgbClr val="111111"/>
                </a:solidFill>
                <a:latin typeface="Comic Sans MS"/>
                <a:cs typeface="Comic Sans MS"/>
              </a:rPr>
              <a:t>n</a:t>
            </a:r>
            <a:r>
              <a:rPr sz="2100" spc="0" dirty="0">
                <a:solidFill>
                  <a:srgbClr val="111111"/>
                </a:solidFill>
                <a:latin typeface="Comic Sans MS"/>
                <a:cs typeface="Comic Sans MS"/>
              </a:rPr>
              <a:t>t</a:t>
            </a:r>
            <a:r>
              <a:rPr sz="2100" spc="9" dirty="0">
                <a:solidFill>
                  <a:srgbClr val="111111"/>
                </a:solidFill>
                <a:latin typeface="Comic Sans MS"/>
                <a:cs typeface="Comic Sans MS"/>
              </a:rPr>
              <a:t> </a:t>
            </a:r>
            <a:r>
              <a:rPr sz="2100" spc="0" dirty="0">
                <a:solidFill>
                  <a:srgbClr val="111111"/>
                </a:solidFill>
                <a:latin typeface="Comic Sans MS"/>
                <a:cs typeface="Comic Sans MS"/>
              </a:rPr>
              <a:t>to</a:t>
            </a:r>
            <a:r>
              <a:rPr sz="2100" spc="14" dirty="0">
                <a:solidFill>
                  <a:srgbClr val="111111"/>
                </a:solidFill>
                <a:latin typeface="Comic Sans MS"/>
                <a:cs typeface="Comic Sans MS"/>
              </a:rPr>
              <a:t> </a:t>
            </a:r>
            <a:r>
              <a:rPr sz="2100" spc="9" dirty="0">
                <a:solidFill>
                  <a:srgbClr val="111111"/>
                </a:solidFill>
                <a:latin typeface="Comic Sans MS"/>
                <a:cs typeface="Comic Sans MS"/>
              </a:rPr>
              <a:t>s</a:t>
            </a:r>
            <a:r>
              <a:rPr sz="2100" spc="0" dirty="0">
                <a:solidFill>
                  <a:srgbClr val="111111"/>
                </a:solidFill>
                <a:latin typeface="Comic Sans MS"/>
                <a:cs typeface="Comic Sans MS"/>
              </a:rPr>
              <a:t>t</a:t>
            </a:r>
            <a:r>
              <a:rPr sz="2100" spc="4" dirty="0">
                <a:solidFill>
                  <a:srgbClr val="111111"/>
                </a:solidFill>
                <a:latin typeface="Comic Sans MS"/>
                <a:cs typeface="Comic Sans MS"/>
              </a:rPr>
              <a:t>o</a:t>
            </a:r>
            <a:r>
              <a:rPr sz="2100" spc="-19" dirty="0">
                <a:solidFill>
                  <a:srgbClr val="111111"/>
                </a:solidFill>
                <a:latin typeface="Comic Sans MS"/>
                <a:cs typeface="Comic Sans MS"/>
              </a:rPr>
              <a:t>r</a:t>
            </a:r>
            <a:r>
              <a:rPr sz="2100" spc="0" dirty="0">
                <a:solidFill>
                  <a:srgbClr val="111111"/>
                </a:solidFill>
                <a:latin typeface="Comic Sans MS"/>
                <a:cs typeface="Comic Sans MS"/>
              </a:rPr>
              <a:t>e</a:t>
            </a:r>
            <a:r>
              <a:rPr sz="2100" spc="9" dirty="0">
                <a:solidFill>
                  <a:srgbClr val="111111"/>
                </a:solidFill>
                <a:latin typeface="Comic Sans MS"/>
                <a:cs typeface="Comic Sans MS"/>
              </a:rPr>
              <a:t> </a:t>
            </a:r>
            <a:r>
              <a:rPr sz="2100" spc="0" dirty="0">
                <a:solidFill>
                  <a:srgbClr val="111111"/>
                </a:solidFill>
                <a:latin typeface="Comic Sans MS"/>
                <a:cs typeface="Comic Sans MS"/>
              </a:rPr>
              <a:t>t</a:t>
            </a:r>
            <a:r>
              <a:rPr sz="2100" spc="14" dirty="0">
                <a:solidFill>
                  <a:srgbClr val="111111"/>
                </a:solidFill>
                <a:latin typeface="Comic Sans MS"/>
                <a:cs typeface="Comic Sans MS"/>
              </a:rPr>
              <a:t>h</a:t>
            </a:r>
            <a:r>
              <a:rPr sz="2100" spc="4" dirty="0">
                <a:solidFill>
                  <a:srgbClr val="111111"/>
                </a:solidFill>
                <a:latin typeface="Comic Sans MS"/>
                <a:cs typeface="Comic Sans MS"/>
              </a:rPr>
              <a:t>i</a:t>
            </a:r>
            <a:r>
              <a:rPr sz="2100" spc="0" dirty="0">
                <a:solidFill>
                  <a:srgbClr val="111111"/>
                </a:solidFill>
                <a:latin typeface="Comic Sans MS"/>
                <a:cs typeface="Comic Sans MS"/>
              </a:rPr>
              <a:t>s</a:t>
            </a:r>
            <a:r>
              <a:rPr sz="2100" spc="14" dirty="0">
                <a:solidFill>
                  <a:srgbClr val="111111"/>
                </a:solidFill>
                <a:latin typeface="Comic Sans MS"/>
                <a:cs typeface="Comic Sans MS"/>
              </a:rPr>
              <a:t> </a:t>
            </a:r>
            <a:r>
              <a:rPr sz="2100" spc="4" dirty="0">
                <a:solidFill>
                  <a:srgbClr val="111111"/>
                </a:solidFill>
                <a:latin typeface="Comic Sans MS"/>
                <a:cs typeface="Comic Sans MS"/>
              </a:rPr>
              <a:t>i</a:t>
            </a:r>
            <a:r>
              <a:rPr sz="2100" spc="9" dirty="0">
                <a:solidFill>
                  <a:srgbClr val="111111"/>
                </a:solidFill>
                <a:latin typeface="Comic Sans MS"/>
                <a:cs typeface="Comic Sans MS"/>
              </a:rPr>
              <a:t>n</a:t>
            </a:r>
            <a:r>
              <a:rPr sz="2100" spc="0" dirty="0">
                <a:solidFill>
                  <a:srgbClr val="111111"/>
                </a:solidFill>
                <a:latin typeface="Comic Sans MS"/>
                <a:cs typeface="Comic Sans MS"/>
              </a:rPr>
              <a:t>f</a:t>
            </a:r>
            <a:r>
              <a:rPr sz="2100" spc="4" dirty="0">
                <a:solidFill>
                  <a:srgbClr val="111111"/>
                </a:solidFill>
                <a:latin typeface="Comic Sans MS"/>
                <a:cs typeface="Comic Sans MS"/>
              </a:rPr>
              <a:t>o</a:t>
            </a:r>
            <a:r>
              <a:rPr sz="2100" spc="-19" dirty="0">
                <a:solidFill>
                  <a:srgbClr val="111111"/>
                </a:solidFill>
                <a:latin typeface="Comic Sans MS"/>
                <a:cs typeface="Comic Sans MS"/>
              </a:rPr>
              <a:t>r</a:t>
            </a:r>
            <a:r>
              <a:rPr sz="2100" spc="-4" dirty="0">
                <a:solidFill>
                  <a:srgbClr val="111111"/>
                </a:solidFill>
                <a:latin typeface="Comic Sans MS"/>
                <a:cs typeface="Comic Sans MS"/>
              </a:rPr>
              <a:t>ma</a:t>
            </a:r>
            <a:r>
              <a:rPr sz="2100" spc="0" dirty="0">
                <a:solidFill>
                  <a:srgbClr val="111111"/>
                </a:solidFill>
                <a:latin typeface="Comic Sans MS"/>
                <a:cs typeface="Comic Sans MS"/>
              </a:rPr>
              <a:t>t</a:t>
            </a:r>
            <a:r>
              <a:rPr sz="2100" spc="4" dirty="0">
                <a:solidFill>
                  <a:srgbClr val="111111"/>
                </a:solidFill>
                <a:latin typeface="Comic Sans MS"/>
                <a:cs typeface="Comic Sans MS"/>
              </a:rPr>
              <a:t>io</a:t>
            </a:r>
            <a:r>
              <a:rPr sz="2100" spc="9" dirty="0">
                <a:solidFill>
                  <a:srgbClr val="111111"/>
                </a:solidFill>
                <a:latin typeface="Comic Sans MS"/>
                <a:cs typeface="Comic Sans MS"/>
              </a:rPr>
              <a:t>n</a:t>
            </a:r>
            <a:r>
              <a:rPr sz="2100" spc="0" dirty="0">
                <a:solidFill>
                  <a:srgbClr val="111111"/>
                </a:solidFill>
                <a:latin typeface="Comic Sans MS"/>
                <a:cs typeface="Comic Sans MS"/>
              </a:rPr>
              <a:t>,</a:t>
            </a:r>
            <a:r>
              <a:rPr sz="2100" spc="19" dirty="0">
                <a:solidFill>
                  <a:srgbClr val="111111"/>
                </a:solidFill>
                <a:latin typeface="Comic Sans MS"/>
                <a:cs typeface="Comic Sans MS"/>
              </a:rPr>
              <a:t> </a:t>
            </a:r>
            <a:r>
              <a:rPr sz="2100" spc="-19" dirty="0">
                <a:solidFill>
                  <a:srgbClr val="111111"/>
                </a:solidFill>
                <a:latin typeface="Comic Sans MS"/>
                <a:cs typeface="Comic Sans MS"/>
              </a:rPr>
              <a:t>b</a:t>
            </a:r>
            <a:r>
              <a:rPr sz="2100" spc="14" dirty="0">
                <a:solidFill>
                  <a:srgbClr val="111111"/>
                </a:solidFill>
                <a:latin typeface="Comic Sans MS"/>
                <a:cs typeface="Comic Sans MS"/>
              </a:rPr>
              <a:t>u</a:t>
            </a:r>
            <a:r>
              <a:rPr sz="2100" spc="0" dirty="0">
                <a:solidFill>
                  <a:srgbClr val="111111"/>
                </a:solidFill>
                <a:latin typeface="Comic Sans MS"/>
                <a:cs typeface="Comic Sans MS"/>
              </a:rPr>
              <a:t>t</a:t>
            </a:r>
            <a:r>
              <a:rPr sz="2100" spc="9" dirty="0">
                <a:solidFill>
                  <a:srgbClr val="111111"/>
                </a:solidFill>
                <a:latin typeface="Comic Sans MS"/>
                <a:cs typeface="Comic Sans MS"/>
              </a:rPr>
              <a:t> </a:t>
            </a:r>
            <a:r>
              <a:rPr sz="2100" spc="0" dirty="0">
                <a:solidFill>
                  <a:srgbClr val="111111"/>
                </a:solidFill>
                <a:latin typeface="Comic Sans MS"/>
                <a:cs typeface="Comic Sans MS"/>
              </a:rPr>
              <a:t>t</a:t>
            </a:r>
            <a:r>
              <a:rPr sz="2100" spc="14" dirty="0">
                <a:solidFill>
                  <a:srgbClr val="111111"/>
                </a:solidFill>
                <a:latin typeface="Comic Sans MS"/>
                <a:cs typeface="Comic Sans MS"/>
              </a:rPr>
              <a:t>h</a:t>
            </a:r>
            <a:r>
              <a:rPr sz="2100" spc="0" dirty="0">
                <a:solidFill>
                  <a:srgbClr val="111111"/>
                </a:solidFill>
                <a:latin typeface="Comic Sans MS"/>
                <a:cs typeface="Comic Sans MS"/>
              </a:rPr>
              <a:t>ey</a:t>
            </a:r>
            <a:r>
              <a:rPr sz="2100" spc="25" dirty="0">
                <a:solidFill>
                  <a:srgbClr val="111111"/>
                </a:solidFill>
                <a:latin typeface="Comic Sans MS"/>
                <a:cs typeface="Comic Sans MS"/>
              </a:rPr>
              <a:t> </a:t>
            </a:r>
            <a:r>
              <a:rPr sz="2100" spc="29" dirty="0">
                <a:solidFill>
                  <a:srgbClr val="111111"/>
                </a:solidFill>
                <a:latin typeface="Comic Sans MS"/>
                <a:cs typeface="Comic Sans MS"/>
              </a:rPr>
              <a:t>w</a:t>
            </a:r>
            <a:r>
              <a:rPr sz="2100" spc="4" dirty="0">
                <a:solidFill>
                  <a:srgbClr val="111111"/>
                </a:solidFill>
                <a:latin typeface="Comic Sans MS"/>
                <a:cs typeface="Comic Sans MS"/>
              </a:rPr>
              <a:t>o</a:t>
            </a:r>
            <a:r>
              <a:rPr sz="2100" spc="14" dirty="0">
                <a:solidFill>
                  <a:srgbClr val="111111"/>
                </a:solidFill>
                <a:latin typeface="Comic Sans MS"/>
                <a:cs typeface="Comic Sans MS"/>
              </a:rPr>
              <a:t>u</a:t>
            </a:r>
            <a:r>
              <a:rPr sz="2100" spc="19" dirty="0">
                <a:solidFill>
                  <a:srgbClr val="111111"/>
                </a:solidFill>
                <a:latin typeface="Comic Sans MS"/>
                <a:cs typeface="Comic Sans MS"/>
              </a:rPr>
              <a:t>l</a:t>
            </a:r>
            <a:r>
              <a:rPr sz="2100" spc="0" dirty="0">
                <a:solidFill>
                  <a:srgbClr val="111111"/>
                </a:solidFill>
                <a:latin typeface="Comic Sans MS"/>
                <a:cs typeface="Comic Sans MS"/>
              </a:rPr>
              <a:t>d </a:t>
            </a:r>
            <a:r>
              <a:rPr sz="2100" spc="19" dirty="0">
                <a:solidFill>
                  <a:srgbClr val="111111"/>
                </a:solidFill>
                <a:latin typeface="Comic Sans MS"/>
                <a:cs typeface="Comic Sans MS"/>
              </a:rPr>
              <a:t>l</a:t>
            </a:r>
            <a:r>
              <a:rPr sz="2100" spc="4" dirty="0">
                <a:solidFill>
                  <a:srgbClr val="111111"/>
                </a:solidFill>
                <a:latin typeface="Comic Sans MS"/>
                <a:cs typeface="Comic Sans MS"/>
              </a:rPr>
              <a:t>i</a:t>
            </a:r>
            <a:r>
              <a:rPr sz="2100" spc="14" dirty="0">
                <a:solidFill>
                  <a:srgbClr val="111111"/>
                </a:solidFill>
                <a:latin typeface="Comic Sans MS"/>
                <a:cs typeface="Comic Sans MS"/>
              </a:rPr>
              <a:t>k</a:t>
            </a:r>
            <a:r>
              <a:rPr sz="2100" spc="0" dirty="0">
                <a:solidFill>
                  <a:srgbClr val="111111"/>
                </a:solidFill>
                <a:latin typeface="Comic Sans MS"/>
                <a:cs typeface="Comic Sans MS"/>
              </a:rPr>
              <a:t>e</a:t>
            </a:r>
            <a:r>
              <a:rPr sz="2100" spc="9" dirty="0">
                <a:solidFill>
                  <a:srgbClr val="111111"/>
                </a:solidFill>
                <a:latin typeface="Comic Sans MS"/>
                <a:cs typeface="Comic Sans MS"/>
              </a:rPr>
              <a:t> </a:t>
            </a:r>
            <a:r>
              <a:rPr sz="2100" spc="0" dirty="0">
                <a:solidFill>
                  <a:srgbClr val="111111"/>
                </a:solidFill>
                <a:latin typeface="Comic Sans MS"/>
                <a:cs typeface="Comic Sans MS"/>
              </a:rPr>
              <a:t>to</a:t>
            </a:r>
            <a:r>
              <a:rPr sz="2100" spc="14" dirty="0">
                <a:solidFill>
                  <a:srgbClr val="111111"/>
                </a:solidFill>
                <a:latin typeface="Comic Sans MS"/>
                <a:cs typeface="Comic Sans MS"/>
              </a:rPr>
              <a:t> </a:t>
            </a:r>
            <a:r>
              <a:rPr sz="2100" spc="-19" dirty="0">
                <a:solidFill>
                  <a:srgbClr val="111111"/>
                </a:solidFill>
                <a:latin typeface="Comic Sans MS"/>
                <a:cs typeface="Comic Sans MS"/>
              </a:rPr>
              <a:t>b</a:t>
            </a:r>
            <a:r>
              <a:rPr sz="2100" spc="0" dirty="0">
                <a:solidFill>
                  <a:srgbClr val="111111"/>
                </a:solidFill>
                <a:latin typeface="Comic Sans MS"/>
                <a:cs typeface="Comic Sans MS"/>
              </a:rPr>
              <a:t>e</a:t>
            </a:r>
            <a:r>
              <a:rPr sz="2100" spc="9" dirty="0">
                <a:solidFill>
                  <a:srgbClr val="111111"/>
                </a:solidFill>
                <a:latin typeface="Comic Sans MS"/>
                <a:cs typeface="Comic Sans MS"/>
              </a:rPr>
              <a:t> </a:t>
            </a:r>
            <a:r>
              <a:rPr sz="2100" spc="-4" dirty="0">
                <a:solidFill>
                  <a:srgbClr val="111111"/>
                </a:solidFill>
                <a:latin typeface="Comic Sans MS"/>
                <a:cs typeface="Comic Sans MS"/>
              </a:rPr>
              <a:t>a</a:t>
            </a:r>
            <a:r>
              <a:rPr sz="2100" spc="-19" dirty="0">
                <a:solidFill>
                  <a:srgbClr val="111111"/>
                </a:solidFill>
                <a:latin typeface="Comic Sans MS"/>
                <a:cs typeface="Comic Sans MS"/>
              </a:rPr>
              <a:t>b</a:t>
            </a:r>
            <a:r>
              <a:rPr sz="2100" spc="19" dirty="0">
                <a:solidFill>
                  <a:srgbClr val="111111"/>
                </a:solidFill>
                <a:latin typeface="Comic Sans MS"/>
                <a:cs typeface="Comic Sans MS"/>
              </a:rPr>
              <a:t>l</a:t>
            </a:r>
            <a:r>
              <a:rPr sz="2100" spc="0" dirty="0">
                <a:solidFill>
                  <a:srgbClr val="111111"/>
                </a:solidFill>
                <a:latin typeface="Comic Sans MS"/>
                <a:cs typeface="Comic Sans MS"/>
              </a:rPr>
              <a:t>e</a:t>
            </a:r>
            <a:r>
              <a:rPr sz="2100" spc="9" dirty="0">
                <a:solidFill>
                  <a:srgbClr val="111111"/>
                </a:solidFill>
                <a:latin typeface="Comic Sans MS"/>
                <a:cs typeface="Comic Sans MS"/>
              </a:rPr>
              <a:t> </a:t>
            </a:r>
            <a:r>
              <a:rPr sz="2100" spc="0" dirty="0">
                <a:solidFill>
                  <a:srgbClr val="111111"/>
                </a:solidFill>
                <a:latin typeface="Comic Sans MS"/>
                <a:cs typeface="Comic Sans MS"/>
              </a:rPr>
              <a:t>to</a:t>
            </a:r>
            <a:r>
              <a:rPr sz="2100" spc="14" dirty="0">
                <a:solidFill>
                  <a:srgbClr val="111111"/>
                </a:solidFill>
                <a:latin typeface="Comic Sans MS"/>
                <a:cs typeface="Comic Sans MS"/>
              </a:rPr>
              <a:t> </a:t>
            </a:r>
            <a:r>
              <a:rPr sz="2100" spc="-4" dirty="0">
                <a:solidFill>
                  <a:srgbClr val="111111"/>
                </a:solidFill>
                <a:latin typeface="Comic Sans MS"/>
                <a:cs typeface="Comic Sans MS"/>
              </a:rPr>
              <a:t>g</a:t>
            </a:r>
            <a:r>
              <a:rPr sz="2100" spc="0" dirty="0">
                <a:solidFill>
                  <a:srgbClr val="111111"/>
                </a:solidFill>
                <a:latin typeface="Comic Sans MS"/>
                <a:cs typeface="Comic Sans MS"/>
              </a:rPr>
              <a:t>et</a:t>
            </a:r>
            <a:r>
              <a:rPr sz="2100" spc="9" dirty="0">
                <a:solidFill>
                  <a:srgbClr val="111111"/>
                </a:solidFill>
                <a:latin typeface="Comic Sans MS"/>
                <a:cs typeface="Comic Sans MS"/>
              </a:rPr>
              <a:t> </a:t>
            </a:r>
            <a:r>
              <a:rPr sz="2100" spc="0" dirty="0">
                <a:solidFill>
                  <a:srgbClr val="111111"/>
                </a:solidFill>
                <a:latin typeface="Comic Sans MS"/>
                <a:cs typeface="Comic Sans MS"/>
              </a:rPr>
              <a:t>f</a:t>
            </a:r>
            <a:r>
              <a:rPr sz="2100" spc="4" dirty="0">
                <a:solidFill>
                  <a:srgbClr val="111111"/>
                </a:solidFill>
                <a:latin typeface="Comic Sans MS"/>
                <a:cs typeface="Comic Sans MS"/>
              </a:rPr>
              <a:t>o</a:t>
            </a:r>
            <a:r>
              <a:rPr sz="2100" spc="19" dirty="0">
                <a:solidFill>
                  <a:srgbClr val="111111"/>
                </a:solidFill>
                <a:latin typeface="Comic Sans MS"/>
                <a:cs typeface="Comic Sans MS"/>
              </a:rPr>
              <a:t>ll</a:t>
            </a:r>
            <a:r>
              <a:rPr sz="2100" spc="4" dirty="0">
                <a:solidFill>
                  <a:srgbClr val="111111"/>
                </a:solidFill>
                <a:latin typeface="Comic Sans MS"/>
                <a:cs typeface="Comic Sans MS"/>
              </a:rPr>
              <a:t>o</a:t>
            </a:r>
            <a:r>
              <a:rPr sz="2100" spc="29" dirty="0">
                <a:solidFill>
                  <a:srgbClr val="111111"/>
                </a:solidFill>
                <a:latin typeface="Comic Sans MS"/>
                <a:cs typeface="Comic Sans MS"/>
              </a:rPr>
              <a:t>w</a:t>
            </a:r>
            <a:r>
              <a:rPr sz="2100" spc="4" dirty="0">
                <a:solidFill>
                  <a:srgbClr val="111111"/>
                </a:solidFill>
                <a:latin typeface="Comic Sans MS"/>
                <a:cs typeface="Comic Sans MS"/>
              </a:rPr>
              <a:t>i</a:t>
            </a:r>
            <a:r>
              <a:rPr sz="2100" spc="9" dirty="0">
                <a:solidFill>
                  <a:srgbClr val="111111"/>
                </a:solidFill>
                <a:latin typeface="Comic Sans MS"/>
                <a:cs typeface="Comic Sans MS"/>
              </a:rPr>
              <a:t>n</a:t>
            </a:r>
            <a:r>
              <a:rPr sz="2100" spc="0" dirty="0">
                <a:solidFill>
                  <a:srgbClr val="111111"/>
                </a:solidFill>
                <a:latin typeface="Comic Sans MS"/>
                <a:cs typeface="Comic Sans MS"/>
              </a:rPr>
              <a:t>g </a:t>
            </a:r>
            <a:r>
              <a:rPr sz="2100" spc="4" dirty="0">
                <a:solidFill>
                  <a:srgbClr val="111111"/>
                </a:solidFill>
                <a:latin typeface="Comic Sans MS"/>
                <a:cs typeface="Comic Sans MS"/>
              </a:rPr>
              <a:t>i</a:t>
            </a:r>
            <a:r>
              <a:rPr sz="2100" spc="9" dirty="0">
                <a:solidFill>
                  <a:srgbClr val="111111"/>
                </a:solidFill>
                <a:latin typeface="Comic Sans MS"/>
                <a:cs typeface="Comic Sans MS"/>
              </a:rPr>
              <a:t>n</a:t>
            </a:r>
            <a:r>
              <a:rPr sz="2100" spc="0" dirty="0">
                <a:solidFill>
                  <a:srgbClr val="111111"/>
                </a:solidFill>
                <a:latin typeface="Comic Sans MS"/>
                <a:cs typeface="Comic Sans MS"/>
              </a:rPr>
              <a:t>f</a:t>
            </a:r>
            <a:r>
              <a:rPr sz="2100" spc="4" dirty="0">
                <a:solidFill>
                  <a:srgbClr val="111111"/>
                </a:solidFill>
                <a:latin typeface="Comic Sans MS"/>
                <a:cs typeface="Comic Sans MS"/>
              </a:rPr>
              <a:t>o</a:t>
            </a:r>
            <a:r>
              <a:rPr sz="2100" spc="-19" dirty="0">
                <a:solidFill>
                  <a:srgbClr val="111111"/>
                </a:solidFill>
                <a:latin typeface="Comic Sans MS"/>
                <a:cs typeface="Comic Sans MS"/>
              </a:rPr>
              <a:t>r</a:t>
            </a:r>
            <a:r>
              <a:rPr sz="2100" spc="-4" dirty="0">
                <a:solidFill>
                  <a:srgbClr val="111111"/>
                </a:solidFill>
                <a:latin typeface="Comic Sans MS"/>
                <a:cs typeface="Comic Sans MS"/>
              </a:rPr>
              <a:t>ma</a:t>
            </a:r>
            <a:r>
              <a:rPr sz="2100" spc="0" dirty="0">
                <a:solidFill>
                  <a:srgbClr val="111111"/>
                </a:solidFill>
                <a:latin typeface="Comic Sans MS"/>
                <a:cs typeface="Comic Sans MS"/>
              </a:rPr>
              <a:t>t</a:t>
            </a:r>
            <a:r>
              <a:rPr sz="2100" spc="4" dirty="0">
                <a:solidFill>
                  <a:srgbClr val="111111"/>
                </a:solidFill>
                <a:latin typeface="Comic Sans MS"/>
                <a:cs typeface="Comic Sans MS"/>
              </a:rPr>
              <a:t>io</a:t>
            </a:r>
            <a:r>
              <a:rPr sz="2100" spc="0" dirty="0">
                <a:solidFill>
                  <a:srgbClr val="111111"/>
                </a:solidFill>
                <a:latin typeface="Comic Sans MS"/>
                <a:cs typeface="Comic Sans MS"/>
              </a:rPr>
              <a:t>n</a:t>
            </a:r>
            <a:r>
              <a:rPr sz="2100" spc="19" dirty="0">
                <a:solidFill>
                  <a:srgbClr val="111111"/>
                </a:solidFill>
                <a:latin typeface="Comic Sans MS"/>
                <a:cs typeface="Comic Sans MS"/>
              </a:rPr>
              <a:t> </a:t>
            </a:r>
            <a:r>
              <a:rPr sz="2100" spc="-14" dirty="0">
                <a:solidFill>
                  <a:srgbClr val="111111"/>
                </a:solidFill>
                <a:latin typeface="Comic Sans MS"/>
                <a:cs typeface="Comic Sans MS"/>
              </a:rPr>
              <a:t>(</a:t>
            </a:r>
            <a:r>
              <a:rPr sz="2100" spc="-19" dirty="0">
                <a:solidFill>
                  <a:srgbClr val="111111"/>
                </a:solidFill>
                <a:latin typeface="Comic Sans MS"/>
                <a:cs typeface="Comic Sans MS"/>
              </a:rPr>
              <a:t>b</a:t>
            </a:r>
            <a:r>
              <a:rPr sz="2100" spc="0" dirty="0">
                <a:solidFill>
                  <a:srgbClr val="111111"/>
                </a:solidFill>
                <a:latin typeface="Comic Sans MS"/>
                <a:cs typeface="Comic Sans MS"/>
              </a:rPr>
              <a:t>y</a:t>
            </a:r>
            <a:r>
              <a:rPr sz="2100" spc="25" dirty="0">
                <a:solidFill>
                  <a:srgbClr val="111111"/>
                </a:solidFill>
                <a:latin typeface="Comic Sans MS"/>
                <a:cs typeface="Comic Sans MS"/>
              </a:rPr>
              <a:t> </a:t>
            </a:r>
            <a:r>
              <a:rPr sz="2100" spc="-9" dirty="0">
                <a:solidFill>
                  <a:srgbClr val="111111"/>
                </a:solidFill>
                <a:latin typeface="Comic Sans MS"/>
                <a:cs typeface="Comic Sans MS"/>
              </a:rPr>
              <a:t>c</a:t>
            </a:r>
            <a:r>
              <a:rPr sz="2100" spc="-4" dirty="0">
                <a:solidFill>
                  <a:srgbClr val="111111"/>
                </a:solidFill>
                <a:latin typeface="Comic Sans MS"/>
                <a:cs typeface="Comic Sans MS"/>
              </a:rPr>
              <a:t>a</a:t>
            </a:r>
            <a:r>
              <a:rPr sz="2100" spc="19" dirty="0">
                <a:solidFill>
                  <a:srgbClr val="111111"/>
                </a:solidFill>
                <a:latin typeface="Comic Sans MS"/>
                <a:cs typeface="Comic Sans MS"/>
              </a:rPr>
              <a:t>l</a:t>
            </a:r>
            <a:r>
              <a:rPr sz="2100" spc="-9" dirty="0">
                <a:solidFill>
                  <a:srgbClr val="111111"/>
                </a:solidFill>
                <a:latin typeface="Comic Sans MS"/>
                <a:cs typeface="Comic Sans MS"/>
              </a:rPr>
              <a:t>c</a:t>
            </a:r>
            <a:r>
              <a:rPr sz="2100" spc="14" dirty="0">
                <a:solidFill>
                  <a:srgbClr val="111111"/>
                </a:solidFill>
                <a:latin typeface="Comic Sans MS"/>
                <a:cs typeface="Comic Sans MS"/>
              </a:rPr>
              <a:t>u</a:t>
            </a:r>
            <a:r>
              <a:rPr sz="2100" spc="19" dirty="0">
                <a:solidFill>
                  <a:srgbClr val="111111"/>
                </a:solidFill>
                <a:latin typeface="Comic Sans MS"/>
                <a:cs typeface="Comic Sans MS"/>
              </a:rPr>
              <a:t>l</a:t>
            </a:r>
            <a:r>
              <a:rPr sz="2100" spc="-4" dirty="0">
                <a:solidFill>
                  <a:srgbClr val="111111"/>
                </a:solidFill>
                <a:latin typeface="Comic Sans MS"/>
                <a:cs typeface="Comic Sans MS"/>
              </a:rPr>
              <a:t>a</a:t>
            </a:r>
            <a:r>
              <a:rPr sz="2100" spc="0" dirty="0">
                <a:solidFill>
                  <a:srgbClr val="111111"/>
                </a:solidFill>
                <a:latin typeface="Comic Sans MS"/>
                <a:cs typeface="Comic Sans MS"/>
              </a:rPr>
              <a:t>t</a:t>
            </a:r>
            <a:r>
              <a:rPr sz="2100" spc="4" dirty="0">
                <a:solidFill>
                  <a:srgbClr val="111111"/>
                </a:solidFill>
                <a:latin typeface="Comic Sans MS"/>
                <a:cs typeface="Comic Sans MS"/>
              </a:rPr>
              <a:t>io</a:t>
            </a:r>
            <a:r>
              <a:rPr sz="2100" spc="0" dirty="0">
                <a:solidFill>
                  <a:srgbClr val="111111"/>
                </a:solidFill>
                <a:latin typeface="Comic Sans MS"/>
                <a:cs typeface="Comic Sans MS"/>
              </a:rPr>
              <a:t>n</a:t>
            </a:r>
            <a:r>
              <a:rPr sz="2100" spc="19" dirty="0">
                <a:solidFill>
                  <a:srgbClr val="111111"/>
                </a:solidFill>
                <a:latin typeface="Comic Sans MS"/>
                <a:cs typeface="Comic Sans MS"/>
              </a:rPr>
              <a:t> </a:t>
            </a:r>
            <a:r>
              <a:rPr sz="2100" spc="4" dirty="0">
                <a:solidFill>
                  <a:srgbClr val="111111"/>
                </a:solidFill>
                <a:latin typeface="Comic Sans MS"/>
                <a:cs typeface="Comic Sans MS"/>
              </a:rPr>
              <a:t>i</a:t>
            </a:r>
            <a:r>
              <a:rPr sz="2100" spc="0" dirty="0">
                <a:solidFill>
                  <a:srgbClr val="111111"/>
                </a:solidFill>
                <a:latin typeface="Comic Sans MS"/>
                <a:cs typeface="Comic Sans MS"/>
              </a:rPr>
              <a:t>f</a:t>
            </a:r>
            <a:r>
              <a:rPr sz="2100" spc="9" dirty="0">
                <a:solidFill>
                  <a:srgbClr val="111111"/>
                </a:solidFill>
                <a:latin typeface="Comic Sans MS"/>
                <a:cs typeface="Comic Sans MS"/>
              </a:rPr>
              <a:t> </a:t>
            </a:r>
            <a:r>
              <a:rPr sz="2100" spc="4" dirty="0">
                <a:solidFill>
                  <a:srgbClr val="111111"/>
                </a:solidFill>
                <a:latin typeface="Comic Sans MS"/>
                <a:cs typeface="Comic Sans MS"/>
              </a:rPr>
              <a:t>i</a:t>
            </a:r>
            <a:r>
              <a:rPr sz="2100" spc="0" dirty="0">
                <a:solidFill>
                  <a:srgbClr val="111111"/>
                </a:solidFill>
                <a:latin typeface="Comic Sans MS"/>
                <a:cs typeface="Comic Sans MS"/>
              </a:rPr>
              <a:t>t</a:t>
            </a:r>
            <a:r>
              <a:rPr sz="2100" spc="9" dirty="0">
                <a:solidFill>
                  <a:srgbClr val="111111"/>
                </a:solidFill>
                <a:latin typeface="Comic Sans MS"/>
                <a:cs typeface="Comic Sans MS"/>
              </a:rPr>
              <a:t> </a:t>
            </a:r>
            <a:r>
              <a:rPr sz="2100" spc="4" dirty="0">
                <a:solidFill>
                  <a:srgbClr val="111111"/>
                </a:solidFill>
                <a:latin typeface="Comic Sans MS"/>
                <a:cs typeface="Comic Sans MS"/>
              </a:rPr>
              <a:t>i</a:t>
            </a:r>
            <a:r>
              <a:rPr sz="2100" spc="0" dirty="0">
                <a:solidFill>
                  <a:srgbClr val="111111"/>
                </a:solidFill>
                <a:latin typeface="Comic Sans MS"/>
                <a:cs typeface="Comic Sans MS"/>
              </a:rPr>
              <a:t>s</a:t>
            </a:r>
            <a:r>
              <a:rPr sz="2100" spc="14" dirty="0">
                <a:solidFill>
                  <a:srgbClr val="111111"/>
                </a:solidFill>
                <a:latin typeface="Comic Sans MS"/>
                <a:cs typeface="Comic Sans MS"/>
              </a:rPr>
              <a:t> </a:t>
            </a:r>
            <a:r>
              <a:rPr sz="2100" spc="9" dirty="0">
                <a:solidFill>
                  <a:srgbClr val="111111"/>
                </a:solidFill>
                <a:latin typeface="Comic Sans MS"/>
                <a:cs typeface="Comic Sans MS"/>
              </a:rPr>
              <a:t>n</a:t>
            </a:r>
            <a:r>
              <a:rPr sz="2100" spc="4" dirty="0">
                <a:solidFill>
                  <a:srgbClr val="111111"/>
                </a:solidFill>
                <a:latin typeface="Comic Sans MS"/>
                <a:cs typeface="Comic Sans MS"/>
              </a:rPr>
              <a:t>o</a:t>
            </a:r>
            <a:r>
              <a:rPr sz="2100" spc="0" dirty="0">
                <a:solidFill>
                  <a:srgbClr val="111111"/>
                </a:solidFill>
                <a:latin typeface="Comic Sans MS"/>
                <a:cs typeface="Comic Sans MS"/>
              </a:rPr>
              <a:t>t</a:t>
            </a:r>
            <a:r>
              <a:rPr sz="2100" spc="9" dirty="0">
                <a:solidFill>
                  <a:srgbClr val="111111"/>
                </a:solidFill>
                <a:latin typeface="Comic Sans MS"/>
                <a:cs typeface="Comic Sans MS"/>
              </a:rPr>
              <a:t> s</a:t>
            </a:r>
            <a:r>
              <a:rPr sz="2100" spc="0" dirty="0">
                <a:solidFill>
                  <a:srgbClr val="111111"/>
                </a:solidFill>
                <a:latin typeface="Comic Sans MS"/>
                <a:cs typeface="Comic Sans MS"/>
              </a:rPr>
              <a:t>t</a:t>
            </a:r>
            <a:r>
              <a:rPr sz="2100" spc="4" dirty="0">
                <a:solidFill>
                  <a:srgbClr val="111111"/>
                </a:solidFill>
                <a:latin typeface="Comic Sans MS"/>
                <a:cs typeface="Comic Sans MS"/>
              </a:rPr>
              <a:t>o</a:t>
            </a:r>
            <a:r>
              <a:rPr sz="2100" spc="-19" dirty="0">
                <a:solidFill>
                  <a:srgbClr val="111111"/>
                </a:solidFill>
                <a:latin typeface="Comic Sans MS"/>
                <a:cs typeface="Comic Sans MS"/>
              </a:rPr>
              <a:t>r</a:t>
            </a:r>
            <a:r>
              <a:rPr sz="2100" spc="0" dirty="0">
                <a:solidFill>
                  <a:srgbClr val="111111"/>
                </a:solidFill>
                <a:latin typeface="Comic Sans MS"/>
                <a:cs typeface="Comic Sans MS"/>
              </a:rPr>
              <a:t>ed </a:t>
            </a:r>
            <a:r>
              <a:rPr sz="2100" spc="-4" dirty="0">
                <a:solidFill>
                  <a:srgbClr val="111111"/>
                </a:solidFill>
                <a:latin typeface="Comic Sans MS"/>
                <a:cs typeface="Comic Sans MS"/>
              </a:rPr>
              <a:t>d</a:t>
            </a:r>
            <a:r>
              <a:rPr sz="2100" spc="4" dirty="0">
                <a:solidFill>
                  <a:srgbClr val="111111"/>
                </a:solidFill>
                <a:latin typeface="Comic Sans MS"/>
                <a:cs typeface="Comic Sans MS"/>
              </a:rPr>
              <a:t>i</a:t>
            </a:r>
            <a:r>
              <a:rPr sz="2100" spc="-19" dirty="0">
                <a:solidFill>
                  <a:srgbClr val="111111"/>
                </a:solidFill>
                <a:latin typeface="Comic Sans MS"/>
                <a:cs typeface="Comic Sans MS"/>
              </a:rPr>
              <a:t>r</a:t>
            </a:r>
            <a:r>
              <a:rPr sz="2100" spc="0" dirty="0">
                <a:solidFill>
                  <a:srgbClr val="111111"/>
                </a:solidFill>
                <a:latin typeface="Comic Sans MS"/>
                <a:cs typeface="Comic Sans MS"/>
              </a:rPr>
              <a:t>e</a:t>
            </a:r>
            <a:r>
              <a:rPr sz="2100" spc="-9" dirty="0">
                <a:solidFill>
                  <a:srgbClr val="111111"/>
                </a:solidFill>
                <a:latin typeface="Comic Sans MS"/>
                <a:cs typeface="Comic Sans MS"/>
              </a:rPr>
              <a:t>c</a:t>
            </a:r>
            <a:r>
              <a:rPr sz="2100" spc="0" dirty="0">
                <a:solidFill>
                  <a:srgbClr val="111111"/>
                </a:solidFill>
                <a:latin typeface="Comic Sans MS"/>
                <a:cs typeface="Comic Sans MS"/>
              </a:rPr>
              <a:t>t</a:t>
            </a:r>
            <a:r>
              <a:rPr sz="2100" spc="19" dirty="0">
                <a:solidFill>
                  <a:srgbClr val="111111"/>
                </a:solidFill>
                <a:latin typeface="Comic Sans MS"/>
                <a:cs typeface="Comic Sans MS"/>
              </a:rPr>
              <a:t>l</a:t>
            </a:r>
            <a:r>
              <a:rPr sz="2100" spc="14" dirty="0">
                <a:solidFill>
                  <a:srgbClr val="111111"/>
                </a:solidFill>
                <a:latin typeface="Comic Sans MS"/>
                <a:cs typeface="Comic Sans MS"/>
              </a:rPr>
              <a:t>y</a:t>
            </a:r>
            <a:r>
              <a:rPr sz="2100" spc="-14" dirty="0">
                <a:solidFill>
                  <a:srgbClr val="111111"/>
                </a:solidFill>
                <a:latin typeface="Comic Sans MS"/>
                <a:cs typeface="Comic Sans MS"/>
              </a:rPr>
              <a:t>)</a:t>
            </a:r>
            <a:r>
              <a:rPr sz="2100" spc="0" dirty="0">
                <a:solidFill>
                  <a:srgbClr val="111111"/>
                </a:solidFill>
                <a:latin typeface="Comic Sans MS"/>
                <a:cs typeface="Comic Sans MS"/>
              </a:rPr>
              <a:t>:</a:t>
            </a:r>
            <a:endParaRPr sz="2100" dirty="0">
              <a:latin typeface="Comic Sans MS"/>
              <a:cs typeface="Comic Sans MS"/>
            </a:endParaRPr>
          </a:p>
        </p:txBody>
      </p:sp>
      <p:sp>
        <p:nvSpPr>
          <p:cNvPr id="9" name="object 9"/>
          <p:cNvSpPr txBox="1"/>
          <p:nvPr/>
        </p:nvSpPr>
        <p:spPr>
          <a:xfrm>
            <a:off x="40229" y="4845809"/>
            <a:ext cx="565262" cy="1038630"/>
          </a:xfrm>
          <a:prstGeom prst="rect">
            <a:avLst/>
          </a:prstGeom>
        </p:spPr>
        <p:txBody>
          <a:bodyPr wrap="square" lIns="0" tIns="15081" rIns="0" bIns="0" rtlCol="0">
            <a:noAutofit/>
          </a:bodyPr>
          <a:lstStyle/>
          <a:p>
            <a:pPr marL="12700" marR="15673">
              <a:lnSpc>
                <a:spcPts val="2375"/>
              </a:lnSpc>
            </a:pPr>
            <a:r>
              <a:rPr sz="2100" spc="4" dirty="0">
                <a:solidFill>
                  <a:srgbClr val="111111"/>
                </a:solidFill>
                <a:latin typeface="Comic Sans MS"/>
                <a:cs typeface="Comic Sans MS"/>
              </a:rPr>
              <a:t>The</a:t>
            </a:r>
            <a:endParaRPr sz="2100">
              <a:latin typeface="Comic Sans MS"/>
              <a:cs typeface="Comic Sans MS"/>
            </a:endParaRPr>
          </a:p>
          <a:p>
            <a:pPr marL="12700">
              <a:lnSpc>
                <a:spcPct val="116129"/>
              </a:lnSpc>
            </a:pPr>
            <a:r>
              <a:rPr sz="2100" spc="4" dirty="0">
                <a:solidFill>
                  <a:srgbClr val="111111"/>
                </a:solidFill>
                <a:latin typeface="Comic Sans MS"/>
                <a:cs typeface="Comic Sans MS"/>
              </a:rPr>
              <a:t>The</a:t>
            </a:r>
            <a:endParaRPr sz="2100">
              <a:latin typeface="Comic Sans MS"/>
              <a:cs typeface="Comic Sans MS"/>
            </a:endParaRPr>
          </a:p>
          <a:p>
            <a:pPr marL="12700" marR="15673">
              <a:lnSpc>
                <a:spcPts val="2855"/>
              </a:lnSpc>
              <a:spcBef>
                <a:spcPts val="152"/>
              </a:spcBef>
            </a:pPr>
            <a:r>
              <a:rPr sz="2100" spc="4" dirty="0">
                <a:solidFill>
                  <a:srgbClr val="111111"/>
                </a:solidFill>
                <a:latin typeface="Comic Sans MS"/>
                <a:cs typeface="Comic Sans MS"/>
              </a:rPr>
              <a:t>The</a:t>
            </a:r>
            <a:endParaRPr sz="2100">
              <a:latin typeface="Comic Sans MS"/>
              <a:cs typeface="Comic Sans MS"/>
            </a:endParaRPr>
          </a:p>
        </p:txBody>
      </p:sp>
      <p:sp>
        <p:nvSpPr>
          <p:cNvPr id="8" name="object 8"/>
          <p:cNvSpPr txBox="1"/>
          <p:nvPr/>
        </p:nvSpPr>
        <p:spPr>
          <a:xfrm>
            <a:off x="604815" y="4845809"/>
            <a:ext cx="6106591" cy="1038630"/>
          </a:xfrm>
          <a:prstGeom prst="rect">
            <a:avLst/>
          </a:prstGeom>
        </p:spPr>
        <p:txBody>
          <a:bodyPr wrap="square" lIns="0" tIns="15081" rIns="0" bIns="0" rtlCol="0">
            <a:noAutofit/>
          </a:bodyPr>
          <a:lstStyle/>
          <a:p>
            <a:pPr marL="12700" marR="40075">
              <a:lnSpc>
                <a:spcPts val="2375"/>
              </a:lnSpc>
            </a:pPr>
            <a:r>
              <a:rPr sz="2100" spc="0" dirty="0">
                <a:solidFill>
                  <a:srgbClr val="111111"/>
                </a:solidFill>
                <a:latin typeface="Comic Sans MS"/>
                <a:cs typeface="Comic Sans MS"/>
              </a:rPr>
              <a:t>distance</a:t>
            </a:r>
            <a:endParaRPr sz="2100">
              <a:latin typeface="Comic Sans MS"/>
              <a:cs typeface="Comic Sans MS"/>
            </a:endParaRPr>
          </a:p>
          <a:p>
            <a:pPr marL="12700" marR="40075">
              <a:lnSpc>
                <a:spcPct val="116129"/>
              </a:lnSpc>
            </a:pPr>
            <a:r>
              <a:rPr sz="2100" spc="0" dirty="0">
                <a:solidFill>
                  <a:srgbClr val="111111"/>
                </a:solidFill>
                <a:latin typeface="Comic Sans MS"/>
                <a:cs typeface="Comic Sans MS"/>
              </a:rPr>
              <a:t>speed (miles per hour or kilometers per hour)</a:t>
            </a:r>
            <a:endParaRPr sz="2100">
              <a:latin typeface="Comic Sans MS"/>
              <a:cs typeface="Comic Sans MS"/>
            </a:endParaRPr>
          </a:p>
          <a:p>
            <a:pPr marL="12700">
              <a:lnSpc>
                <a:spcPts val="2855"/>
              </a:lnSpc>
              <a:spcBef>
                <a:spcPts val="152"/>
              </a:spcBef>
            </a:pPr>
            <a:r>
              <a:rPr sz="2100" spc="0" dirty="0">
                <a:solidFill>
                  <a:srgbClr val="111111"/>
                </a:solidFill>
                <a:latin typeface="Comic Sans MS"/>
                <a:cs typeface="Comic Sans MS"/>
              </a:rPr>
              <a:t>pace (minutes per mile or minutes per kilometer)</a:t>
            </a:r>
            <a:endParaRPr sz="2100">
              <a:latin typeface="Comic Sans MS"/>
              <a:cs typeface="Comic Sans MS"/>
            </a:endParaRPr>
          </a:p>
        </p:txBody>
      </p:sp>
      <p:sp>
        <p:nvSpPr>
          <p:cNvPr id="7" name="object 7"/>
          <p:cNvSpPr txBox="1"/>
          <p:nvPr/>
        </p:nvSpPr>
        <p:spPr>
          <a:xfrm>
            <a:off x="40229" y="5964899"/>
            <a:ext cx="19859068" cy="3276810"/>
          </a:xfrm>
          <a:prstGeom prst="rect">
            <a:avLst/>
          </a:prstGeom>
        </p:spPr>
        <p:txBody>
          <a:bodyPr wrap="square" lIns="0" tIns="15081" rIns="0" bIns="0" rtlCol="0">
            <a:noAutofit/>
          </a:bodyPr>
          <a:lstStyle/>
          <a:p>
            <a:pPr marL="12700" marR="43049">
              <a:lnSpc>
                <a:spcPts val="2375"/>
              </a:lnSpc>
            </a:pPr>
            <a:r>
              <a:rPr sz="2100" spc="2" dirty="0">
                <a:solidFill>
                  <a:srgbClr val="111111"/>
                </a:solidFill>
                <a:latin typeface="Comic Sans MS"/>
                <a:cs typeface="Comic Sans MS"/>
              </a:rPr>
              <a:t>A summary in the form of:</a:t>
            </a:r>
            <a:endParaRPr sz="2100" dirty="0">
              <a:latin typeface="Comic Sans MS"/>
              <a:cs typeface="Comic Sans MS"/>
            </a:endParaRPr>
          </a:p>
          <a:p>
            <a:pPr marL="12700" marR="43049">
              <a:lnSpc>
                <a:spcPct val="116129"/>
              </a:lnSpc>
            </a:pPr>
            <a:r>
              <a:rPr sz="2100" spc="0" dirty="0">
                <a:solidFill>
                  <a:srgbClr val="111111"/>
                </a:solidFill>
                <a:latin typeface="Comic Sans MS"/>
                <a:cs typeface="Comic Sans MS"/>
              </a:rPr>
              <a:t>03 Nov 2022 Running (30 min)- Distance 3.0 miles, Speed 6.0 mph, Pace: 10.0 min per mile</a:t>
            </a:r>
            <a:endParaRPr sz="2100" dirty="0">
              <a:latin typeface="Comic Sans MS"/>
              <a:cs typeface="Comic Sans MS"/>
            </a:endParaRPr>
          </a:p>
          <a:p>
            <a:pPr marL="12700" marR="43049">
              <a:lnSpc>
                <a:spcPct val="116129"/>
              </a:lnSpc>
              <a:spcBef>
                <a:spcPts val="10"/>
              </a:spcBef>
            </a:pPr>
            <a:r>
              <a:rPr sz="2100" spc="0" dirty="0">
                <a:solidFill>
                  <a:srgbClr val="111111"/>
                </a:solidFill>
                <a:latin typeface="Comic Sans MS"/>
                <a:cs typeface="Comic Sans MS"/>
              </a:rPr>
              <a:t>03 Nov 2022 Running (30 min): Distance 4.8 km, Speed: 9.7 kph, Pace: 6.25 min per km</a:t>
            </a:r>
            <a:endParaRPr sz="2100" dirty="0">
              <a:latin typeface="Comic Sans MS"/>
              <a:cs typeface="Comic Sans MS"/>
            </a:endParaRPr>
          </a:p>
          <a:p>
            <a:pPr marL="12700" marR="43049">
              <a:lnSpc>
                <a:spcPct val="116129"/>
              </a:lnSpc>
              <a:spcBef>
                <a:spcPts val="10"/>
              </a:spcBef>
            </a:pPr>
            <a:r>
              <a:rPr sz="2100" spc="3" dirty="0">
                <a:solidFill>
                  <a:srgbClr val="111111"/>
                </a:solidFill>
                <a:latin typeface="Comic Sans MS"/>
                <a:cs typeface="Comic Sans MS"/>
              </a:rPr>
              <a:t>You may choose if your program uses miles or kilometers (you do not need to handle both). In either case the length of a lap in the lap pool is 50 meters.</a:t>
            </a:r>
            <a:endParaRPr sz="2100" dirty="0">
              <a:latin typeface="Comic Sans MS"/>
              <a:cs typeface="Comic Sans MS"/>
            </a:endParaRPr>
          </a:p>
          <a:p>
            <a:pPr marL="12700" marR="43049">
              <a:lnSpc>
                <a:spcPct val="116129"/>
              </a:lnSpc>
              <a:spcBef>
                <a:spcPts val="10"/>
              </a:spcBef>
            </a:pPr>
            <a:r>
              <a:rPr sz="2100" spc="-2" dirty="0">
                <a:solidFill>
                  <a:srgbClr val="111111"/>
                </a:solidFill>
                <a:latin typeface="Comic Sans MS"/>
                <a:cs typeface="Comic Sans MS"/>
              </a:rPr>
              <a:t>• Program Specification</a:t>
            </a:r>
            <a:endParaRPr sz="2100" dirty="0">
              <a:latin typeface="Comic Sans MS"/>
              <a:cs typeface="Comic Sans MS"/>
            </a:endParaRPr>
          </a:p>
          <a:p>
            <a:pPr marL="12700">
              <a:lnSpc>
                <a:spcPct val="116594"/>
              </a:lnSpc>
              <a:spcBef>
                <a:spcPts val="10"/>
              </a:spcBef>
            </a:pPr>
            <a:r>
              <a:rPr sz="2100" spc="2" dirty="0">
                <a:solidFill>
                  <a:srgbClr val="111111"/>
                </a:solidFill>
                <a:latin typeface="Comic Sans MS"/>
                <a:cs typeface="Comic Sans MS"/>
              </a:rPr>
              <a:t>Write a program that has a base Activity class and then has a derived class for each of the three activities. The base class should contain any attributes that are shared among all activities. Then, each derived class can define any additional attributes.</a:t>
            </a:r>
            <a:endParaRPr sz="2100" dirty="0">
              <a:latin typeface="Comic Sans MS"/>
              <a:cs typeface="Comic Sans MS"/>
            </a:endParaRPr>
          </a:p>
          <a:p>
            <a:pPr marL="12700" marR="296281">
              <a:lnSpc>
                <a:spcPct val="116594"/>
              </a:lnSpc>
            </a:pPr>
            <a:r>
              <a:rPr sz="2100" spc="3" dirty="0">
                <a:solidFill>
                  <a:srgbClr val="111111"/>
                </a:solidFill>
                <a:latin typeface="Comic Sans MS"/>
                <a:cs typeface="Comic Sans MS"/>
              </a:rPr>
              <a:t>In addition, the base class should contain virtual methods for getting the distance, speed, pace. These methods should be overridden in the derived classes. Finally, you should provide a GetSummary method to produce a string with all the summary information.</a:t>
            </a:r>
            <a:endParaRPr sz="2100" dirty="0">
              <a:latin typeface="Comic Sans MS"/>
              <a:cs typeface="Comic Sans MS"/>
            </a:endParaRPr>
          </a:p>
        </p:txBody>
      </p:sp>
      <p:sp>
        <p:nvSpPr>
          <p:cNvPr id="6" name="object 6"/>
          <p:cNvSpPr txBox="1"/>
          <p:nvPr/>
        </p:nvSpPr>
        <p:spPr>
          <a:xfrm>
            <a:off x="40229" y="9322169"/>
            <a:ext cx="15959760" cy="665600"/>
          </a:xfrm>
          <a:prstGeom prst="rect">
            <a:avLst/>
          </a:prstGeom>
        </p:spPr>
        <p:txBody>
          <a:bodyPr wrap="square" lIns="0" tIns="15081" rIns="0" bIns="0" rtlCol="0">
            <a:noAutofit/>
          </a:bodyPr>
          <a:lstStyle/>
          <a:p>
            <a:pPr marL="12700">
              <a:lnSpc>
                <a:spcPts val="2375"/>
              </a:lnSpc>
            </a:pPr>
            <a:r>
              <a:rPr sz="2100" spc="2" dirty="0">
                <a:solidFill>
                  <a:srgbClr val="111111"/>
                </a:solidFill>
                <a:latin typeface="Comic Sans MS"/>
                <a:cs typeface="Comic Sans MS"/>
              </a:rPr>
              <a:t>Remember that the summary method can make use of the other methods to produce its result. This method should be available</a:t>
            </a:r>
            <a:endParaRPr sz="2100">
              <a:latin typeface="Comic Sans MS"/>
              <a:cs typeface="Comic Sans MS"/>
            </a:endParaRPr>
          </a:p>
          <a:p>
            <a:pPr marL="12700" marR="40075">
              <a:lnSpc>
                <a:spcPts val="2855"/>
              </a:lnSpc>
              <a:spcBef>
                <a:spcPts val="34"/>
              </a:spcBef>
            </a:pPr>
            <a:r>
              <a:rPr sz="2100" spc="2" dirty="0">
                <a:solidFill>
                  <a:srgbClr val="111111"/>
                </a:solidFill>
                <a:latin typeface="Comic Sans MS"/>
                <a:cs typeface="Comic Sans MS"/>
              </a:rPr>
              <a:t>defined in the base class (you can override it in the derived classes if needed, but it may not need to be...).</a:t>
            </a:r>
            <a:endParaRPr sz="2100">
              <a:latin typeface="Comic Sans MS"/>
              <a:cs typeface="Comic Sans MS"/>
            </a:endParaRPr>
          </a:p>
        </p:txBody>
      </p:sp>
      <p:sp>
        <p:nvSpPr>
          <p:cNvPr id="5" name="object 5"/>
          <p:cNvSpPr txBox="1"/>
          <p:nvPr/>
        </p:nvSpPr>
        <p:spPr>
          <a:xfrm>
            <a:off x="16014988" y="9322169"/>
            <a:ext cx="3780834" cy="292570"/>
          </a:xfrm>
          <a:prstGeom prst="rect">
            <a:avLst/>
          </a:prstGeom>
        </p:spPr>
        <p:txBody>
          <a:bodyPr wrap="square" lIns="0" tIns="14636" rIns="0" bIns="0" rtlCol="0">
            <a:noAutofit/>
          </a:bodyPr>
          <a:lstStyle/>
          <a:p>
            <a:pPr marL="12700">
              <a:lnSpc>
                <a:spcPts val="2305"/>
              </a:lnSpc>
            </a:pPr>
            <a:r>
              <a:rPr sz="2100" spc="5" dirty="0">
                <a:solidFill>
                  <a:srgbClr val="111111"/>
                </a:solidFill>
                <a:latin typeface="Comic Sans MS"/>
                <a:cs typeface="Comic Sans MS"/>
              </a:rPr>
              <a:t>for all classes, so it should be</a:t>
            </a:r>
            <a:endParaRPr sz="2100">
              <a:latin typeface="Comic Sans MS"/>
              <a:cs typeface="Comic Sans MS"/>
            </a:endParaRPr>
          </a:p>
        </p:txBody>
      </p:sp>
      <p:sp>
        <p:nvSpPr>
          <p:cNvPr id="4" name="object 4"/>
          <p:cNvSpPr txBox="1"/>
          <p:nvPr/>
        </p:nvSpPr>
        <p:spPr>
          <a:xfrm>
            <a:off x="40229" y="10068229"/>
            <a:ext cx="13563187" cy="4768930"/>
          </a:xfrm>
          <a:prstGeom prst="rect">
            <a:avLst/>
          </a:prstGeom>
        </p:spPr>
        <p:txBody>
          <a:bodyPr wrap="square" lIns="0" tIns="15081" rIns="0" bIns="0" rtlCol="0">
            <a:noAutofit/>
          </a:bodyPr>
          <a:lstStyle/>
          <a:p>
            <a:pPr marL="12700">
              <a:lnSpc>
                <a:spcPts val="2375"/>
              </a:lnSpc>
            </a:pPr>
            <a:r>
              <a:rPr sz="2100" spc="2" dirty="0">
                <a:solidFill>
                  <a:srgbClr val="111111"/>
                </a:solidFill>
                <a:latin typeface="Comic Sans MS"/>
                <a:cs typeface="Comic Sans MS"/>
              </a:rPr>
              <a:t>Once you have the classes in place, write a program that creates at least one activity of each type. Put each</a:t>
            </a:r>
            <a:endParaRPr sz="2100">
              <a:latin typeface="Comic Sans MS"/>
              <a:cs typeface="Comic Sans MS"/>
            </a:endParaRPr>
          </a:p>
          <a:p>
            <a:pPr marL="12700" marR="2590172">
              <a:lnSpc>
                <a:spcPct val="116594"/>
              </a:lnSpc>
            </a:pPr>
            <a:r>
              <a:rPr sz="2100" spc="3" dirty="0">
                <a:solidFill>
                  <a:srgbClr val="111111"/>
                </a:solidFill>
                <a:latin typeface="Comic Sans MS"/>
                <a:cs typeface="Comic Sans MS"/>
              </a:rPr>
              <a:t>through this list and call the GetSummary method on each item and display the results. In addition, your program must:</a:t>
            </a:r>
            <a:endParaRPr sz="2100">
              <a:latin typeface="Comic Sans MS"/>
              <a:cs typeface="Comic Sans MS"/>
            </a:endParaRPr>
          </a:p>
          <a:p>
            <a:pPr marL="12700" marR="5009826">
              <a:lnSpc>
                <a:spcPct val="116594"/>
              </a:lnSpc>
            </a:pPr>
            <a:r>
              <a:rPr sz="2100" spc="1" dirty="0">
                <a:solidFill>
                  <a:srgbClr val="111111"/>
                </a:solidFill>
                <a:latin typeface="Comic Sans MS"/>
                <a:cs typeface="Comic Sans MS"/>
              </a:rPr>
              <a:t>Use inheritance to avoid duplicating shared attributes and methods. Use method overriding for the calculation methods.</a:t>
            </a:r>
            <a:endParaRPr sz="2100">
              <a:latin typeface="Comic Sans MS"/>
              <a:cs typeface="Comic Sans MS"/>
            </a:endParaRPr>
          </a:p>
          <a:p>
            <a:pPr marL="12700" marR="3094266">
              <a:lnSpc>
                <a:spcPct val="116594"/>
              </a:lnSpc>
            </a:pPr>
            <a:r>
              <a:rPr sz="2100" spc="2" dirty="0">
                <a:solidFill>
                  <a:srgbClr val="111111"/>
                </a:solidFill>
                <a:latin typeface="Comic Sans MS"/>
                <a:cs typeface="Comic Sans MS"/>
              </a:rPr>
              <a:t>Follow the principles of encapsulation, making sure each member variable is private. Math Hints:</a:t>
            </a:r>
            <a:endParaRPr sz="2100">
              <a:latin typeface="Comic Sans MS"/>
              <a:cs typeface="Comic Sans MS"/>
            </a:endParaRPr>
          </a:p>
          <a:p>
            <a:pPr marL="12700" marR="40075">
              <a:lnSpc>
                <a:spcPct val="116129"/>
              </a:lnSpc>
            </a:pPr>
            <a:r>
              <a:rPr sz="2100" spc="0" dirty="0">
                <a:solidFill>
                  <a:srgbClr val="111111"/>
                </a:solidFill>
                <a:latin typeface="Comic Sans MS"/>
                <a:cs typeface="Comic Sans MS"/>
              </a:rPr>
              <a:t>Distance (km) = swimming laps * 50 / 1000</a:t>
            </a:r>
            <a:endParaRPr sz="2100">
              <a:latin typeface="Comic Sans MS"/>
              <a:cs typeface="Comic Sans MS"/>
            </a:endParaRPr>
          </a:p>
          <a:p>
            <a:pPr marL="12700" marR="40075">
              <a:lnSpc>
                <a:spcPct val="116129"/>
              </a:lnSpc>
              <a:spcBef>
                <a:spcPts val="10"/>
              </a:spcBef>
            </a:pPr>
            <a:r>
              <a:rPr sz="2100" spc="0" dirty="0">
                <a:solidFill>
                  <a:srgbClr val="111111"/>
                </a:solidFill>
                <a:latin typeface="Comic Sans MS"/>
                <a:cs typeface="Comic Sans MS"/>
              </a:rPr>
              <a:t>Distance (miles) = swimming laps * 50 / 1000 * 0.62</a:t>
            </a:r>
            <a:endParaRPr sz="2100">
              <a:latin typeface="Comic Sans MS"/>
              <a:cs typeface="Comic Sans MS"/>
            </a:endParaRPr>
          </a:p>
          <a:p>
            <a:pPr marL="12700" marR="40075">
              <a:lnSpc>
                <a:spcPct val="116129"/>
              </a:lnSpc>
              <a:spcBef>
                <a:spcPts val="10"/>
              </a:spcBef>
            </a:pPr>
            <a:r>
              <a:rPr sz="2100" spc="0" dirty="0">
                <a:solidFill>
                  <a:srgbClr val="111111"/>
                </a:solidFill>
                <a:latin typeface="Comic Sans MS"/>
                <a:cs typeface="Comic Sans MS"/>
              </a:rPr>
              <a:t>Speed (mph or kph) = (distance / minutes) * 60</a:t>
            </a:r>
            <a:endParaRPr sz="2100">
              <a:latin typeface="Comic Sans MS"/>
              <a:cs typeface="Comic Sans MS"/>
            </a:endParaRPr>
          </a:p>
          <a:p>
            <a:pPr marL="12700" marR="40075">
              <a:lnSpc>
                <a:spcPct val="116129"/>
              </a:lnSpc>
              <a:spcBef>
                <a:spcPts val="10"/>
              </a:spcBef>
            </a:pPr>
            <a:r>
              <a:rPr sz="2100" spc="1" dirty="0">
                <a:solidFill>
                  <a:srgbClr val="111111"/>
                </a:solidFill>
                <a:latin typeface="Comic Sans MS"/>
                <a:cs typeface="Comic Sans MS"/>
              </a:rPr>
              <a:t>Pace (min per mile or min per km)= minutes / distance</a:t>
            </a:r>
            <a:endParaRPr sz="2100">
              <a:latin typeface="Comic Sans MS"/>
              <a:cs typeface="Comic Sans MS"/>
            </a:endParaRPr>
          </a:p>
          <a:p>
            <a:pPr marL="12700" marR="40075">
              <a:lnSpc>
                <a:spcPct val="116129"/>
              </a:lnSpc>
              <a:spcBef>
                <a:spcPts val="10"/>
              </a:spcBef>
            </a:pPr>
            <a:r>
              <a:rPr sz="2100" spc="-2" dirty="0">
                <a:solidFill>
                  <a:srgbClr val="111111"/>
                </a:solidFill>
                <a:latin typeface="Comic Sans MS"/>
                <a:cs typeface="Comic Sans MS"/>
              </a:rPr>
              <a:t>Speed = 60 / pace</a:t>
            </a:r>
            <a:endParaRPr sz="2100">
              <a:latin typeface="Comic Sans MS"/>
              <a:cs typeface="Comic Sans MS"/>
            </a:endParaRPr>
          </a:p>
          <a:p>
            <a:pPr marL="12700" marR="40075">
              <a:lnSpc>
                <a:spcPts val="2855"/>
              </a:lnSpc>
              <a:spcBef>
                <a:spcPts val="152"/>
              </a:spcBef>
            </a:pPr>
            <a:r>
              <a:rPr sz="2100" dirty="0">
                <a:solidFill>
                  <a:srgbClr val="111111"/>
                </a:solidFill>
                <a:latin typeface="Comic Sans MS"/>
                <a:cs typeface="Comic Sans MS"/>
              </a:rPr>
              <a:t>Pace = 60 / speed</a:t>
            </a:r>
            <a:endParaRPr sz="2100">
              <a:latin typeface="Comic Sans MS"/>
              <a:cs typeface="Comic Sans MS"/>
            </a:endParaRPr>
          </a:p>
        </p:txBody>
      </p:sp>
      <p:sp>
        <p:nvSpPr>
          <p:cNvPr id="3" name="object 3"/>
          <p:cNvSpPr txBox="1"/>
          <p:nvPr/>
        </p:nvSpPr>
        <p:spPr>
          <a:xfrm>
            <a:off x="13620538" y="10068229"/>
            <a:ext cx="2368186" cy="292570"/>
          </a:xfrm>
          <a:prstGeom prst="rect">
            <a:avLst/>
          </a:prstGeom>
        </p:spPr>
        <p:txBody>
          <a:bodyPr wrap="square" lIns="0" tIns="14636" rIns="0" bIns="0" rtlCol="0">
            <a:noAutofit/>
          </a:bodyPr>
          <a:lstStyle/>
          <a:p>
            <a:pPr marL="12700">
              <a:lnSpc>
                <a:spcPts val="2305"/>
              </a:lnSpc>
            </a:pPr>
            <a:r>
              <a:rPr sz="2100" spc="3" dirty="0">
                <a:solidFill>
                  <a:srgbClr val="111111"/>
                </a:solidFill>
                <a:latin typeface="Comic Sans MS"/>
                <a:cs typeface="Comic Sans MS"/>
              </a:rPr>
              <a:t>of these activities</a:t>
            </a:r>
            <a:endParaRPr sz="2100">
              <a:latin typeface="Comic Sans MS"/>
              <a:cs typeface="Comic Sans MS"/>
            </a:endParaRPr>
          </a:p>
        </p:txBody>
      </p:sp>
      <p:sp>
        <p:nvSpPr>
          <p:cNvPr id="2" name="object 2"/>
          <p:cNvSpPr txBox="1"/>
          <p:nvPr/>
        </p:nvSpPr>
        <p:spPr>
          <a:xfrm>
            <a:off x="16004906" y="10068229"/>
            <a:ext cx="3715302" cy="292570"/>
          </a:xfrm>
          <a:prstGeom prst="rect">
            <a:avLst/>
          </a:prstGeom>
        </p:spPr>
        <p:txBody>
          <a:bodyPr wrap="square" lIns="0" tIns="14636" rIns="0" bIns="0" rtlCol="0">
            <a:noAutofit/>
          </a:bodyPr>
          <a:lstStyle/>
          <a:p>
            <a:pPr marL="12700">
              <a:lnSpc>
                <a:spcPts val="2305"/>
              </a:lnSpc>
            </a:pPr>
            <a:r>
              <a:rPr sz="2100" spc="3" dirty="0">
                <a:solidFill>
                  <a:srgbClr val="111111"/>
                </a:solidFill>
                <a:latin typeface="Comic Sans MS"/>
                <a:cs typeface="Comic Sans MS"/>
              </a:rPr>
              <a:t>in the same list. Then iterate</a:t>
            </a:r>
            <a:endParaRPr sz="2100">
              <a:latin typeface="Comic Sans MS"/>
              <a:cs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object 113"/>
          <p:cNvSpPr/>
          <p:nvPr/>
        </p:nvSpPr>
        <p:spPr>
          <a:xfrm>
            <a:off x="15792250" y="2357361"/>
            <a:ext cx="3649465" cy="1149"/>
          </a:xfrm>
          <a:custGeom>
            <a:avLst/>
            <a:gdLst/>
            <a:ahLst/>
            <a:cxnLst/>
            <a:rect l="l" t="t" r="r" b="b"/>
            <a:pathLst>
              <a:path w="3649465" h="1149">
                <a:moveTo>
                  <a:pt x="0" y="1149"/>
                </a:moveTo>
                <a:lnTo>
                  <a:pt x="208034" y="899"/>
                </a:lnTo>
                <a:lnTo>
                  <a:pt x="415725" y="682"/>
                </a:lnTo>
                <a:lnTo>
                  <a:pt x="622682" y="498"/>
                </a:lnTo>
                <a:lnTo>
                  <a:pt x="828512" y="344"/>
                </a:lnTo>
                <a:lnTo>
                  <a:pt x="1032826" y="220"/>
                </a:lnTo>
                <a:lnTo>
                  <a:pt x="1235231" y="125"/>
                </a:lnTo>
                <a:lnTo>
                  <a:pt x="1435337" y="57"/>
                </a:lnTo>
                <a:lnTo>
                  <a:pt x="1632752" y="16"/>
                </a:lnTo>
                <a:lnTo>
                  <a:pt x="1827085" y="0"/>
                </a:lnTo>
                <a:lnTo>
                  <a:pt x="2017945" y="7"/>
                </a:lnTo>
                <a:lnTo>
                  <a:pt x="2204941" y="38"/>
                </a:lnTo>
                <a:lnTo>
                  <a:pt x="2387681" y="90"/>
                </a:lnTo>
                <a:lnTo>
                  <a:pt x="2565775" y="163"/>
                </a:lnTo>
                <a:lnTo>
                  <a:pt x="2738831" y="255"/>
                </a:lnTo>
                <a:lnTo>
                  <a:pt x="2906458" y="365"/>
                </a:lnTo>
                <a:lnTo>
                  <a:pt x="3068264" y="493"/>
                </a:lnTo>
                <a:lnTo>
                  <a:pt x="3223860" y="636"/>
                </a:lnTo>
                <a:lnTo>
                  <a:pt x="3372852" y="794"/>
                </a:lnTo>
                <a:lnTo>
                  <a:pt x="3514851" y="965"/>
                </a:lnTo>
                <a:lnTo>
                  <a:pt x="3649465" y="1149"/>
                </a:lnTo>
              </a:path>
            </a:pathLst>
          </a:custGeom>
          <a:ln w="35286">
            <a:solidFill>
              <a:srgbClr val="000000"/>
            </a:solidFill>
          </a:ln>
        </p:spPr>
        <p:txBody>
          <a:bodyPr wrap="square" lIns="0" tIns="0" rIns="0" bIns="0" rtlCol="0">
            <a:noAutofit/>
          </a:bodyPr>
          <a:lstStyle/>
          <a:p>
            <a:endParaRPr/>
          </a:p>
        </p:txBody>
      </p:sp>
      <p:sp>
        <p:nvSpPr>
          <p:cNvPr id="114" name="object 114"/>
          <p:cNvSpPr/>
          <p:nvPr/>
        </p:nvSpPr>
        <p:spPr>
          <a:xfrm>
            <a:off x="15792250" y="2358510"/>
            <a:ext cx="3649465" cy="2422"/>
          </a:xfrm>
          <a:custGeom>
            <a:avLst/>
            <a:gdLst/>
            <a:ahLst/>
            <a:cxnLst/>
            <a:rect l="l" t="t" r="r" b="b"/>
            <a:pathLst>
              <a:path w="3649465" h="2422">
                <a:moveTo>
                  <a:pt x="0" y="0"/>
                </a:moveTo>
                <a:lnTo>
                  <a:pt x="114453" y="523"/>
                </a:lnTo>
                <a:lnTo>
                  <a:pt x="229945" y="978"/>
                </a:lnTo>
                <a:lnTo>
                  <a:pt x="347496" y="1366"/>
                </a:lnTo>
                <a:lnTo>
                  <a:pt x="468127" y="1690"/>
                </a:lnTo>
                <a:lnTo>
                  <a:pt x="592858" y="1951"/>
                </a:lnTo>
                <a:lnTo>
                  <a:pt x="722708" y="2153"/>
                </a:lnTo>
                <a:lnTo>
                  <a:pt x="858698" y="2297"/>
                </a:lnTo>
                <a:lnTo>
                  <a:pt x="1001848" y="2386"/>
                </a:lnTo>
                <a:lnTo>
                  <a:pt x="1153178" y="2422"/>
                </a:lnTo>
                <a:lnTo>
                  <a:pt x="1313709" y="2407"/>
                </a:lnTo>
                <a:lnTo>
                  <a:pt x="1484460" y="2345"/>
                </a:lnTo>
                <a:lnTo>
                  <a:pt x="1666451" y="2237"/>
                </a:lnTo>
                <a:lnTo>
                  <a:pt x="1860704" y="2085"/>
                </a:lnTo>
                <a:lnTo>
                  <a:pt x="2068237" y="1892"/>
                </a:lnTo>
                <a:lnTo>
                  <a:pt x="2290072" y="1660"/>
                </a:lnTo>
                <a:lnTo>
                  <a:pt x="2527227" y="1392"/>
                </a:lnTo>
                <a:lnTo>
                  <a:pt x="2780724" y="1089"/>
                </a:lnTo>
                <a:lnTo>
                  <a:pt x="3051583" y="755"/>
                </a:lnTo>
                <a:lnTo>
                  <a:pt x="3340823" y="391"/>
                </a:lnTo>
                <a:lnTo>
                  <a:pt x="3649465" y="0"/>
                </a:lnTo>
              </a:path>
            </a:pathLst>
          </a:custGeom>
          <a:ln w="35286">
            <a:solidFill>
              <a:srgbClr val="000000"/>
            </a:solidFill>
          </a:ln>
        </p:spPr>
        <p:txBody>
          <a:bodyPr wrap="square" lIns="0" tIns="0" rIns="0" bIns="0" rtlCol="0">
            <a:noAutofit/>
          </a:bodyPr>
          <a:lstStyle/>
          <a:p>
            <a:endParaRPr/>
          </a:p>
        </p:txBody>
      </p:sp>
      <p:sp>
        <p:nvSpPr>
          <p:cNvPr id="115" name="object 115"/>
          <p:cNvSpPr/>
          <p:nvPr/>
        </p:nvSpPr>
        <p:spPr>
          <a:xfrm>
            <a:off x="19441716" y="2358510"/>
            <a:ext cx="2796" cy="2228098"/>
          </a:xfrm>
          <a:custGeom>
            <a:avLst/>
            <a:gdLst/>
            <a:ahLst/>
            <a:cxnLst/>
            <a:rect l="l" t="t" r="r" b="b"/>
            <a:pathLst>
              <a:path w="2796" h="2228098">
                <a:moveTo>
                  <a:pt x="0" y="0"/>
                </a:moveTo>
                <a:lnTo>
                  <a:pt x="475" y="105204"/>
                </a:lnTo>
                <a:lnTo>
                  <a:pt x="912" y="210521"/>
                </a:lnTo>
                <a:lnTo>
                  <a:pt x="1309" y="316039"/>
                </a:lnTo>
                <a:lnTo>
                  <a:pt x="1663" y="421850"/>
                </a:lnTo>
                <a:lnTo>
                  <a:pt x="1973" y="528044"/>
                </a:lnTo>
                <a:lnTo>
                  <a:pt x="2237" y="634710"/>
                </a:lnTo>
                <a:lnTo>
                  <a:pt x="2453" y="741939"/>
                </a:lnTo>
                <a:lnTo>
                  <a:pt x="2618" y="849820"/>
                </a:lnTo>
                <a:lnTo>
                  <a:pt x="2732" y="958444"/>
                </a:lnTo>
                <a:lnTo>
                  <a:pt x="2792" y="1067901"/>
                </a:lnTo>
                <a:lnTo>
                  <a:pt x="2796" y="1178281"/>
                </a:lnTo>
                <a:lnTo>
                  <a:pt x="2742" y="1289674"/>
                </a:lnTo>
                <a:lnTo>
                  <a:pt x="2628" y="1402170"/>
                </a:lnTo>
                <a:lnTo>
                  <a:pt x="2453" y="1515859"/>
                </a:lnTo>
                <a:lnTo>
                  <a:pt x="2214" y="1630832"/>
                </a:lnTo>
                <a:lnTo>
                  <a:pt x="1910" y="1747178"/>
                </a:lnTo>
                <a:lnTo>
                  <a:pt x="1538" y="1864987"/>
                </a:lnTo>
                <a:lnTo>
                  <a:pt x="1097" y="1984351"/>
                </a:lnTo>
                <a:lnTo>
                  <a:pt x="585" y="2105358"/>
                </a:lnTo>
                <a:lnTo>
                  <a:pt x="0" y="2228098"/>
                </a:lnTo>
              </a:path>
            </a:pathLst>
          </a:custGeom>
          <a:ln w="35286">
            <a:solidFill>
              <a:srgbClr val="000000"/>
            </a:solidFill>
          </a:ln>
        </p:spPr>
        <p:txBody>
          <a:bodyPr wrap="square" lIns="0" tIns="0" rIns="0" bIns="0" rtlCol="0">
            <a:noAutofit/>
          </a:bodyPr>
          <a:lstStyle/>
          <a:p>
            <a:endParaRPr/>
          </a:p>
        </p:txBody>
      </p:sp>
      <p:sp>
        <p:nvSpPr>
          <p:cNvPr id="116" name="object 116"/>
          <p:cNvSpPr/>
          <p:nvPr/>
        </p:nvSpPr>
        <p:spPr>
          <a:xfrm>
            <a:off x="19441694" y="2358510"/>
            <a:ext cx="281" cy="2228098"/>
          </a:xfrm>
          <a:custGeom>
            <a:avLst/>
            <a:gdLst/>
            <a:ahLst/>
            <a:cxnLst/>
            <a:rect l="l" t="t" r="r" b="b"/>
            <a:pathLst>
              <a:path w="281" h="2228098">
                <a:moveTo>
                  <a:pt x="22" y="0"/>
                </a:moveTo>
                <a:lnTo>
                  <a:pt x="4" y="121509"/>
                </a:lnTo>
                <a:lnTo>
                  <a:pt x="0" y="242889"/>
                </a:lnTo>
                <a:lnTo>
                  <a:pt x="6" y="363983"/>
                </a:lnTo>
                <a:lnTo>
                  <a:pt x="22" y="484637"/>
                </a:lnTo>
                <a:lnTo>
                  <a:pt x="45" y="604695"/>
                </a:lnTo>
                <a:lnTo>
                  <a:pt x="74" y="724000"/>
                </a:lnTo>
                <a:lnTo>
                  <a:pt x="106" y="842398"/>
                </a:lnTo>
                <a:lnTo>
                  <a:pt x="140" y="959732"/>
                </a:lnTo>
                <a:lnTo>
                  <a:pt x="174" y="1075846"/>
                </a:lnTo>
                <a:lnTo>
                  <a:pt x="207" y="1190586"/>
                </a:lnTo>
                <a:lnTo>
                  <a:pt x="236" y="1303794"/>
                </a:lnTo>
                <a:lnTo>
                  <a:pt x="259" y="1415317"/>
                </a:lnTo>
                <a:lnTo>
                  <a:pt x="274" y="1524997"/>
                </a:lnTo>
                <a:lnTo>
                  <a:pt x="281" y="1632679"/>
                </a:lnTo>
                <a:lnTo>
                  <a:pt x="276" y="1738208"/>
                </a:lnTo>
                <a:lnTo>
                  <a:pt x="259" y="1841427"/>
                </a:lnTo>
                <a:lnTo>
                  <a:pt x="226" y="1942182"/>
                </a:lnTo>
                <a:lnTo>
                  <a:pt x="177" y="2040316"/>
                </a:lnTo>
                <a:lnTo>
                  <a:pt x="110" y="2135673"/>
                </a:lnTo>
                <a:lnTo>
                  <a:pt x="22" y="2228098"/>
                </a:lnTo>
              </a:path>
            </a:pathLst>
          </a:custGeom>
          <a:ln w="35286">
            <a:solidFill>
              <a:srgbClr val="000000"/>
            </a:solidFill>
          </a:ln>
        </p:spPr>
        <p:txBody>
          <a:bodyPr wrap="square" lIns="0" tIns="0" rIns="0" bIns="0" rtlCol="0">
            <a:noAutofit/>
          </a:bodyPr>
          <a:lstStyle/>
          <a:p>
            <a:endParaRPr/>
          </a:p>
        </p:txBody>
      </p:sp>
      <p:sp>
        <p:nvSpPr>
          <p:cNvPr id="117" name="object 117"/>
          <p:cNvSpPr/>
          <p:nvPr/>
        </p:nvSpPr>
        <p:spPr>
          <a:xfrm>
            <a:off x="15792250" y="4586609"/>
            <a:ext cx="3649465" cy="1092"/>
          </a:xfrm>
          <a:custGeom>
            <a:avLst/>
            <a:gdLst/>
            <a:ahLst/>
            <a:cxnLst/>
            <a:rect l="l" t="t" r="r" b="b"/>
            <a:pathLst>
              <a:path w="3649465" h="1092">
                <a:moveTo>
                  <a:pt x="3649465" y="0"/>
                </a:moveTo>
                <a:lnTo>
                  <a:pt x="3471525" y="233"/>
                </a:lnTo>
                <a:lnTo>
                  <a:pt x="3293530" y="437"/>
                </a:lnTo>
                <a:lnTo>
                  <a:pt x="3115408" y="611"/>
                </a:lnTo>
                <a:lnTo>
                  <a:pt x="2937091" y="757"/>
                </a:lnTo>
                <a:lnTo>
                  <a:pt x="2758507" y="875"/>
                </a:lnTo>
                <a:lnTo>
                  <a:pt x="2579587" y="967"/>
                </a:lnTo>
                <a:lnTo>
                  <a:pt x="2400259" y="1033"/>
                </a:lnTo>
                <a:lnTo>
                  <a:pt x="2220455" y="1074"/>
                </a:lnTo>
                <a:lnTo>
                  <a:pt x="2040103" y="1092"/>
                </a:lnTo>
                <a:lnTo>
                  <a:pt x="1859134" y="1087"/>
                </a:lnTo>
                <a:lnTo>
                  <a:pt x="1677476" y="1060"/>
                </a:lnTo>
                <a:lnTo>
                  <a:pt x="1495060" y="1013"/>
                </a:lnTo>
                <a:lnTo>
                  <a:pt x="1311816" y="946"/>
                </a:lnTo>
                <a:lnTo>
                  <a:pt x="1127673" y="859"/>
                </a:lnTo>
                <a:lnTo>
                  <a:pt x="942560" y="755"/>
                </a:lnTo>
                <a:lnTo>
                  <a:pt x="756408" y="634"/>
                </a:lnTo>
                <a:lnTo>
                  <a:pt x="569146" y="497"/>
                </a:lnTo>
                <a:lnTo>
                  <a:pt x="380704" y="345"/>
                </a:lnTo>
                <a:lnTo>
                  <a:pt x="191012" y="179"/>
                </a:lnTo>
                <a:lnTo>
                  <a:pt x="0" y="0"/>
                </a:lnTo>
              </a:path>
            </a:pathLst>
          </a:custGeom>
          <a:ln w="35286">
            <a:solidFill>
              <a:srgbClr val="000000"/>
            </a:solidFill>
          </a:ln>
        </p:spPr>
        <p:txBody>
          <a:bodyPr wrap="square" lIns="0" tIns="0" rIns="0" bIns="0" rtlCol="0">
            <a:noAutofit/>
          </a:bodyPr>
          <a:lstStyle/>
          <a:p>
            <a:endParaRPr/>
          </a:p>
        </p:txBody>
      </p:sp>
      <p:sp>
        <p:nvSpPr>
          <p:cNvPr id="118" name="object 118"/>
          <p:cNvSpPr/>
          <p:nvPr/>
        </p:nvSpPr>
        <p:spPr>
          <a:xfrm>
            <a:off x="15792250" y="4586609"/>
            <a:ext cx="3649465" cy="1673"/>
          </a:xfrm>
          <a:custGeom>
            <a:avLst/>
            <a:gdLst/>
            <a:ahLst/>
            <a:cxnLst/>
            <a:rect l="l" t="t" r="r" b="b"/>
            <a:pathLst>
              <a:path w="3649465" h="1673">
                <a:moveTo>
                  <a:pt x="3649465" y="0"/>
                </a:moveTo>
                <a:lnTo>
                  <a:pt x="3485192" y="336"/>
                </a:lnTo>
                <a:lnTo>
                  <a:pt x="3320648" y="632"/>
                </a:lnTo>
                <a:lnTo>
                  <a:pt x="3155560" y="891"/>
                </a:lnTo>
                <a:lnTo>
                  <a:pt x="2989653" y="1111"/>
                </a:lnTo>
                <a:lnTo>
                  <a:pt x="2822653" y="1294"/>
                </a:lnTo>
                <a:lnTo>
                  <a:pt x="2654285" y="1441"/>
                </a:lnTo>
                <a:lnTo>
                  <a:pt x="2484276" y="1552"/>
                </a:lnTo>
                <a:lnTo>
                  <a:pt x="2312351" y="1627"/>
                </a:lnTo>
                <a:lnTo>
                  <a:pt x="2138236" y="1667"/>
                </a:lnTo>
                <a:lnTo>
                  <a:pt x="1961657" y="1673"/>
                </a:lnTo>
                <a:lnTo>
                  <a:pt x="1782339" y="1646"/>
                </a:lnTo>
                <a:lnTo>
                  <a:pt x="1600009" y="1586"/>
                </a:lnTo>
                <a:lnTo>
                  <a:pt x="1414391" y="1494"/>
                </a:lnTo>
                <a:lnTo>
                  <a:pt x="1225213" y="1370"/>
                </a:lnTo>
                <a:lnTo>
                  <a:pt x="1032199" y="1215"/>
                </a:lnTo>
                <a:lnTo>
                  <a:pt x="835075" y="1030"/>
                </a:lnTo>
                <a:lnTo>
                  <a:pt x="633568" y="816"/>
                </a:lnTo>
                <a:lnTo>
                  <a:pt x="427402" y="572"/>
                </a:lnTo>
                <a:lnTo>
                  <a:pt x="216304" y="300"/>
                </a:lnTo>
                <a:lnTo>
                  <a:pt x="0" y="0"/>
                </a:lnTo>
              </a:path>
            </a:pathLst>
          </a:custGeom>
          <a:ln w="35286">
            <a:solidFill>
              <a:srgbClr val="000000"/>
            </a:solidFill>
          </a:ln>
        </p:spPr>
        <p:txBody>
          <a:bodyPr wrap="square" lIns="0" tIns="0" rIns="0" bIns="0" rtlCol="0">
            <a:noAutofit/>
          </a:bodyPr>
          <a:lstStyle/>
          <a:p>
            <a:endParaRPr/>
          </a:p>
        </p:txBody>
      </p:sp>
      <p:sp>
        <p:nvSpPr>
          <p:cNvPr id="119" name="object 119"/>
          <p:cNvSpPr/>
          <p:nvPr/>
        </p:nvSpPr>
        <p:spPr>
          <a:xfrm>
            <a:off x="15789722" y="2358510"/>
            <a:ext cx="2528" cy="2228098"/>
          </a:xfrm>
          <a:custGeom>
            <a:avLst/>
            <a:gdLst/>
            <a:ahLst/>
            <a:cxnLst/>
            <a:rect l="l" t="t" r="r" b="b"/>
            <a:pathLst>
              <a:path w="2528" h="2228098">
                <a:moveTo>
                  <a:pt x="2528" y="2228098"/>
                </a:moveTo>
                <a:lnTo>
                  <a:pt x="2146" y="2140184"/>
                </a:lnTo>
                <a:lnTo>
                  <a:pt x="1784" y="2051893"/>
                </a:lnTo>
                <a:lnTo>
                  <a:pt x="1447" y="1962878"/>
                </a:lnTo>
                <a:lnTo>
                  <a:pt x="1136" y="1872788"/>
                </a:lnTo>
                <a:lnTo>
                  <a:pt x="856" y="1781274"/>
                </a:lnTo>
                <a:lnTo>
                  <a:pt x="610" y="1687986"/>
                </a:lnTo>
                <a:lnTo>
                  <a:pt x="401" y="1592575"/>
                </a:lnTo>
                <a:lnTo>
                  <a:pt x="232" y="1494691"/>
                </a:lnTo>
                <a:lnTo>
                  <a:pt x="107" y="1393985"/>
                </a:lnTo>
                <a:lnTo>
                  <a:pt x="28" y="1290108"/>
                </a:lnTo>
                <a:lnTo>
                  <a:pt x="0" y="1182709"/>
                </a:lnTo>
                <a:lnTo>
                  <a:pt x="24" y="1071440"/>
                </a:lnTo>
                <a:lnTo>
                  <a:pt x="105" y="955950"/>
                </a:lnTo>
                <a:lnTo>
                  <a:pt x="246" y="835891"/>
                </a:lnTo>
                <a:lnTo>
                  <a:pt x="450" y="710913"/>
                </a:lnTo>
                <a:lnTo>
                  <a:pt x="720" y="580665"/>
                </a:lnTo>
                <a:lnTo>
                  <a:pt x="1060" y="444800"/>
                </a:lnTo>
                <a:lnTo>
                  <a:pt x="1472" y="302967"/>
                </a:lnTo>
                <a:lnTo>
                  <a:pt x="1961" y="154817"/>
                </a:lnTo>
                <a:lnTo>
                  <a:pt x="2528" y="0"/>
                </a:lnTo>
              </a:path>
            </a:pathLst>
          </a:custGeom>
          <a:ln w="35286">
            <a:solidFill>
              <a:srgbClr val="000000"/>
            </a:solidFill>
          </a:ln>
        </p:spPr>
        <p:txBody>
          <a:bodyPr wrap="square" lIns="0" tIns="0" rIns="0" bIns="0" rtlCol="0">
            <a:noAutofit/>
          </a:bodyPr>
          <a:lstStyle/>
          <a:p>
            <a:endParaRPr/>
          </a:p>
        </p:txBody>
      </p:sp>
      <p:sp>
        <p:nvSpPr>
          <p:cNvPr id="120" name="object 120"/>
          <p:cNvSpPr/>
          <p:nvPr/>
        </p:nvSpPr>
        <p:spPr>
          <a:xfrm>
            <a:off x="15792250" y="2358510"/>
            <a:ext cx="445" cy="2228098"/>
          </a:xfrm>
          <a:custGeom>
            <a:avLst/>
            <a:gdLst/>
            <a:ahLst/>
            <a:cxnLst/>
            <a:rect l="l" t="t" r="r" b="b"/>
            <a:pathLst>
              <a:path w="445" h="2228098">
                <a:moveTo>
                  <a:pt x="0" y="2228098"/>
                </a:moveTo>
                <a:lnTo>
                  <a:pt x="125" y="2131020"/>
                </a:lnTo>
                <a:lnTo>
                  <a:pt x="227" y="2033738"/>
                </a:lnTo>
                <a:lnTo>
                  <a:pt x="307" y="1936035"/>
                </a:lnTo>
                <a:lnTo>
                  <a:pt x="367" y="1837693"/>
                </a:lnTo>
                <a:lnTo>
                  <a:pt x="409" y="1738495"/>
                </a:lnTo>
                <a:lnTo>
                  <a:pt x="435" y="1638224"/>
                </a:lnTo>
                <a:lnTo>
                  <a:pt x="445" y="1536662"/>
                </a:lnTo>
                <a:lnTo>
                  <a:pt x="442" y="1433592"/>
                </a:lnTo>
                <a:lnTo>
                  <a:pt x="428" y="1328796"/>
                </a:lnTo>
                <a:lnTo>
                  <a:pt x="404" y="1222058"/>
                </a:lnTo>
                <a:lnTo>
                  <a:pt x="372" y="1113160"/>
                </a:lnTo>
                <a:lnTo>
                  <a:pt x="334" y="1001884"/>
                </a:lnTo>
                <a:lnTo>
                  <a:pt x="291" y="888013"/>
                </a:lnTo>
                <a:lnTo>
                  <a:pt x="244" y="771330"/>
                </a:lnTo>
                <a:lnTo>
                  <a:pt x="197" y="651617"/>
                </a:lnTo>
                <a:lnTo>
                  <a:pt x="150" y="528657"/>
                </a:lnTo>
                <a:lnTo>
                  <a:pt x="105" y="402232"/>
                </a:lnTo>
                <a:lnTo>
                  <a:pt x="64" y="272126"/>
                </a:lnTo>
                <a:lnTo>
                  <a:pt x="28" y="138121"/>
                </a:lnTo>
                <a:lnTo>
                  <a:pt x="0" y="0"/>
                </a:lnTo>
              </a:path>
            </a:pathLst>
          </a:custGeom>
          <a:ln w="35286">
            <a:solidFill>
              <a:srgbClr val="000000"/>
            </a:solidFill>
          </a:ln>
        </p:spPr>
        <p:txBody>
          <a:bodyPr wrap="square" lIns="0" tIns="0" rIns="0" bIns="0" rtlCol="0">
            <a:noAutofit/>
          </a:bodyPr>
          <a:lstStyle/>
          <a:p>
            <a:endParaRPr/>
          </a:p>
        </p:txBody>
      </p:sp>
      <p:sp>
        <p:nvSpPr>
          <p:cNvPr id="121" name="object 121"/>
          <p:cNvSpPr/>
          <p:nvPr/>
        </p:nvSpPr>
        <p:spPr>
          <a:xfrm>
            <a:off x="15792250" y="2999090"/>
            <a:ext cx="3649464" cy="27851"/>
          </a:xfrm>
          <a:custGeom>
            <a:avLst/>
            <a:gdLst/>
            <a:ahLst/>
            <a:cxnLst/>
            <a:rect l="l" t="t" r="r" b="b"/>
            <a:pathLst>
              <a:path w="3649464" h="27851">
                <a:moveTo>
                  <a:pt x="0" y="27851"/>
                </a:moveTo>
                <a:lnTo>
                  <a:pt x="123814" y="26906"/>
                </a:lnTo>
                <a:lnTo>
                  <a:pt x="248510" y="25954"/>
                </a:lnTo>
                <a:lnTo>
                  <a:pt x="374970" y="24989"/>
                </a:lnTo>
                <a:lnTo>
                  <a:pt x="504077" y="24004"/>
                </a:lnTo>
                <a:lnTo>
                  <a:pt x="636712" y="22992"/>
                </a:lnTo>
                <a:lnTo>
                  <a:pt x="773758" y="21946"/>
                </a:lnTo>
                <a:lnTo>
                  <a:pt x="916096" y="20860"/>
                </a:lnTo>
                <a:lnTo>
                  <a:pt x="1064608" y="19726"/>
                </a:lnTo>
                <a:lnTo>
                  <a:pt x="1220178" y="18539"/>
                </a:lnTo>
                <a:lnTo>
                  <a:pt x="1383686" y="17291"/>
                </a:lnTo>
                <a:lnTo>
                  <a:pt x="1556015" y="15976"/>
                </a:lnTo>
                <a:lnTo>
                  <a:pt x="1738047" y="14587"/>
                </a:lnTo>
                <a:lnTo>
                  <a:pt x="1930665" y="13117"/>
                </a:lnTo>
                <a:lnTo>
                  <a:pt x="2134749" y="11559"/>
                </a:lnTo>
                <a:lnTo>
                  <a:pt x="2351183" y="9908"/>
                </a:lnTo>
                <a:lnTo>
                  <a:pt x="2580848" y="8155"/>
                </a:lnTo>
                <a:lnTo>
                  <a:pt x="2824626" y="6294"/>
                </a:lnTo>
                <a:lnTo>
                  <a:pt x="3083400" y="4320"/>
                </a:lnTo>
                <a:lnTo>
                  <a:pt x="3358052" y="2223"/>
                </a:lnTo>
                <a:lnTo>
                  <a:pt x="3649464" y="0"/>
                </a:lnTo>
              </a:path>
            </a:pathLst>
          </a:custGeom>
          <a:ln w="20163">
            <a:solidFill>
              <a:srgbClr val="000000"/>
            </a:solidFill>
          </a:ln>
        </p:spPr>
        <p:txBody>
          <a:bodyPr wrap="square" lIns="0" tIns="0" rIns="0" bIns="0" rtlCol="0">
            <a:noAutofit/>
          </a:bodyPr>
          <a:lstStyle/>
          <a:p>
            <a:endParaRPr/>
          </a:p>
        </p:txBody>
      </p:sp>
      <p:sp>
        <p:nvSpPr>
          <p:cNvPr id="122" name="object 122"/>
          <p:cNvSpPr/>
          <p:nvPr/>
        </p:nvSpPr>
        <p:spPr>
          <a:xfrm>
            <a:off x="15792250" y="2999090"/>
            <a:ext cx="3649464" cy="27851"/>
          </a:xfrm>
          <a:custGeom>
            <a:avLst/>
            <a:gdLst/>
            <a:ahLst/>
            <a:cxnLst/>
            <a:rect l="l" t="t" r="r" b="b"/>
            <a:pathLst>
              <a:path w="3649464" h="27851">
                <a:moveTo>
                  <a:pt x="0" y="27851"/>
                </a:moveTo>
                <a:lnTo>
                  <a:pt x="172762" y="26532"/>
                </a:lnTo>
                <a:lnTo>
                  <a:pt x="345671" y="25213"/>
                </a:lnTo>
                <a:lnTo>
                  <a:pt x="518872" y="23891"/>
                </a:lnTo>
                <a:lnTo>
                  <a:pt x="692511" y="22566"/>
                </a:lnTo>
                <a:lnTo>
                  <a:pt x="866734" y="21236"/>
                </a:lnTo>
                <a:lnTo>
                  <a:pt x="1041687" y="19901"/>
                </a:lnTo>
                <a:lnTo>
                  <a:pt x="1217517" y="18559"/>
                </a:lnTo>
                <a:lnTo>
                  <a:pt x="1394368" y="17210"/>
                </a:lnTo>
                <a:lnTo>
                  <a:pt x="1572388" y="15851"/>
                </a:lnTo>
                <a:lnTo>
                  <a:pt x="1751721" y="14482"/>
                </a:lnTo>
                <a:lnTo>
                  <a:pt x="1932515" y="13103"/>
                </a:lnTo>
                <a:lnTo>
                  <a:pt x="2114915" y="11711"/>
                </a:lnTo>
                <a:lnTo>
                  <a:pt x="2299068" y="10305"/>
                </a:lnTo>
                <a:lnTo>
                  <a:pt x="2485118" y="8885"/>
                </a:lnTo>
                <a:lnTo>
                  <a:pt x="2673213" y="7450"/>
                </a:lnTo>
                <a:lnTo>
                  <a:pt x="2863499" y="5998"/>
                </a:lnTo>
                <a:lnTo>
                  <a:pt x="3056120" y="4528"/>
                </a:lnTo>
                <a:lnTo>
                  <a:pt x="3251224" y="3039"/>
                </a:lnTo>
                <a:lnTo>
                  <a:pt x="3448957" y="1530"/>
                </a:lnTo>
                <a:lnTo>
                  <a:pt x="3649464" y="0"/>
                </a:lnTo>
              </a:path>
            </a:pathLst>
          </a:custGeom>
          <a:ln w="20163">
            <a:solidFill>
              <a:srgbClr val="000000"/>
            </a:solidFill>
          </a:ln>
        </p:spPr>
        <p:txBody>
          <a:bodyPr wrap="square" lIns="0" tIns="0" rIns="0" bIns="0" rtlCol="0">
            <a:noAutofit/>
          </a:bodyPr>
          <a:lstStyle/>
          <a:p>
            <a:endParaRPr/>
          </a:p>
        </p:txBody>
      </p:sp>
      <p:sp>
        <p:nvSpPr>
          <p:cNvPr id="43" name="object 43"/>
          <p:cNvSpPr/>
          <p:nvPr/>
        </p:nvSpPr>
        <p:spPr>
          <a:xfrm>
            <a:off x="4525804" y="1933000"/>
            <a:ext cx="10747089" cy="6868"/>
          </a:xfrm>
          <a:custGeom>
            <a:avLst/>
            <a:gdLst/>
            <a:ahLst/>
            <a:cxnLst/>
            <a:rect l="l" t="t" r="r" b="b"/>
            <a:pathLst>
              <a:path w="10747089" h="6868">
                <a:moveTo>
                  <a:pt x="0" y="6868"/>
                </a:moveTo>
                <a:lnTo>
                  <a:pt x="446745" y="5450"/>
                </a:lnTo>
                <a:lnTo>
                  <a:pt x="894841" y="4205"/>
                </a:lnTo>
                <a:lnTo>
                  <a:pt x="1345652" y="3129"/>
                </a:lnTo>
                <a:lnTo>
                  <a:pt x="1800543" y="2219"/>
                </a:lnTo>
                <a:lnTo>
                  <a:pt x="2260879" y="1469"/>
                </a:lnTo>
                <a:lnTo>
                  <a:pt x="2728023" y="877"/>
                </a:lnTo>
                <a:lnTo>
                  <a:pt x="3203340" y="438"/>
                </a:lnTo>
                <a:lnTo>
                  <a:pt x="3688195" y="148"/>
                </a:lnTo>
                <a:lnTo>
                  <a:pt x="4183953" y="3"/>
                </a:lnTo>
                <a:lnTo>
                  <a:pt x="4691977" y="0"/>
                </a:lnTo>
                <a:lnTo>
                  <a:pt x="5213633" y="133"/>
                </a:lnTo>
                <a:lnTo>
                  <a:pt x="5750284" y="401"/>
                </a:lnTo>
                <a:lnTo>
                  <a:pt x="6303296" y="798"/>
                </a:lnTo>
                <a:lnTo>
                  <a:pt x="6874033" y="1320"/>
                </a:lnTo>
                <a:lnTo>
                  <a:pt x="7463859" y="1964"/>
                </a:lnTo>
                <a:lnTo>
                  <a:pt x="8074139" y="2725"/>
                </a:lnTo>
                <a:lnTo>
                  <a:pt x="8706237" y="3600"/>
                </a:lnTo>
                <a:lnTo>
                  <a:pt x="9361519" y="4585"/>
                </a:lnTo>
                <a:lnTo>
                  <a:pt x="10041348" y="5675"/>
                </a:lnTo>
                <a:lnTo>
                  <a:pt x="10747089" y="6868"/>
                </a:lnTo>
              </a:path>
            </a:pathLst>
          </a:custGeom>
          <a:ln w="35286">
            <a:solidFill>
              <a:srgbClr val="000000"/>
            </a:solidFill>
          </a:ln>
        </p:spPr>
        <p:txBody>
          <a:bodyPr wrap="square" lIns="0" tIns="0" rIns="0" bIns="0" rtlCol="0">
            <a:noAutofit/>
          </a:bodyPr>
          <a:lstStyle/>
          <a:p>
            <a:endParaRPr/>
          </a:p>
        </p:txBody>
      </p:sp>
      <p:sp>
        <p:nvSpPr>
          <p:cNvPr id="44" name="object 44"/>
          <p:cNvSpPr/>
          <p:nvPr/>
        </p:nvSpPr>
        <p:spPr>
          <a:xfrm>
            <a:off x="4525804" y="1936350"/>
            <a:ext cx="10747089" cy="3518"/>
          </a:xfrm>
          <a:custGeom>
            <a:avLst/>
            <a:gdLst/>
            <a:ahLst/>
            <a:cxnLst/>
            <a:rect l="l" t="t" r="r" b="b"/>
            <a:pathLst>
              <a:path w="10747089" h="3518">
                <a:moveTo>
                  <a:pt x="0" y="3518"/>
                </a:moveTo>
                <a:lnTo>
                  <a:pt x="401711" y="2801"/>
                </a:lnTo>
                <a:lnTo>
                  <a:pt x="805480" y="2169"/>
                </a:lnTo>
                <a:lnTo>
                  <a:pt x="1213342" y="1622"/>
                </a:lnTo>
                <a:lnTo>
                  <a:pt x="1627336" y="1157"/>
                </a:lnTo>
                <a:lnTo>
                  <a:pt x="2049498" y="772"/>
                </a:lnTo>
                <a:lnTo>
                  <a:pt x="2481864" y="467"/>
                </a:lnTo>
                <a:lnTo>
                  <a:pt x="2926471" y="239"/>
                </a:lnTo>
                <a:lnTo>
                  <a:pt x="3385357" y="86"/>
                </a:lnTo>
                <a:lnTo>
                  <a:pt x="3860558" y="7"/>
                </a:lnTo>
                <a:lnTo>
                  <a:pt x="4354110" y="0"/>
                </a:lnTo>
                <a:lnTo>
                  <a:pt x="4868052" y="63"/>
                </a:lnTo>
                <a:lnTo>
                  <a:pt x="5404418" y="195"/>
                </a:lnTo>
                <a:lnTo>
                  <a:pt x="5965247" y="394"/>
                </a:lnTo>
                <a:lnTo>
                  <a:pt x="6552576" y="658"/>
                </a:lnTo>
                <a:lnTo>
                  <a:pt x="7168440" y="986"/>
                </a:lnTo>
                <a:lnTo>
                  <a:pt x="7814877" y="1375"/>
                </a:lnTo>
                <a:lnTo>
                  <a:pt x="8493923" y="1825"/>
                </a:lnTo>
                <a:lnTo>
                  <a:pt x="9207616" y="2333"/>
                </a:lnTo>
                <a:lnTo>
                  <a:pt x="9957992" y="2898"/>
                </a:lnTo>
                <a:lnTo>
                  <a:pt x="10747089" y="3518"/>
                </a:lnTo>
              </a:path>
            </a:pathLst>
          </a:custGeom>
          <a:ln w="35286">
            <a:solidFill>
              <a:srgbClr val="000000"/>
            </a:solidFill>
          </a:ln>
        </p:spPr>
        <p:txBody>
          <a:bodyPr wrap="square" lIns="0" tIns="0" rIns="0" bIns="0" rtlCol="0">
            <a:noAutofit/>
          </a:bodyPr>
          <a:lstStyle/>
          <a:p>
            <a:endParaRPr/>
          </a:p>
        </p:txBody>
      </p:sp>
      <p:sp>
        <p:nvSpPr>
          <p:cNvPr id="45" name="object 45"/>
          <p:cNvSpPr/>
          <p:nvPr/>
        </p:nvSpPr>
        <p:spPr>
          <a:xfrm>
            <a:off x="15272893" y="1939868"/>
            <a:ext cx="1679" cy="4794144"/>
          </a:xfrm>
          <a:custGeom>
            <a:avLst/>
            <a:gdLst/>
            <a:ahLst/>
            <a:cxnLst/>
            <a:rect l="l" t="t" r="r" b="b"/>
            <a:pathLst>
              <a:path w="1679" h="4794144">
                <a:moveTo>
                  <a:pt x="0" y="0"/>
                </a:moveTo>
                <a:lnTo>
                  <a:pt x="413" y="250112"/>
                </a:lnTo>
                <a:lnTo>
                  <a:pt x="761" y="500064"/>
                </a:lnTo>
                <a:lnTo>
                  <a:pt x="1047" y="749702"/>
                </a:lnTo>
                <a:lnTo>
                  <a:pt x="1275" y="998868"/>
                </a:lnTo>
                <a:lnTo>
                  <a:pt x="1448" y="1247406"/>
                </a:lnTo>
                <a:lnTo>
                  <a:pt x="1571" y="1495162"/>
                </a:lnTo>
                <a:lnTo>
                  <a:pt x="1647" y="1741978"/>
                </a:lnTo>
                <a:lnTo>
                  <a:pt x="1679" y="1987698"/>
                </a:lnTo>
                <a:lnTo>
                  <a:pt x="1671" y="2232168"/>
                </a:lnTo>
                <a:lnTo>
                  <a:pt x="1627" y="2475230"/>
                </a:lnTo>
                <a:lnTo>
                  <a:pt x="1551" y="2716730"/>
                </a:lnTo>
                <a:lnTo>
                  <a:pt x="1445" y="2956510"/>
                </a:lnTo>
                <a:lnTo>
                  <a:pt x="1315" y="3194415"/>
                </a:lnTo>
                <a:lnTo>
                  <a:pt x="1163" y="3430288"/>
                </a:lnTo>
                <a:lnTo>
                  <a:pt x="992" y="3663975"/>
                </a:lnTo>
                <a:lnTo>
                  <a:pt x="808" y="3895319"/>
                </a:lnTo>
                <a:lnTo>
                  <a:pt x="613" y="4124163"/>
                </a:lnTo>
                <a:lnTo>
                  <a:pt x="410" y="4350353"/>
                </a:lnTo>
                <a:lnTo>
                  <a:pt x="205" y="4573732"/>
                </a:lnTo>
                <a:lnTo>
                  <a:pt x="0" y="4794144"/>
                </a:lnTo>
              </a:path>
            </a:pathLst>
          </a:custGeom>
          <a:ln w="35286">
            <a:solidFill>
              <a:srgbClr val="000000"/>
            </a:solidFill>
          </a:ln>
        </p:spPr>
        <p:txBody>
          <a:bodyPr wrap="square" lIns="0" tIns="0" rIns="0" bIns="0" rtlCol="0">
            <a:noAutofit/>
          </a:bodyPr>
          <a:lstStyle/>
          <a:p>
            <a:endParaRPr/>
          </a:p>
        </p:txBody>
      </p:sp>
      <p:sp>
        <p:nvSpPr>
          <p:cNvPr id="46" name="object 46"/>
          <p:cNvSpPr/>
          <p:nvPr/>
        </p:nvSpPr>
        <p:spPr>
          <a:xfrm>
            <a:off x="15272893" y="1939868"/>
            <a:ext cx="3511" cy="4794144"/>
          </a:xfrm>
          <a:custGeom>
            <a:avLst/>
            <a:gdLst/>
            <a:ahLst/>
            <a:cxnLst/>
            <a:rect l="l" t="t" r="r" b="b"/>
            <a:pathLst>
              <a:path w="3511" h="4794144">
                <a:moveTo>
                  <a:pt x="0" y="0"/>
                </a:moveTo>
                <a:lnTo>
                  <a:pt x="681" y="176466"/>
                </a:lnTo>
                <a:lnTo>
                  <a:pt x="1287" y="353878"/>
                </a:lnTo>
                <a:lnTo>
                  <a:pt x="1819" y="533186"/>
                </a:lnTo>
                <a:lnTo>
                  <a:pt x="2278" y="715343"/>
                </a:lnTo>
                <a:lnTo>
                  <a:pt x="2664" y="901301"/>
                </a:lnTo>
                <a:lnTo>
                  <a:pt x="2976" y="1092011"/>
                </a:lnTo>
                <a:lnTo>
                  <a:pt x="3217" y="1288427"/>
                </a:lnTo>
                <a:lnTo>
                  <a:pt x="3386" y="1491499"/>
                </a:lnTo>
                <a:lnTo>
                  <a:pt x="3484" y="1702180"/>
                </a:lnTo>
                <a:lnTo>
                  <a:pt x="3511" y="1921423"/>
                </a:lnTo>
                <a:lnTo>
                  <a:pt x="3468" y="2150178"/>
                </a:lnTo>
                <a:lnTo>
                  <a:pt x="3355" y="2389398"/>
                </a:lnTo>
                <a:lnTo>
                  <a:pt x="3173" y="2640035"/>
                </a:lnTo>
                <a:lnTo>
                  <a:pt x="2922" y="2903042"/>
                </a:lnTo>
                <a:lnTo>
                  <a:pt x="2603" y="3179369"/>
                </a:lnTo>
                <a:lnTo>
                  <a:pt x="2216" y="3469970"/>
                </a:lnTo>
                <a:lnTo>
                  <a:pt x="1762" y="3775795"/>
                </a:lnTo>
                <a:lnTo>
                  <a:pt x="1240" y="4097798"/>
                </a:lnTo>
                <a:lnTo>
                  <a:pt x="653" y="4436930"/>
                </a:lnTo>
                <a:lnTo>
                  <a:pt x="0" y="4794144"/>
                </a:lnTo>
              </a:path>
            </a:pathLst>
          </a:custGeom>
          <a:ln w="35286">
            <a:solidFill>
              <a:srgbClr val="000000"/>
            </a:solidFill>
          </a:ln>
        </p:spPr>
        <p:txBody>
          <a:bodyPr wrap="square" lIns="0" tIns="0" rIns="0" bIns="0" rtlCol="0">
            <a:noAutofit/>
          </a:bodyPr>
          <a:lstStyle/>
          <a:p>
            <a:endParaRPr/>
          </a:p>
        </p:txBody>
      </p:sp>
      <p:sp>
        <p:nvSpPr>
          <p:cNvPr id="47" name="object 47"/>
          <p:cNvSpPr/>
          <p:nvPr/>
        </p:nvSpPr>
        <p:spPr>
          <a:xfrm>
            <a:off x="4525804" y="6734012"/>
            <a:ext cx="10747089" cy="8497"/>
          </a:xfrm>
          <a:custGeom>
            <a:avLst/>
            <a:gdLst/>
            <a:ahLst/>
            <a:cxnLst/>
            <a:rect l="l" t="t" r="r" b="b"/>
            <a:pathLst>
              <a:path w="10747089" h="8497">
                <a:moveTo>
                  <a:pt x="10747089" y="0"/>
                </a:moveTo>
                <a:lnTo>
                  <a:pt x="10247377" y="1582"/>
                </a:lnTo>
                <a:lnTo>
                  <a:pt x="9747098" y="3005"/>
                </a:lnTo>
                <a:lnTo>
                  <a:pt x="9245684" y="4267"/>
                </a:lnTo>
                <a:lnTo>
                  <a:pt x="8742571" y="5367"/>
                </a:lnTo>
                <a:lnTo>
                  <a:pt x="8237193" y="6303"/>
                </a:lnTo>
                <a:lnTo>
                  <a:pt x="7728983" y="7075"/>
                </a:lnTo>
                <a:lnTo>
                  <a:pt x="7217377" y="7682"/>
                </a:lnTo>
                <a:lnTo>
                  <a:pt x="6701808" y="8122"/>
                </a:lnTo>
                <a:lnTo>
                  <a:pt x="6181711" y="8394"/>
                </a:lnTo>
                <a:lnTo>
                  <a:pt x="5656521" y="8497"/>
                </a:lnTo>
                <a:lnTo>
                  <a:pt x="5125671" y="8430"/>
                </a:lnTo>
                <a:lnTo>
                  <a:pt x="4588595" y="8193"/>
                </a:lnTo>
                <a:lnTo>
                  <a:pt x="4044729" y="7783"/>
                </a:lnTo>
                <a:lnTo>
                  <a:pt x="3493506" y="7200"/>
                </a:lnTo>
                <a:lnTo>
                  <a:pt x="2934361" y="6442"/>
                </a:lnTo>
                <a:lnTo>
                  <a:pt x="2366727" y="5509"/>
                </a:lnTo>
                <a:lnTo>
                  <a:pt x="1790040" y="4400"/>
                </a:lnTo>
                <a:lnTo>
                  <a:pt x="1203734" y="3112"/>
                </a:lnTo>
                <a:lnTo>
                  <a:pt x="607242" y="1646"/>
                </a:lnTo>
                <a:lnTo>
                  <a:pt x="0" y="0"/>
                </a:lnTo>
              </a:path>
            </a:pathLst>
          </a:custGeom>
          <a:ln w="35286">
            <a:solidFill>
              <a:srgbClr val="000000"/>
            </a:solidFill>
          </a:ln>
        </p:spPr>
        <p:txBody>
          <a:bodyPr wrap="square" lIns="0" tIns="0" rIns="0" bIns="0" rtlCol="0">
            <a:noAutofit/>
          </a:bodyPr>
          <a:lstStyle/>
          <a:p>
            <a:endParaRPr/>
          </a:p>
        </p:txBody>
      </p:sp>
      <p:sp>
        <p:nvSpPr>
          <p:cNvPr id="48" name="object 48"/>
          <p:cNvSpPr/>
          <p:nvPr/>
        </p:nvSpPr>
        <p:spPr>
          <a:xfrm>
            <a:off x="4525804" y="6725229"/>
            <a:ext cx="10747089" cy="8783"/>
          </a:xfrm>
          <a:custGeom>
            <a:avLst/>
            <a:gdLst/>
            <a:ahLst/>
            <a:cxnLst/>
            <a:rect l="l" t="t" r="r" b="b"/>
            <a:pathLst>
              <a:path w="10747089" h="8783">
                <a:moveTo>
                  <a:pt x="10747089" y="8783"/>
                </a:moveTo>
                <a:lnTo>
                  <a:pt x="10121703" y="7097"/>
                </a:lnTo>
                <a:lnTo>
                  <a:pt x="9497629" y="5592"/>
                </a:lnTo>
                <a:lnTo>
                  <a:pt x="8876192" y="4268"/>
                </a:lnTo>
                <a:lnTo>
                  <a:pt x="8258718" y="3123"/>
                </a:lnTo>
                <a:lnTo>
                  <a:pt x="7646532" y="2158"/>
                </a:lnTo>
                <a:lnTo>
                  <a:pt x="7040961" y="1372"/>
                </a:lnTo>
                <a:lnTo>
                  <a:pt x="6443331" y="763"/>
                </a:lnTo>
                <a:lnTo>
                  <a:pt x="5854967" y="332"/>
                </a:lnTo>
                <a:lnTo>
                  <a:pt x="5277196" y="78"/>
                </a:lnTo>
                <a:lnTo>
                  <a:pt x="4711342" y="0"/>
                </a:lnTo>
                <a:lnTo>
                  <a:pt x="4158733" y="97"/>
                </a:lnTo>
                <a:lnTo>
                  <a:pt x="3620693" y="370"/>
                </a:lnTo>
                <a:lnTo>
                  <a:pt x="3098550" y="817"/>
                </a:lnTo>
                <a:lnTo>
                  <a:pt x="2593628" y="1438"/>
                </a:lnTo>
                <a:lnTo>
                  <a:pt x="2107253" y="2232"/>
                </a:lnTo>
                <a:lnTo>
                  <a:pt x="1640752" y="3200"/>
                </a:lnTo>
                <a:lnTo>
                  <a:pt x="1195450" y="4339"/>
                </a:lnTo>
                <a:lnTo>
                  <a:pt x="772674" y="5649"/>
                </a:lnTo>
                <a:lnTo>
                  <a:pt x="373748" y="7131"/>
                </a:lnTo>
                <a:lnTo>
                  <a:pt x="0" y="8783"/>
                </a:lnTo>
              </a:path>
            </a:pathLst>
          </a:custGeom>
          <a:ln w="35286">
            <a:solidFill>
              <a:srgbClr val="000000"/>
            </a:solidFill>
          </a:ln>
        </p:spPr>
        <p:txBody>
          <a:bodyPr wrap="square" lIns="0" tIns="0" rIns="0" bIns="0" rtlCol="0">
            <a:noAutofit/>
          </a:bodyPr>
          <a:lstStyle/>
          <a:p>
            <a:endParaRPr/>
          </a:p>
        </p:txBody>
      </p:sp>
      <p:sp>
        <p:nvSpPr>
          <p:cNvPr id="49" name="object 49"/>
          <p:cNvSpPr/>
          <p:nvPr/>
        </p:nvSpPr>
        <p:spPr>
          <a:xfrm>
            <a:off x="4525804" y="1939868"/>
            <a:ext cx="835" cy="4794144"/>
          </a:xfrm>
          <a:custGeom>
            <a:avLst/>
            <a:gdLst/>
            <a:ahLst/>
            <a:cxnLst/>
            <a:rect l="l" t="t" r="r" b="b"/>
            <a:pathLst>
              <a:path w="835" h="4794144">
                <a:moveTo>
                  <a:pt x="0" y="4794144"/>
                </a:moveTo>
                <a:lnTo>
                  <a:pt x="152" y="4630512"/>
                </a:lnTo>
                <a:lnTo>
                  <a:pt x="290" y="4465738"/>
                </a:lnTo>
                <a:lnTo>
                  <a:pt x="413" y="4298679"/>
                </a:lnTo>
                <a:lnTo>
                  <a:pt x="521" y="4128189"/>
                </a:lnTo>
                <a:lnTo>
                  <a:pt x="613" y="3953124"/>
                </a:lnTo>
                <a:lnTo>
                  <a:pt x="690" y="3772340"/>
                </a:lnTo>
                <a:lnTo>
                  <a:pt x="750" y="3584693"/>
                </a:lnTo>
                <a:lnTo>
                  <a:pt x="795" y="3389037"/>
                </a:lnTo>
                <a:lnTo>
                  <a:pt x="823" y="3184229"/>
                </a:lnTo>
                <a:lnTo>
                  <a:pt x="835" y="2969125"/>
                </a:lnTo>
                <a:lnTo>
                  <a:pt x="830" y="2742579"/>
                </a:lnTo>
                <a:lnTo>
                  <a:pt x="808" y="2503448"/>
                </a:lnTo>
                <a:lnTo>
                  <a:pt x="769" y="2250587"/>
                </a:lnTo>
                <a:lnTo>
                  <a:pt x="713" y="1982852"/>
                </a:lnTo>
                <a:lnTo>
                  <a:pt x="639" y="1699099"/>
                </a:lnTo>
                <a:lnTo>
                  <a:pt x="548" y="1398182"/>
                </a:lnTo>
                <a:lnTo>
                  <a:pt x="438" y="1078958"/>
                </a:lnTo>
                <a:lnTo>
                  <a:pt x="310" y="740283"/>
                </a:lnTo>
                <a:lnTo>
                  <a:pt x="164" y="381011"/>
                </a:lnTo>
                <a:lnTo>
                  <a:pt x="0" y="0"/>
                </a:lnTo>
              </a:path>
            </a:pathLst>
          </a:custGeom>
          <a:ln w="35286">
            <a:solidFill>
              <a:srgbClr val="000000"/>
            </a:solidFill>
          </a:ln>
        </p:spPr>
        <p:txBody>
          <a:bodyPr wrap="square" lIns="0" tIns="0" rIns="0" bIns="0" rtlCol="0">
            <a:noAutofit/>
          </a:bodyPr>
          <a:lstStyle/>
          <a:p>
            <a:endParaRPr/>
          </a:p>
        </p:txBody>
      </p:sp>
      <p:sp>
        <p:nvSpPr>
          <p:cNvPr id="50" name="object 50"/>
          <p:cNvSpPr/>
          <p:nvPr/>
        </p:nvSpPr>
        <p:spPr>
          <a:xfrm>
            <a:off x="4525804" y="1939868"/>
            <a:ext cx="192" cy="4794144"/>
          </a:xfrm>
          <a:custGeom>
            <a:avLst/>
            <a:gdLst/>
            <a:ahLst/>
            <a:cxnLst/>
            <a:rect l="l" t="t" r="r" b="b"/>
            <a:pathLst>
              <a:path w="192" h="4794144">
                <a:moveTo>
                  <a:pt x="0" y="4794144"/>
                </a:moveTo>
                <a:lnTo>
                  <a:pt x="42" y="4643014"/>
                </a:lnTo>
                <a:lnTo>
                  <a:pt x="78" y="4490549"/>
                </a:lnTo>
                <a:lnTo>
                  <a:pt x="109" y="4335418"/>
                </a:lnTo>
                <a:lnTo>
                  <a:pt x="135" y="4176289"/>
                </a:lnTo>
                <a:lnTo>
                  <a:pt x="156" y="4011830"/>
                </a:lnTo>
                <a:lnTo>
                  <a:pt x="171" y="3840711"/>
                </a:lnTo>
                <a:lnTo>
                  <a:pt x="183" y="3661599"/>
                </a:lnTo>
                <a:lnTo>
                  <a:pt x="189" y="3473164"/>
                </a:lnTo>
                <a:lnTo>
                  <a:pt x="192" y="3274073"/>
                </a:lnTo>
                <a:lnTo>
                  <a:pt x="190" y="3062995"/>
                </a:lnTo>
                <a:lnTo>
                  <a:pt x="185" y="2838598"/>
                </a:lnTo>
                <a:lnTo>
                  <a:pt x="176" y="2599552"/>
                </a:lnTo>
                <a:lnTo>
                  <a:pt x="163" y="2344524"/>
                </a:lnTo>
                <a:lnTo>
                  <a:pt x="148" y="2072183"/>
                </a:lnTo>
                <a:lnTo>
                  <a:pt x="129" y="1781198"/>
                </a:lnTo>
                <a:lnTo>
                  <a:pt x="108" y="1470236"/>
                </a:lnTo>
                <a:lnTo>
                  <a:pt x="84" y="1137967"/>
                </a:lnTo>
                <a:lnTo>
                  <a:pt x="58" y="783059"/>
                </a:lnTo>
                <a:lnTo>
                  <a:pt x="30" y="404180"/>
                </a:lnTo>
                <a:lnTo>
                  <a:pt x="0" y="0"/>
                </a:lnTo>
              </a:path>
            </a:pathLst>
          </a:custGeom>
          <a:ln w="35286">
            <a:solidFill>
              <a:srgbClr val="000000"/>
            </a:solidFill>
          </a:ln>
        </p:spPr>
        <p:txBody>
          <a:bodyPr wrap="square" lIns="0" tIns="0" rIns="0" bIns="0" rtlCol="0">
            <a:noAutofit/>
          </a:bodyPr>
          <a:lstStyle/>
          <a:p>
            <a:endParaRPr/>
          </a:p>
        </p:txBody>
      </p:sp>
      <p:sp>
        <p:nvSpPr>
          <p:cNvPr id="51" name="object 51"/>
          <p:cNvSpPr/>
          <p:nvPr/>
        </p:nvSpPr>
        <p:spPr>
          <a:xfrm>
            <a:off x="4536715" y="2477564"/>
            <a:ext cx="10736177" cy="1643"/>
          </a:xfrm>
          <a:custGeom>
            <a:avLst/>
            <a:gdLst/>
            <a:ahLst/>
            <a:cxnLst/>
            <a:rect l="l" t="t" r="r" b="b"/>
            <a:pathLst>
              <a:path w="10736177" h="1643">
                <a:moveTo>
                  <a:pt x="0" y="0"/>
                </a:moveTo>
                <a:lnTo>
                  <a:pt x="364242" y="55"/>
                </a:lnTo>
                <a:lnTo>
                  <a:pt x="731080" y="111"/>
                </a:lnTo>
                <a:lnTo>
                  <a:pt x="1103107" y="168"/>
                </a:lnTo>
                <a:lnTo>
                  <a:pt x="1482919" y="226"/>
                </a:lnTo>
                <a:lnTo>
                  <a:pt x="1873112" y="286"/>
                </a:lnTo>
                <a:lnTo>
                  <a:pt x="2276279" y="348"/>
                </a:lnTo>
                <a:lnTo>
                  <a:pt x="2695016" y="412"/>
                </a:lnTo>
                <a:lnTo>
                  <a:pt x="3131918" y="479"/>
                </a:lnTo>
                <a:lnTo>
                  <a:pt x="3589580" y="549"/>
                </a:lnTo>
                <a:lnTo>
                  <a:pt x="4070597" y="623"/>
                </a:lnTo>
                <a:lnTo>
                  <a:pt x="4577564" y="700"/>
                </a:lnTo>
                <a:lnTo>
                  <a:pt x="5113075" y="782"/>
                </a:lnTo>
                <a:lnTo>
                  <a:pt x="5679726" y="869"/>
                </a:lnTo>
                <a:lnTo>
                  <a:pt x="6280112" y="961"/>
                </a:lnTo>
                <a:lnTo>
                  <a:pt x="6916828" y="1058"/>
                </a:lnTo>
                <a:lnTo>
                  <a:pt x="7592468" y="1162"/>
                </a:lnTo>
                <a:lnTo>
                  <a:pt x="8309628" y="1271"/>
                </a:lnTo>
                <a:lnTo>
                  <a:pt x="9070903" y="1388"/>
                </a:lnTo>
                <a:lnTo>
                  <a:pt x="9878888" y="1512"/>
                </a:lnTo>
                <a:lnTo>
                  <a:pt x="10736177" y="1643"/>
                </a:lnTo>
              </a:path>
            </a:pathLst>
          </a:custGeom>
          <a:ln w="20163">
            <a:solidFill>
              <a:srgbClr val="000000"/>
            </a:solidFill>
          </a:ln>
        </p:spPr>
        <p:txBody>
          <a:bodyPr wrap="square" lIns="0" tIns="0" rIns="0" bIns="0" rtlCol="0">
            <a:noAutofit/>
          </a:bodyPr>
          <a:lstStyle/>
          <a:p>
            <a:endParaRPr/>
          </a:p>
        </p:txBody>
      </p:sp>
      <p:sp>
        <p:nvSpPr>
          <p:cNvPr id="52" name="object 52"/>
          <p:cNvSpPr/>
          <p:nvPr/>
        </p:nvSpPr>
        <p:spPr>
          <a:xfrm>
            <a:off x="4536715" y="2477564"/>
            <a:ext cx="10736177" cy="1643"/>
          </a:xfrm>
          <a:custGeom>
            <a:avLst/>
            <a:gdLst/>
            <a:ahLst/>
            <a:cxnLst/>
            <a:rect l="l" t="t" r="r" b="b"/>
            <a:pathLst>
              <a:path w="10736177" h="1643">
                <a:moveTo>
                  <a:pt x="0" y="0"/>
                </a:moveTo>
                <a:lnTo>
                  <a:pt x="508242" y="77"/>
                </a:lnTo>
                <a:lnTo>
                  <a:pt x="1016914" y="155"/>
                </a:lnTo>
                <a:lnTo>
                  <a:pt x="1526445" y="233"/>
                </a:lnTo>
                <a:lnTo>
                  <a:pt x="2037264" y="311"/>
                </a:lnTo>
                <a:lnTo>
                  <a:pt x="2549802" y="390"/>
                </a:lnTo>
                <a:lnTo>
                  <a:pt x="3064488" y="469"/>
                </a:lnTo>
                <a:lnTo>
                  <a:pt x="3581751" y="548"/>
                </a:lnTo>
                <a:lnTo>
                  <a:pt x="4102022" y="627"/>
                </a:lnTo>
                <a:lnTo>
                  <a:pt x="4625728" y="708"/>
                </a:lnTo>
                <a:lnTo>
                  <a:pt x="5153301" y="788"/>
                </a:lnTo>
                <a:lnTo>
                  <a:pt x="5685170" y="870"/>
                </a:lnTo>
                <a:lnTo>
                  <a:pt x="6221764" y="952"/>
                </a:lnTo>
                <a:lnTo>
                  <a:pt x="6763513" y="1035"/>
                </a:lnTo>
                <a:lnTo>
                  <a:pt x="7310847" y="1118"/>
                </a:lnTo>
                <a:lnTo>
                  <a:pt x="7864194" y="1203"/>
                </a:lnTo>
                <a:lnTo>
                  <a:pt x="8423985" y="1289"/>
                </a:lnTo>
                <a:lnTo>
                  <a:pt x="8990649" y="1376"/>
                </a:lnTo>
                <a:lnTo>
                  <a:pt x="9564616" y="1463"/>
                </a:lnTo>
                <a:lnTo>
                  <a:pt x="10146316" y="1553"/>
                </a:lnTo>
                <a:lnTo>
                  <a:pt x="10736177" y="1643"/>
                </a:lnTo>
              </a:path>
            </a:pathLst>
          </a:custGeom>
          <a:ln w="20163">
            <a:solidFill>
              <a:srgbClr val="000000"/>
            </a:solidFill>
          </a:ln>
        </p:spPr>
        <p:txBody>
          <a:bodyPr wrap="square" lIns="0" tIns="0" rIns="0" bIns="0" rtlCol="0">
            <a:noAutofit/>
          </a:bodyPr>
          <a:lstStyle/>
          <a:p>
            <a:endParaRPr/>
          </a:p>
        </p:txBody>
      </p:sp>
      <p:sp>
        <p:nvSpPr>
          <p:cNvPr id="53" name="object 53"/>
          <p:cNvSpPr/>
          <p:nvPr/>
        </p:nvSpPr>
        <p:spPr>
          <a:xfrm>
            <a:off x="4507654" y="4216161"/>
            <a:ext cx="10794888" cy="11755"/>
          </a:xfrm>
          <a:custGeom>
            <a:avLst/>
            <a:gdLst/>
            <a:ahLst/>
            <a:cxnLst/>
            <a:rect l="l" t="t" r="r" b="b"/>
            <a:pathLst>
              <a:path w="10794888" h="11755">
                <a:moveTo>
                  <a:pt x="0" y="0"/>
                </a:moveTo>
                <a:lnTo>
                  <a:pt x="366234" y="398"/>
                </a:lnTo>
                <a:lnTo>
                  <a:pt x="735077" y="800"/>
                </a:lnTo>
                <a:lnTo>
                  <a:pt x="1109139" y="1207"/>
                </a:lnTo>
                <a:lnTo>
                  <a:pt x="1491029" y="1623"/>
                </a:lnTo>
                <a:lnTo>
                  <a:pt x="1883355" y="2050"/>
                </a:lnTo>
                <a:lnTo>
                  <a:pt x="2288727" y="2492"/>
                </a:lnTo>
                <a:lnTo>
                  <a:pt x="2709754" y="2950"/>
                </a:lnTo>
                <a:lnTo>
                  <a:pt x="3149045" y="3429"/>
                </a:lnTo>
                <a:lnTo>
                  <a:pt x="3609210" y="3930"/>
                </a:lnTo>
                <a:lnTo>
                  <a:pt x="4092857" y="4457"/>
                </a:lnTo>
                <a:lnTo>
                  <a:pt x="4602596" y="5012"/>
                </a:lnTo>
                <a:lnTo>
                  <a:pt x="5141036" y="5598"/>
                </a:lnTo>
                <a:lnTo>
                  <a:pt x="5710786" y="6218"/>
                </a:lnTo>
                <a:lnTo>
                  <a:pt x="6314455" y="6876"/>
                </a:lnTo>
                <a:lnTo>
                  <a:pt x="6954653" y="7573"/>
                </a:lnTo>
                <a:lnTo>
                  <a:pt x="7633988" y="8313"/>
                </a:lnTo>
                <a:lnTo>
                  <a:pt x="8355070" y="9098"/>
                </a:lnTo>
                <a:lnTo>
                  <a:pt x="9120508" y="9932"/>
                </a:lnTo>
                <a:lnTo>
                  <a:pt x="9932910" y="10816"/>
                </a:lnTo>
                <a:lnTo>
                  <a:pt x="10794888" y="11755"/>
                </a:lnTo>
              </a:path>
            </a:pathLst>
          </a:custGeom>
          <a:ln w="20163">
            <a:solidFill>
              <a:srgbClr val="000000"/>
            </a:solidFill>
          </a:ln>
        </p:spPr>
        <p:txBody>
          <a:bodyPr wrap="square" lIns="0" tIns="0" rIns="0" bIns="0" rtlCol="0">
            <a:noAutofit/>
          </a:bodyPr>
          <a:lstStyle/>
          <a:p>
            <a:endParaRPr/>
          </a:p>
        </p:txBody>
      </p:sp>
      <p:sp>
        <p:nvSpPr>
          <p:cNvPr id="54" name="object 54"/>
          <p:cNvSpPr/>
          <p:nvPr/>
        </p:nvSpPr>
        <p:spPr>
          <a:xfrm>
            <a:off x="4507654" y="4216161"/>
            <a:ext cx="10794888" cy="11755"/>
          </a:xfrm>
          <a:custGeom>
            <a:avLst/>
            <a:gdLst/>
            <a:ahLst/>
            <a:cxnLst/>
            <a:rect l="l" t="t" r="r" b="b"/>
            <a:pathLst>
              <a:path w="10794888" h="11755">
                <a:moveTo>
                  <a:pt x="0" y="0"/>
                </a:moveTo>
                <a:lnTo>
                  <a:pt x="511021" y="556"/>
                </a:lnTo>
                <a:lnTo>
                  <a:pt x="1022475" y="1113"/>
                </a:lnTo>
                <a:lnTo>
                  <a:pt x="1534792" y="1671"/>
                </a:lnTo>
                <a:lnTo>
                  <a:pt x="2048405" y="2230"/>
                </a:lnTo>
                <a:lnTo>
                  <a:pt x="2563746" y="2791"/>
                </a:lnTo>
                <a:lnTo>
                  <a:pt x="3081246" y="3355"/>
                </a:lnTo>
                <a:lnTo>
                  <a:pt x="3601338" y="3921"/>
                </a:lnTo>
                <a:lnTo>
                  <a:pt x="4124454" y="4491"/>
                </a:lnTo>
                <a:lnTo>
                  <a:pt x="4651025" y="5064"/>
                </a:lnTo>
                <a:lnTo>
                  <a:pt x="5181483" y="5642"/>
                </a:lnTo>
                <a:lnTo>
                  <a:pt x="5716260" y="6224"/>
                </a:lnTo>
                <a:lnTo>
                  <a:pt x="6255788" y="6812"/>
                </a:lnTo>
                <a:lnTo>
                  <a:pt x="6800500" y="7405"/>
                </a:lnTo>
                <a:lnTo>
                  <a:pt x="7350827" y="8005"/>
                </a:lnTo>
                <a:lnTo>
                  <a:pt x="7907200" y="8610"/>
                </a:lnTo>
                <a:lnTo>
                  <a:pt x="8470052" y="9223"/>
                </a:lnTo>
                <a:lnTo>
                  <a:pt x="9039815" y="9844"/>
                </a:lnTo>
                <a:lnTo>
                  <a:pt x="9616921" y="10472"/>
                </a:lnTo>
                <a:lnTo>
                  <a:pt x="10201801" y="11109"/>
                </a:lnTo>
                <a:lnTo>
                  <a:pt x="10794888" y="11755"/>
                </a:lnTo>
              </a:path>
            </a:pathLst>
          </a:custGeom>
          <a:ln w="20163">
            <a:solidFill>
              <a:srgbClr val="000000"/>
            </a:solidFill>
          </a:ln>
        </p:spPr>
        <p:txBody>
          <a:bodyPr wrap="square" lIns="0" tIns="0" rIns="0" bIns="0" rtlCol="0">
            <a:noAutofit/>
          </a:bodyPr>
          <a:lstStyle/>
          <a:p>
            <a:endParaRPr/>
          </a:p>
        </p:txBody>
      </p:sp>
      <p:sp>
        <p:nvSpPr>
          <p:cNvPr id="55" name="object 55"/>
          <p:cNvSpPr/>
          <p:nvPr/>
        </p:nvSpPr>
        <p:spPr>
          <a:xfrm>
            <a:off x="9231765" y="6779296"/>
            <a:ext cx="383259" cy="1177505"/>
          </a:xfrm>
          <a:custGeom>
            <a:avLst/>
            <a:gdLst/>
            <a:ahLst/>
            <a:cxnLst/>
            <a:rect l="l" t="t" r="r" b="b"/>
            <a:pathLst>
              <a:path w="383259" h="1177505">
                <a:moveTo>
                  <a:pt x="0" y="1177505"/>
                </a:moveTo>
                <a:lnTo>
                  <a:pt x="17893" y="1130329"/>
                </a:lnTo>
                <a:lnTo>
                  <a:pt x="35508" y="1082817"/>
                </a:lnTo>
                <a:lnTo>
                  <a:pt x="52912" y="1034821"/>
                </a:lnTo>
                <a:lnTo>
                  <a:pt x="70176" y="986191"/>
                </a:lnTo>
                <a:lnTo>
                  <a:pt x="87367" y="936778"/>
                </a:lnTo>
                <a:lnTo>
                  <a:pt x="104554" y="886432"/>
                </a:lnTo>
                <a:lnTo>
                  <a:pt x="121806" y="835004"/>
                </a:lnTo>
                <a:lnTo>
                  <a:pt x="139192" y="782344"/>
                </a:lnTo>
                <a:lnTo>
                  <a:pt x="156780" y="728304"/>
                </a:lnTo>
                <a:lnTo>
                  <a:pt x="174640" y="672734"/>
                </a:lnTo>
                <a:lnTo>
                  <a:pt x="192839" y="615484"/>
                </a:lnTo>
                <a:lnTo>
                  <a:pt x="211446" y="556405"/>
                </a:lnTo>
                <a:lnTo>
                  <a:pt x="230531" y="495347"/>
                </a:lnTo>
                <a:lnTo>
                  <a:pt x="250162" y="432162"/>
                </a:lnTo>
                <a:lnTo>
                  <a:pt x="270407" y="366699"/>
                </a:lnTo>
                <a:lnTo>
                  <a:pt x="291336" y="298810"/>
                </a:lnTo>
                <a:lnTo>
                  <a:pt x="313017" y="228345"/>
                </a:lnTo>
                <a:lnTo>
                  <a:pt x="335518" y="155154"/>
                </a:lnTo>
                <a:lnTo>
                  <a:pt x="358910" y="79089"/>
                </a:lnTo>
                <a:lnTo>
                  <a:pt x="383259" y="0"/>
                </a:lnTo>
              </a:path>
            </a:pathLst>
          </a:custGeom>
          <a:ln w="10081">
            <a:solidFill>
              <a:srgbClr val="000000"/>
            </a:solidFill>
          </a:ln>
        </p:spPr>
        <p:txBody>
          <a:bodyPr wrap="square" lIns="0" tIns="0" rIns="0" bIns="0" rtlCol="0">
            <a:noAutofit/>
          </a:bodyPr>
          <a:lstStyle/>
          <a:p>
            <a:endParaRPr/>
          </a:p>
        </p:txBody>
      </p:sp>
      <p:sp>
        <p:nvSpPr>
          <p:cNvPr id="56" name="object 56"/>
          <p:cNvSpPr/>
          <p:nvPr/>
        </p:nvSpPr>
        <p:spPr>
          <a:xfrm>
            <a:off x="9231765" y="6779296"/>
            <a:ext cx="383259" cy="1177505"/>
          </a:xfrm>
          <a:custGeom>
            <a:avLst/>
            <a:gdLst/>
            <a:ahLst/>
            <a:cxnLst/>
            <a:rect l="l" t="t" r="r" b="b"/>
            <a:pathLst>
              <a:path w="383259" h="1177505">
                <a:moveTo>
                  <a:pt x="0" y="1177505"/>
                </a:moveTo>
                <a:lnTo>
                  <a:pt x="17929" y="1115993"/>
                </a:lnTo>
                <a:lnTo>
                  <a:pt x="36095" y="1054531"/>
                </a:lnTo>
                <a:lnTo>
                  <a:pt x="54480" y="993158"/>
                </a:lnTo>
                <a:lnTo>
                  <a:pt x="73066" y="931911"/>
                </a:lnTo>
                <a:lnTo>
                  <a:pt x="91836" y="870829"/>
                </a:lnTo>
                <a:lnTo>
                  <a:pt x="110771" y="809948"/>
                </a:lnTo>
                <a:lnTo>
                  <a:pt x="129853" y="749307"/>
                </a:lnTo>
                <a:lnTo>
                  <a:pt x="149066" y="688944"/>
                </a:lnTo>
                <a:lnTo>
                  <a:pt x="168390" y="628897"/>
                </a:lnTo>
                <a:lnTo>
                  <a:pt x="187809" y="569202"/>
                </a:lnTo>
                <a:lnTo>
                  <a:pt x="207304" y="509899"/>
                </a:lnTo>
                <a:lnTo>
                  <a:pt x="226858" y="451024"/>
                </a:lnTo>
                <a:lnTo>
                  <a:pt x="246453" y="392616"/>
                </a:lnTo>
                <a:lnTo>
                  <a:pt x="266070" y="334712"/>
                </a:lnTo>
                <a:lnTo>
                  <a:pt x="285693" y="277351"/>
                </a:lnTo>
                <a:lnTo>
                  <a:pt x="305303" y="220569"/>
                </a:lnTo>
                <a:lnTo>
                  <a:pt x="324882" y="164406"/>
                </a:lnTo>
                <a:lnTo>
                  <a:pt x="344413" y="108898"/>
                </a:lnTo>
                <a:lnTo>
                  <a:pt x="363878" y="54083"/>
                </a:lnTo>
                <a:lnTo>
                  <a:pt x="383259" y="0"/>
                </a:lnTo>
              </a:path>
            </a:pathLst>
          </a:custGeom>
          <a:ln w="10081">
            <a:solidFill>
              <a:srgbClr val="000000"/>
            </a:solidFill>
          </a:ln>
        </p:spPr>
        <p:txBody>
          <a:bodyPr wrap="square" lIns="0" tIns="0" rIns="0" bIns="0" rtlCol="0">
            <a:noAutofit/>
          </a:bodyPr>
          <a:lstStyle/>
          <a:p>
            <a:endParaRPr/>
          </a:p>
        </p:txBody>
      </p:sp>
      <p:sp>
        <p:nvSpPr>
          <p:cNvPr id="57" name="object 57"/>
          <p:cNvSpPr/>
          <p:nvPr/>
        </p:nvSpPr>
        <p:spPr>
          <a:xfrm>
            <a:off x="9615024" y="6779296"/>
            <a:ext cx="383259" cy="1177505"/>
          </a:xfrm>
          <a:custGeom>
            <a:avLst/>
            <a:gdLst/>
            <a:ahLst/>
            <a:cxnLst/>
            <a:rect l="l" t="t" r="r" b="b"/>
            <a:pathLst>
              <a:path w="383259" h="1177505">
                <a:moveTo>
                  <a:pt x="0" y="0"/>
                </a:moveTo>
                <a:lnTo>
                  <a:pt x="11885" y="40576"/>
                </a:lnTo>
                <a:lnTo>
                  <a:pt x="24085" y="81153"/>
                </a:lnTo>
                <a:lnTo>
                  <a:pt x="36675" y="122052"/>
                </a:lnTo>
                <a:lnTo>
                  <a:pt x="49729" y="163594"/>
                </a:lnTo>
                <a:lnTo>
                  <a:pt x="63324" y="206098"/>
                </a:lnTo>
                <a:lnTo>
                  <a:pt x="77534" y="249888"/>
                </a:lnTo>
                <a:lnTo>
                  <a:pt x="92435" y="295282"/>
                </a:lnTo>
                <a:lnTo>
                  <a:pt x="108102" y="342603"/>
                </a:lnTo>
                <a:lnTo>
                  <a:pt x="124610" y="392170"/>
                </a:lnTo>
                <a:lnTo>
                  <a:pt x="142035" y="444306"/>
                </a:lnTo>
                <a:lnTo>
                  <a:pt x="160452" y="499331"/>
                </a:lnTo>
                <a:lnTo>
                  <a:pt x="179936" y="557565"/>
                </a:lnTo>
                <a:lnTo>
                  <a:pt x="200562" y="619330"/>
                </a:lnTo>
                <a:lnTo>
                  <a:pt x="222406" y="684947"/>
                </a:lnTo>
                <a:lnTo>
                  <a:pt x="245544" y="754737"/>
                </a:lnTo>
                <a:lnTo>
                  <a:pt x="270049" y="829020"/>
                </a:lnTo>
                <a:lnTo>
                  <a:pt x="295998" y="908117"/>
                </a:lnTo>
                <a:lnTo>
                  <a:pt x="323466" y="992350"/>
                </a:lnTo>
                <a:lnTo>
                  <a:pt x="352528" y="1082039"/>
                </a:lnTo>
                <a:lnTo>
                  <a:pt x="383259" y="1177505"/>
                </a:lnTo>
              </a:path>
            </a:pathLst>
          </a:custGeom>
          <a:ln w="10081">
            <a:solidFill>
              <a:srgbClr val="000000"/>
            </a:solidFill>
          </a:ln>
        </p:spPr>
        <p:txBody>
          <a:bodyPr wrap="square" lIns="0" tIns="0" rIns="0" bIns="0" rtlCol="0">
            <a:noAutofit/>
          </a:bodyPr>
          <a:lstStyle/>
          <a:p>
            <a:endParaRPr/>
          </a:p>
        </p:txBody>
      </p:sp>
      <p:sp>
        <p:nvSpPr>
          <p:cNvPr id="58" name="object 58"/>
          <p:cNvSpPr/>
          <p:nvPr/>
        </p:nvSpPr>
        <p:spPr>
          <a:xfrm>
            <a:off x="9615024" y="6779296"/>
            <a:ext cx="383259" cy="1177505"/>
          </a:xfrm>
          <a:custGeom>
            <a:avLst/>
            <a:gdLst/>
            <a:ahLst/>
            <a:cxnLst/>
            <a:rect l="l" t="t" r="r" b="b"/>
            <a:pathLst>
              <a:path w="383259" h="1177505">
                <a:moveTo>
                  <a:pt x="0" y="0"/>
                </a:moveTo>
                <a:lnTo>
                  <a:pt x="21533" y="63241"/>
                </a:lnTo>
                <a:lnTo>
                  <a:pt x="42932" y="126315"/>
                </a:lnTo>
                <a:lnTo>
                  <a:pt x="64178" y="189174"/>
                </a:lnTo>
                <a:lnTo>
                  <a:pt x="85252" y="251769"/>
                </a:lnTo>
                <a:lnTo>
                  <a:pt x="106134" y="314051"/>
                </a:lnTo>
                <a:lnTo>
                  <a:pt x="126805" y="375970"/>
                </a:lnTo>
                <a:lnTo>
                  <a:pt x="147246" y="437479"/>
                </a:lnTo>
                <a:lnTo>
                  <a:pt x="167437" y="498528"/>
                </a:lnTo>
                <a:lnTo>
                  <a:pt x="187360" y="559069"/>
                </a:lnTo>
                <a:lnTo>
                  <a:pt x="206994" y="619053"/>
                </a:lnTo>
                <a:lnTo>
                  <a:pt x="226322" y="678430"/>
                </a:lnTo>
                <a:lnTo>
                  <a:pt x="245322" y="737153"/>
                </a:lnTo>
                <a:lnTo>
                  <a:pt x="263977" y="795172"/>
                </a:lnTo>
                <a:lnTo>
                  <a:pt x="282267" y="852439"/>
                </a:lnTo>
                <a:lnTo>
                  <a:pt x="300172" y="908904"/>
                </a:lnTo>
                <a:lnTo>
                  <a:pt x="317674" y="964520"/>
                </a:lnTo>
                <a:lnTo>
                  <a:pt x="334753" y="1019237"/>
                </a:lnTo>
                <a:lnTo>
                  <a:pt x="351389" y="1073006"/>
                </a:lnTo>
                <a:lnTo>
                  <a:pt x="367565" y="1125778"/>
                </a:lnTo>
                <a:lnTo>
                  <a:pt x="383259" y="1177505"/>
                </a:lnTo>
              </a:path>
            </a:pathLst>
          </a:custGeom>
          <a:ln w="10081">
            <a:solidFill>
              <a:srgbClr val="000000"/>
            </a:solidFill>
          </a:ln>
        </p:spPr>
        <p:txBody>
          <a:bodyPr wrap="square" lIns="0" tIns="0" rIns="0" bIns="0" rtlCol="0">
            <a:noAutofit/>
          </a:bodyPr>
          <a:lstStyle/>
          <a:p>
            <a:endParaRPr/>
          </a:p>
        </p:txBody>
      </p:sp>
      <p:sp>
        <p:nvSpPr>
          <p:cNvPr id="59" name="object 59"/>
          <p:cNvSpPr/>
          <p:nvPr/>
        </p:nvSpPr>
        <p:spPr>
          <a:xfrm>
            <a:off x="9231765" y="7956801"/>
            <a:ext cx="766519" cy="7758"/>
          </a:xfrm>
          <a:custGeom>
            <a:avLst/>
            <a:gdLst/>
            <a:ahLst/>
            <a:cxnLst/>
            <a:rect l="l" t="t" r="r" b="b"/>
            <a:pathLst>
              <a:path w="766519" h="7758">
                <a:moveTo>
                  <a:pt x="766519" y="0"/>
                </a:moveTo>
                <a:lnTo>
                  <a:pt x="726942" y="1038"/>
                </a:lnTo>
                <a:lnTo>
                  <a:pt x="687330" y="2053"/>
                </a:lnTo>
                <a:lnTo>
                  <a:pt x="647711" y="3030"/>
                </a:lnTo>
                <a:lnTo>
                  <a:pt x="608112" y="3954"/>
                </a:lnTo>
                <a:lnTo>
                  <a:pt x="568562" y="4811"/>
                </a:lnTo>
                <a:lnTo>
                  <a:pt x="529089" y="5588"/>
                </a:lnTo>
                <a:lnTo>
                  <a:pt x="489719" y="6269"/>
                </a:lnTo>
                <a:lnTo>
                  <a:pt x="450481" y="6841"/>
                </a:lnTo>
                <a:lnTo>
                  <a:pt x="411402" y="7289"/>
                </a:lnTo>
                <a:lnTo>
                  <a:pt x="372511" y="7600"/>
                </a:lnTo>
                <a:lnTo>
                  <a:pt x="333834" y="7758"/>
                </a:lnTo>
                <a:lnTo>
                  <a:pt x="295401" y="7750"/>
                </a:lnTo>
                <a:lnTo>
                  <a:pt x="257237" y="7562"/>
                </a:lnTo>
                <a:lnTo>
                  <a:pt x="219373" y="7179"/>
                </a:lnTo>
                <a:lnTo>
                  <a:pt x="181834" y="6588"/>
                </a:lnTo>
                <a:lnTo>
                  <a:pt x="144648" y="5773"/>
                </a:lnTo>
                <a:lnTo>
                  <a:pt x="107844" y="4721"/>
                </a:lnTo>
                <a:lnTo>
                  <a:pt x="71450" y="3418"/>
                </a:lnTo>
                <a:lnTo>
                  <a:pt x="35492" y="1849"/>
                </a:lnTo>
                <a:lnTo>
                  <a:pt x="0" y="0"/>
                </a:lnTo>
              </a:path>
            </a:pathLst>
          </a:custGeom>
          <a:ln w="10081">
            <a:solidFill>
              <a:srgbClr val="000000"/>
            </a:solidFill>
          </a:ln>
        </p:spPr>
        <p:txBody>
          <a:bodyPr wrap="square" lIns="0" tIns="0" rIns="0" bIns="0" rtlCol="0">
            <a:noAutofit/>
          </a:bodyPr>
          <a:lstStyle/>
          <a:p>
            <a:endParaRPr/>
          </a:p>
        </p:txBody>
      </p:sp>
      <p:sp>
        <p:nvSpPr>
          <p:cNvPr id="60" name="object 60"/>
          <p:cNvSpPr/>
          <p:nvPr/>
        </p:nvSpPr>
        <p:spPr>
          <a:xfrm>
            <a:off x="9231765" y="7956801"/>
            <a:ext cx="766519" cy="4574"/>
          </a:xfrm>
          <a:custGeom>
            <a:avLst/>
            <a:gdLst/>
            <a:ahLst/>
            <a:cxnLst/>
            <a:rect l="l" t="t" r="r" b="b"/>
            <a:pathLst>
              <a:path w="766519" h="4574">
                <a:moveTo>
                  <a:pt x="766519" y="0"/>
                </a:moveTo>
                <a:lnTo>
                  <a:pt x="738045" y="991"/>
                </a:lnTo>
                <a:lnTo>
                  <a:pt x="709481" y="1852"/>
                </a:lnTo>
                <a:lnTo>
                  <a:pt x="680669" y="2586"/>
                </a:lnTo>
                <a:lnTo>
                  <a:pt x="651452" y="3197"/>
                </a:lnTo>
                <a:lnTo>
                  <a:pt x="621671" y="3690"/>
                </a:lnTo>
                <a:lnTo>
                  <a:pt x="591168" y="4070"/>
                </a:lnTo>
                <a:lnTo>
                  <a:pt x="559786" y="4341"/>
                </a:lnTo>
                <a:lnTo>
                  <a:pt x="527368" y="4507"/>
                </a:lnTo>
                <a:lnTo>
                  <a:pt x="493754" y="4574"/>
                </a:lnTo>
                <a:lnTo>
                  <a:pt x="458788" y="4545"/>
                </a:lnTo>
                <a:lnTo>
                  <a:pt x="422311" y="4425"/>
                </a:lnTo>
                <a:lnTo>
                  <a:pt x="384165" y="4219"/>
                </a:lnTo>
                <a:lnTo>
                  <a:pt x="344194" y="3931"/>
                </a:lnTo>
                <a:lnTo>
                  <a:pt x="302238" y="3566"/>
                </a:lnTo>
                <a:lnTo>
                  <a:pt x="258141" y="3127"/>
                </a:lnTo>
                <a:lnTo>
                  <a:pt x="211743" y="2620"/>
                </a:lnTo>
                <a:lnTo>
                  <a:pt x="162888" y="2050"/>
                </a:lnTo>
                <a:lnTo>
                  <a:pt x="111418" y="1420"/>
                </a:lnTo>
                <a:lnTo>
                  <a:pt x="57174" y="735"/>
                </a:lnTo>
                <a:lnTo>
                  <a:pt x="0" y="0"/>
                </a:lnTo>
              </a:path>
            </a:pathLst>
          </a:custGeom>
          <a:ln w="10081">
            <a:solidFill>
              <a:srgbClr val="000000"/>
            </a:solidFill>
          </a:ln>
        </p:spPr>
        <p:txBody>
          <a:bodyPr wrap="square" lIns="0" tIns="0" rIns="0" bIns="0" rtlCol="0">
            <a:noAutofit/>
          </a:bodyPr>
          <a:lstStyle/>
          <a:p>
            <a:endParaRPr/>
          </a:p>
        </p:txBody>
      </p:sp>
      <p:sp>
        <p:nvSpPr>
          <p:cNvPr id="61" name="object 61"/>
          <p:cNvSpPr/>
          <p:nvPr/>
        </p:nvSpPr>
        <p:spPr>
          <a:xfrm>
            <a:off x="6838852" y="8747015"/>
            <a:ext cx="5725148" cy="2643"/>
          </a:xfrm>
          <a:custGeom>
            <a:avLst/>
            <a:gdLst/>
            <a:ahLst/>
            <a:cxnLst/>
            <a:rect l="l" t="t" r="r" b="b"/>
            <a:pathLst>
              <a:path w="5725148" h="2643">
                <a:moveTo>
                  <a:pt x="0" y="0"/>
                </a:moveTo>
                <a:lnTo>
                  <a:pt x="238125" y="380"/>
                </a:lnTo>
                <a:lnTo>
                  <a:pt x="477004" y="744"/>
                </a:lnTo>
                <a:lnTo>
                  <a:pt x="717357" y="1088"/>
                </a:lnTo>
                <a:lnTo>
                  <a:pt x="959901" y="1409"/>
                </a:lnTo>
                <a:lnTo>
                  <a:pt x="1205356" y="1701"/>
                </a:lnTo>
                <a:lnTo>
                  <a:pt x="1454439" y="1961"/>
                </a:lnTo>
                <a:lnTo>
                  <a:pt x="1707871" y="2186"/>
                </a:lnTo>
                <a:lnTo>
                  <a:pt x="1966369" y="2370"/>
                </a:lnTo>
                <a:lnTo>
                  <a:pt x="2230652" y="2510"/>
                </a:lnTo>
                <a:lnTo>
                  <a:pt x="2501439" y="2603"/>
                </a:lnTo>
                <a:lnTo>
                  <a:pt x="2779449" y="2643"/>
                </a:lnTo>
                <a:lnTo>
                  <a:pt x="3065401" y="2627"/>
                </a:lnTo>
                <a:lnTo>
                  <a:pt x="3360012" y="2551"/>
                </a:lnTo>
                <a:lnTo>
                  <a:pt x="3664003" y="2411"/>
                </a:lnTo>
                <a:lnTo>
                  <a:pt x="3978090" y="2203"/>
                </a:lnTo>
                <a:lnTo>
                  <a:pt x="4302995" y="1922"/>
                </a:lnTo>
                <a:lnTo>
                  <a:pt x="4639434" y="1566"/>
                </a:lnTo>
                <a:lnTo>
                  <a:pt x="4988127" y="1129"/>
                </a:lnTo>
                <a:lnTo>
                  <a:pt x="5349792" y="608"/>
                </a:lnTo>
                <a:lnTo>
                  <a:pt x="5725148" y="0"/>
                </a:lnTo>
              </a:path>
            </a:pathLst>
          </a:custGeom>
          <a:ln w="35286">
            <a:solidFill>
              <a:srgbClr val="000000"/>
            </a:solidFill>
          </a:ln>
        </p:spPr>
        <p:txBody>
          <a:bodyPr wrap="square" lIns="0" tIns="0" rIns="0" bIns="0" rtlCol="0">
            <a:noAutofit/>
          </a:bodyPr>
          <a:lstStyle/>
          <a:p>
            <a:endParaRPr/>
          </a:p>
        </p:txBody>
      </p:sp>
      <p:sp>
        <p:nvSpPr>
          <p:cNvPr id="62" name="object 62"/>
          <p:cNvSpPr/>
          <p:nvPr/>
        </p:nvSpPr>
        <p:spPr>
          <a:xfrm>
            <a:off x="6838852" y="8742736"/>
            <a:ext cx="5725148" cy="4278"/>
          </a:xfrm>
          <a:custGeom>
            <a:avLst/>
            <a:gdLst/>
            <a:ahLst/>
            <a:cxnLst/>
            <a:rect l="l" t="t" r="r" b="b"/>
            <a:pathLst>
              <a:path w="5725148" h="4278">
                <a:moveTo>
                  <a:pt x="0" y="4278"/>
                </a:moveTo>
                <a:lnTo>
                  <a:pt x="263449" y="3453"/>
                </a:lnTo>
                <a:lnTo>
                  <a:pt x="527240" y="2717"/>
                </a:lnTo>
                <a:lnTo>
                  <a:pt x="791715" y="2071"/>
                </a:lnTo>
                <a:lnTo>
                  <a:pt x="1057217" y="1513"/>
                </a:lnTo>
                <a:lnTo>
                  <a:pt x="1324091" y="1043"/>
                </a:lnTo>
                <a:lnTo>
                  <a:pt x="1592678" y="660"/>
                </a:lnTo>
                <a:lnTo>
                  <a:pt x="1863324" y="365"/>
                </a:lnTo>
                <a:lnTo>
                  <a:pt x="2136370" y="157"/>
                </a:lnTo>
                <a:lnTo>
                  <a:pt x="2412160" y="35"/>
                </a:lnTo>
                <a:lnTo>
                  <a:pt x="2691038" y="0"/>
                </a:lnTo>
                <a:lnTo>
                  <a:pt x="2973346" y="49"/>
                </a:lnTo>
                <a:lnTo>
                  <a:pt x="3259429" y="184"/>
                </a:lnTo>
                <a:lnTo>
                  <a:pt x="3549628" y="404"/>
                </a:lnTo>
                <a:lnTo>
                  <a:pt x="3844289" y="708"/>
                </a:lnTo>
                <a:lnTo>
                  <a:pt x="4143753" y="1096"/>
                </a:lnTo>
                <a:lnTo>
                  <a:pt x="4448365" y="1567"/>
                </a:lnTo>
                <a:lnTo>
                  <a:pt x="4758466" y="2121"/>
                </a:lnTo>
                <a:lnTo>
                  <a:pt x="5074402" y="2758"/>
                </a:lnTo>
                <a:lnTo>
                  <a:pt x="5396515" y="3477"/>
                </a:lnTo>
                <a:lnTo>
                  <a:pt x="5725148" y="4278"/>
                </a:lnTo>
              </a:path>
            </a:pathLst>
          </a:custGeom>
          <a:ln w="35286">
            <a:solidFill>
              <a:srgbClr val="000000"/>
            </a:solidFill>
          </a:ln>
        </p:spPr>
        <p:txBody>
          <a:bodyPr wrap="square" lIns="0" tIns="0" rIns="0" bIns="0" rtlCol="0">
            <a:noAutofit/>
          </a:bodyPr>
          <a:lstStyle/>
          <a:p>
            <a:endParaRPr/>
          </a:p>
        </p:txBody>
      </p:sp>
      <p:sp>
        <p:nvSpPr>
          <p:cNvPr id="63" name="object 63"/>
          <p:cNvSpPr/>
          <p:nvPr/>
        </p:nvSpPr>
        <p:spPr>
          <a:xfrm>
            <a:off x="12564001" y="8747015"/>
            <a:ext cx="434" cy="4748571"/>
          </a:xfrm>
          <a:custGeom>
            <a:avLst/>
            <a:gdLst/>
            <a:ahLst/>
            <a:cxnLst/>
            <a:rect l="l" t="t" r="r" b="b"/>
            <a:pathLst>
              <a:path w="434" h="4748571">
                <a:moveTo>
                  <a:pt x="0" y="0"/>
                </a:moveTo>
                <a:lnTo>
                  <a:pt x="19" y="251879"/>
                </a:lnTo>
                <a:lnTo>
                  <a:pt x="47" y="503558"/>
                </a:lnTo>
                <a:lnTo>
                  <a:pt x="83" y="754816"/>
                </a:lnTo>
                <a:lnTo>
                  <a:pt x="125" y="1005434"/>
                </a:lnTo>
                <a:lnTo>
                  <a:pt x="170" y="1255191"/>
                </a:lnTo>
                <a:lnTo>
                  <a:pt x="217" y="1503867"/>
                </a:lnTo>
                <a:lnTo>
                  <a:pt x="263" y="1751242"/>
                </a:lnTo>
                <a:lnTo>
                  <a:pt x="308" y="1997096"/>
                </a:lnTo>
                <a:lnTo>
                  <a:pt x="348" y="2241209"/>
                </a:lnTo>
                <a:lnTo>
                  <a:pt x="383" y="2483360"/>
                </a:lnTo>
                <a:lnTo>
                  <a:pt x="410" y="2723330"/>
                </a:lnTo>
                <a:lnTo>
                  <a:pt x="428" y="2960898"/>
                </a:lnTo>
                <a:lnTo>
                  <a:pt x="434" y="3195845"/>
                </a:lnTo>
                <a:lnTo>
                  <a:pt x="427" y="3427950"/>
                </a:lnTo>
                <a:lnTo>
                  <a:pt x="405" y="3656992"/>
                </a:lnTo>
                <a:lnTo>
                  <a:pt x="365" y="3882753"/>
                </a:lnTo>
                <a:lnTo>
                  <a:pt x="307" y="4105011"/>
                </a:lnTo>
                <a:lnTo>
                  <a:pt x="228" y="4323547"/>
                </a:lnTo>
                <a:lnTo>
                  <a:pt x="126" y="4538140"/>
                </a:lnTo>
                <a:lnTo>
                  <a:pt x="0" y="4748571"/>
                </a:lnTo>
              </a:path>
            </a:pathLst>
          </a:custGeom>
          <a:ln w="35286">
            <a:solidFill>
              <a:srgbClr val="000000"/>
            </a:solidFill>
          </a:ln>
        </p:spPr>
        <p:txBody>
          <a:bodyPr wrap="square" lIns="0" tIns="0" rIns="0" bIns="0" rtlCol="0">
            <a:noAutofit/>
          </a:bodyPr>
          <a:lstStyle/>
          <a:p>
            <a:endParaRPr/>
          </a:p>
        </p:txBody>
      </p:sp>
      <p:sp>
        <p:nvSpPr>
          <p:cNvPr id="64" name="object 64"/>
          <p:cNvSpPr/>
          <p:nvPr/>
        </p:nvSpPr>
        <p:spPr>
          <a:xfrm>
            <a:off x="12562687" y="8747015"/>
            <a:ext cx="1314" cy="4748571"/>
          </a:xfrm>
          <a:custGeom>
            <a:avLst/>
            <a:gdLst/>
            <a:ahLst/>
            <a:cxnLst/>
            <a:rect l="l" t="t" r="r" b="b"/>
            <a:pathLst>
              <a:path w="1314" h="4748571">
                <a:moveTo>
                  <a:pt x="1314" y="0"/>
                </a:moveTo>
                <a:lnTo>
                  <a:pt x="1040" y="175492"/>
                </a:lnTo>
                <a:lnTo>
                  <a:pt x="799" y="351914"/>
                </a:lnTo>
                <a:lnTo>
                  <a:pt x="593" y="530197"/>
                </a:lnTo>
                <a:lnTo>
                  <a:pt x="418" y="711273"/>
                </a:lnTo>
                <a:lnTo>
                  <a:pt x="275" y="896073"/>
                </a:lnTo>
                <a:lnTo>
                  <a:pt x="162" y="1085528"/>
                </a:lnTo>
                <a:lnTo>
                  <a:pt x="79" y="1280572"/>
                </a:lnTo>
                <a:lnTo>
                  <a:pt x="25" y="1482136"/>
                </a:lnTo>
                <a:lnTo>
                  <a:pt x="0" y="1691150"/>
                </a:lnTo>
                <a:lnTo>
                  <a:pt x="1" y="1908548"/>
                </a:lnTo>
                <a:lnTo>
                  <a:pt x="28" y="2135260"/>
                </a:lnTo>
                <a:lnTo>
                  <a:pt x="81" y="2372219"/>
                </a:lnTo>
                <a:lnTo>
                  <a:pt x="158" y="2620356"/>
                </a:lnTo>
                <a:lnTo>
                  <a:pt x="259" y="2880603"/>
                </a:lnTo>
                <a:lnTo>
                  <a:pt x="383" y="3153892"/>
                </a:lnTo>
                <a:lnTo>
                  <a:pt x="529" y="3441154"/>
                </a:lnTo>
                <a:lnTo>
                  <a:pt x="695" y="3743321"/>
                </a:lnTo>
                <a:lnTo>
                  <a:pt x="882" y="4061325"/>
                </a:lnTo>
                <a:lnTo>
                  <a:pt x="1089" y="4396098"/>
                </a:lnTo>
                <a:lnTo>
                  <a:pt x="1314" y="4748571"/>
                </a:lnTo>
              </a:path>
            </a:pathLst>
          </a:custGeom>
          <a:ln w="35286">
            <a:solidFill>
              <a:srgbClr val="000000"/>
            </a:solidFill>
          </a:ln>
        </p:spPr>
        <p:txBody>
          <a:bodyPr wrap="square" lIns="0" tIns="0" rIns="0" bIns="0" rtlCol="0">
            <a:noAutofit/>
          </a:bodyPr>
          <a:lstStyle/>
          <a:p>
            <a:endParaRPr/>
          </a:p>
        </p:txBody>
      </p:sp>
      <p:sp>
        <p:nvSpPr>
          <p:cNvPr id="65" name="object 65"/>
          <p:cNvSpPr/>
          <p:nvPr/>
        </p:nvSpPr>
        <p:spPr>
          <a:xfrm>
            <a:off x="6838852" y="13495501"/>
            <a:ext cx="5725148" cy="284"/>
          </a:xfrm>
          <a:custGeom>
            <a:avLst/>
            <a:gdLst/>
            <a:ahLst/>
            <a:cxnLst/>
            <a:rect l="l" t="t" r="r" b="b"/>
            <a:pathLst>
              <a:path w="5725148" h="284">
                <a:moveTo>
                  <a:pt x="5725148" y="85"/>
                </a:moveTo>
                <a:lnTo>
                  <a:pt x="5517304" y="39"/>
                </a:lnTo>
                <a:lnTo>
                  <a:pt x="5308296" y="12"/>
                </a:lnTo>
                <a:lnTo>
                  <a:pt x="5096941" y="0"/>
                </a:lnTo>
                <a:lnTo>
                  <a:pt x="4882059" y="1"/>
                </a:lnTo>
                <a:lnTo>
                  <a:pt x="4662468" y="14"/>
                </a:lnTo>
                <a:lnTo>
                  <a:pt x="4436986" y="35"/>
                </a:lnTo>
                <a:lnTo>
                  <a:pt x="4204432" y="64"/>
                </a:lnTo>
                <a:lnTo>
                  <a:pt x="3963624" y="97"/>
                </a:lnTo>
                <a:lnTo>
                  <a:pt x="3713380" y="134"/>
                </a:lnTo>
                <a:lnTo>
                  <a:pt x="3452519" y="170"/>
                </a:lnTo>
                <a:lnTo>
                  <a:pt x="3179858" y="205"/>
                </a:lnTo>
                <a:lnTo>
                  <a:pt x="2894218" y="236"/>
                </a:lnTo>
                <a:lnTo>
                  <a:pt x="2594415" y="261"/>
                </a:lnTo>
                <a:lnTo>
                  <a:pt x="2279269" y="278"/>
                </a:lnTo>
                <a:lnTo>
                  <a:pt x="1947597" y="284"/>
                </a:lnTo>
                <a:lnTo>
                  <a:pt x="1598218" y="278"/>
                </a:lnTo>
                <a:lnTo>
                  <a:pt x="1229950" y="257"/>
                </a:lnTo>
                <a:lnTo>
                  <a:pt x="841612" y="219"/>
                </a:lnTo>
                <a:lnTo>
                  <a:pt x="432023" y="163"/>
                </a:lnTo>
                <a:lnTo>
                  <a:pt x="0" y="85"/>
                </a:lnTo>
              </a:path>
            </a:pathLst>
          </a:custGeom>
          <a:ln w="35286">
            <a:solidFill>
              <a:srgbClr val="000000"/>
            </a:solidFill>
          </a:ln>
        </p:spPr>
        <p:txBody>
          <a:bodyPr wrap="square" lIns="0" tIns="0" rIns="0" bIns="0" rtlCol="0">
            <a:noAutofit/>
          </a:bodyPr>
          <a:lstStyle/>
          <a:p>
            <a:endParaRPr/>
          </a:p>
        </p:txBody>
      </p:sp>
      <p:sp>
        <p:nvSpPr>
          <p:cNvPr id="66" name="object 66"/>
          <p:cNvSpPr/>
          <p:nvPr/>
        </p:nvSpPr>
        <p:spPr>
          <a:xfrm>
            <a:off x="6838852" y="13495586"/>
            <a:ext cx="5725148" cy="4954"/>
          </a:xfrm>
          <a:custGeom>
            <a:avLst/>
            <a:gdLst/>
            <a:ahLst/>
            <a:cxnLst/>
            <a:rect l="l" t="t" r="r" b="b"/>
            <a:pathLst>
              <a:path w="5725148" h="4954">
                <a:moveTo>
                  <a:pt x="5725148" y="0"/>
                </a:moveTo>
                <a:lnTo>
                  <a:pt x="5453757" y="1005"/>
                </a:lnTo>
                <a:lnTo>
                  <a:pt x="5182142" y="1892"/>
                </a:lnTo>
                <a:lnTo>
                  <a:pt x="4910081" y="2661"/>
                </a:lnTo>
                <a:lnTo>
                  <a:pt x="4637349" y="3316"/>
                </a:lnTo>
                <a:lnTo>
                  <a:pt x="4363724" y="3857"/>
                </a:lnTo>
                <a:lnTo>
                  <a:pt x="4088981" y="4288"/>
                </a:lnTo>
                <a:lnTo>
                  <a:pt x="3812896" y="4611"/>
                </a:lnTo>
                <a:lnTo>
                  <a:pt x="3535247" y="4828"/>
                </a:lnTo>
                <a:lnTo>
                  <a:pt x="3255810" y="4942"/>
                </a:lnTo>
                <a:lnTo>
                  <a:pt x="2974360" y="4954"/>
                </a:lnTo>
                <a:lnTo>
                  <a:pt x="2690675" y="4867"/>
                </a:lnTo>
                <a:lnTo>
                  <a:pt x="2404530" y="4683"/>
                </a:lnTo>
                <a:lnTo>
                  <a:pt x="2115702" y="4405"/>
                </a:lnTo>
                <a:lnTo>
                  <a:pt x="1823968" y="4034"/>
                </a:lnTo>
                <a:lnTo>
                  <a:pt x="1529103" y="3574"/>
                </a:lnTo>
                <a:lnTo>
                  <a:pt x="1230885" y="3025"/>
                </a:lnTo>
                <a:lnTo>
                  <a:pt x="929089" y="2391"/>
                </a:lnTo>
                <a:lnTo>
                  <a:pt x="623492" y="1674"/>
                </a:lnTo>
                <a:lnTo>
                  <a:pt x="313870" y="876"/>
                </a:lnTo>
                <a:lnTo>
                  <a:pt x="0" y="0"/>
                </a:lnTo>
              </a:path>
            </a:pathLst>
          </a:custGeom>
          <a:ln w="35286">
            <a:solidFill>
              <a:srgbClr val="000000"/>
            </a:solidFill>
          </a:ln>
        </p:spPr>
        <p:txBody>
          <a:bodyPr wrap="square" lIns="0" tIns="0" rIns="0" bIns="0" rtlCol="0">
            <a:noAutofit/>
          </a:bodyPr>
          <a:lstStyle/>
          <a:p>
            <a:endParaRPr/>
          </a:p>
        </p:txBody>
      </p:sp>
      <p:sp>
        <p:nvSpPr>
          <p:cNvPr id="67" name="object 67"/>
          <p:cNvSpPr/>
          <p:nvPr/>
        </p:nvSpPr>
        <p:spPr>
          <a:xfrm>
            <a:off x="6838852" y="8747015"/>
            <a:ext cx="887" cy="4748571"/>
          </a:xfrm>
          <a:custGeom>
            <a:avLst/>
            <a:gdLst/>
            <a:ahLst/>
            <a:cxnLst/>
            <a:rect l="l" t="t" r="r" b="b"/>
            <a:pathLst>
              <a:path w="887" h="4748571">
                <a:moveTo>
                  <a:pt x="0" y="4748571"/>
                </a:moveTo>
                <a:lnTo>
                  <a:pt x="178" y="4504560"/>
                </a:lnTo>
                <a:lnTo>
                  <a:pt x="336" y="4260686"/>
                </a:lnTo>
                <a:lnTo>
                  <a:pt x="473" y="4017042"/>
                </a:lnTo>
                <a:lnTo>
                  <a:pt x="590" y="3773721"/>
                </a:lnTo>
                <a:lnTo>
                  <a:pt x="687" y="3530815"/>
                </a:lnTo>
                <a:lnTo>
                  <a:pt x="765" y="3288416"/>
                </a:lnTo>
                <a:lnTo>
                  <a:pt x="823" y="3046619"/>
                </a:lnTo>
                <a:lnTo>
                  <a:pt x="863" y="2805514"/>
                </a:lnTo>
                <a:lnTo>
                  <a:pt x="884" y="2565195"/>
                </a:lnTo>
                <a:lnTo>
                  <a:pt x="887" y="2325753"/>
                </a:lnTo>
                <a:lnTo>
                  <a:pt x="873" y="2087283"/>
                </a:lnTo>
                <a:lnTo>
                  <a:pt x="841" y="1849875"/>
                </a:lnTo>
                <a:lnTo>
                  <a:pt x="792" y="1613624"/>
                </a:lnTo>
                <a:lnTo>
                  <a:pt x="726" y="1378620"/>
                </a:lnTo>
                <a:lnTo>
                  <a:pt x="644" y="1144958"/>
                </a:lnTo>
                <a:lnTo>
                  <a:pt x="546" y="912729"/>
                </a:lnTo>
                <a:lnTo>
                  <a:pt x="432" y="682026"/>
                </a:lnTo>
                <a:lnTo>
                  <a:pt x="303" y="452942"/>
                </a:lnTo>
                <a:lnTo>
                  <a:pt x="158" y="225569"/>
                </a:lnTo>
                <a:lnTo>
                  <a:pt x="0" y="0"/>
                </a:lnTo>
              </a:path>
            </a:pathLst>
          </a:custGeom>
          <a:ln w="35286">
            <a:solidFill>
              <a:srgbClr val="000000"/>
            </a:solidFill>
          </a:ln>
        </p:spPr>
        <p:txBody>
          <a:bodyPr wrap="square" lIns="0" tIns="0" rIns="0" bIns="0" rtlCol="0">
            <a:noAutofit/>
          </a:bodyPr>
          <a:lstStyle/>
          <a:p>
            <a:endParaRPr/>
          </a:p>
        </p:txBody>
      </p:sp>
      <p:sp>
        <p:nvSpPr>
          <p:cNvPr id="68" name="object 68"/>
          <p:cNvSpPr/>
          <p:nvPr/>
        </p:nvSpPr>
        <p:spPr>
          <a:xfrm>
            <a:off x="6838715" y="8747015"/>
            <a:ext cx="136" cy="4748571"/>
          </a:xfrm>
          <a:custGeom>
            <a:avLst/>
            <a:gdLst/>
            <a:ahLst/>
            <a:cxnLst/>
            <a:rect l="l" t="t" r="r" b="b"/>
            <a:pathLst>
              <a:path w="136" h="4748571">
                <a:moveTo>
                  <a:pt x="136" y="4748571"/>
                </a:moveTo>
                <a:lnTo>
                  <a:pt x="103" y="4540499"/>
                </a:lnTo>
                <a:lnTo>
                  <a:pt x="74" y="4331992"/>
                </a:lnTo>
                <a:lnTo>
                  <a:pt x="51" y="4122610"/>
                </a:lnTo>
                <a:lnTo>
                  <a:pt x="33" y="3911908"/>
                </a:lnTo>
                <a:lnTo>
                  <a:pt x="19" y="3699444"/>
                </a:lnTo>
                <a:lnTo>
                  <a:pt x="9" y="3484775"/>
                </a:lnTo>
                <a:lnTo>
                  <a:pt x="2" y="3267459"/>
                </a:lnTo>
                <a:lnTo>
                  <a:pt x="0" y="3047053"/>
                </a:lnTo>
                <a:lnTo>
                  <a:pt x="0" y="2823114"/>
                </a:lnTo>
                <a:lnTo>
                  <a:pt x="3" y="2595199"/>
                </a:lnTo>
                <a:lnTo>
                  <a:pt x="9" y="2362866"/>
                </a:lnTo>
                <a:lnTo>
                  <a:pt x="18" y="2125672"/>
                </a:lnTo>
                <a:lnTo>
                  <a:pt x="28" y="1883174"/>
                </a:lnTo>
                <a:lnTo>
                  <a:pt x="41" y="1634930"/>
                </a:lnTo>
                <a:lnTo>
                  <a:pt x="55" y="1380497"/>
                </a:lnTo>
                <a:lnTo>
                  <a:pt x="70" y="1119432"/>
                </a:lnTo>
                <a:lnTo>
                  <a:pt x="85" y="851293"/>
                </a:lnTo>
                <a:lnTo>
                  <a:pt x="102" y="575636"/>
                </a:lnTo>
                <a:lnTo>
                  <a:pt x="119" y="292019"/>
                </a:lnTo>
                <a:lnTo>
                  <a:pt x="136" y="0"/>
                </a:lnTo>
              </a:path>
            </a:pathLst>
          </a:custGeom>
          <a:ln w="35286">
            <a:solidFill>
              <a:srgbClr val="000000"/>
            </a:solidFill>
          </a:ln>
        </p:spPr>
        <p:txBody>
          <a:bodyPr wrap="square" lIns="0" tIns="0" rIns="0" bIns="0" rtlCol="0">
            <a:noAutofit/>
          </a:bodyPr>
          <a:lstStyle/>
          <a:p>
            <a:endParaRPr/>
          </a:p>
        </p:txBody>
      </p:sp>
      <p:sp>
        <p:nvSpPr>
          <p:cNvPr id="69" name="object 69"/>
          <p:cNvSpPr/>
          <p:nvPr/>
        </p:nvSpPr>
        <p:spPr>
          <a:xfrm>
            <a:off x="6844137" y="9488981"/>
            <a:ext cx="5719860" cy="23718"/>
          </a:xfrm>
          <a:custGeom>
            <a:avLst/>
            <a:gdLst/>
            <a:ahLst/>
            <a:cxnLst/>
            <a:rect l="l" t="t" r="r" b="b"/>
            <a:pathLst>
              <a:path w="5719860" h="23718">
                <a:moveTo>
                  <a:pt x="0" y="23718"/>
                </a:moveTo>
                <a:lnTo>
                  <a:pt x="194055" y="22913"/>
                </a:lnTo>
                <a:lnTo>
                  <a:pt x="389494" y="22102"/>
                </a:lnTo>
                <a:lnTo>
                  <a:pt x="587697" y="21281"/>
                </a:lnTo>
                <a:lnTo>
                  <a:pt x="790048" y="20441"/>
                </a:lnTo>
                <a:lnTo>
                  <a:pt x="997929" y="19579"/>
                </a:lnTo>
                <a:lnTo>
                  <a:pt x="1212722" y="18689"/>
                </a:lnTo>
                <a:lnTo>
                  <a:pt x="1435811" y="17764"/>
                </a:lnTo>
                <a:lnTo>
                  <a:pt x="1668577" y="16798"/>
                </a:lnTo>
                <a:lnTo>
                  <a:pt x="1912403" y="15787"/>
                </a:lnTo>
                <a:lnTo>
                  <a:pt x="2168672" y="14725"/>
                </a:lnTo>
                <a:lnTo>
                  <a:pt x="2438766" y="13605"/>
                </a:lnTo>
                <a:lnTo>
                  <a:pt x="2724068" y="12422"/>
                </a:lnTo>
                <a:lnTo>
                  <a:pt x="3025960" y="11170"/>
                </a:lnTo>
                <a:lnTo>
                  <a:pt x="3345825" y="9844"/>
                </a:lnTo>
                <a:lnTo>
                  <a:pt x="3685044" y="8437"/>
                </a:lnTo>
                <a:lnTo>
                  <a:pt x="4045002" y="6944"/>
                </a:lnTo>
                <a:lnTo>
                  <a:pt x="4427080" y="5360"/>
                </a:lnTo>
                <a:lnTo>
                  <a:pt x="4832660" y="3678"/>
                </a:lnTo>
                <a:lnTo>
                  <a:pt x="5263126" y="1893"/>
                </a:lnTo>
                <a:lnTo>
                  <a:pt x="5719860" y="0"/>
                </a:lnTo>
              </a:path>
            </a:pathLst>
          </a:custGeom>
          <a:ln w="20163">
            <a:solidFill>
              <a:srgbClr val="000000"/>
            </a:solidFill>
          </a:ln>
        </p:spPr>
        <p:txBody>
          <a:bodyPr wrap="square" lIns="0" tIns="0" rIns="0" bIns="0" rtlCol="0">
            <a:noAutofit/>
          </a:bodyPr>
          <a:lstStyle/>
          <a:p>
            <a:endParaRPr/>
          </a:p>
        </p:txBody>
      </p:sp>
      <p:sp>
        <p:nvSpPr>
          <p:cNvPr id="70" name="object 70"/>
          <p:cNvSpPr/>
          <p:nvPr/>
        </p:nvSpPr>
        <p:spPr>
          <a:xfrm>
            <a:off x="6844137" y="9488981"/>
            <a:ext cx="5719860" cy="23718"/>
          </a:xfrm>
          <a:custGeom>
            <a:avLst/>
            <a:gdLst/>
            <a:ahLst/>
            <a:cxnLst/>
            <a:rect l="l" t="t" r="r" b="b"/>
            <a:pathLst>
              <a:path w="5719860" h="23718">
                <a:moveTo>
                  <a:pt x="0" y="23718"/>
                </a:moveTo>
                <a:lnTo>
                  <a:pt x="270773" y="22595"/>
                </a:lnTo>
                <a:lnTo>
                  <a:pt x="541776" y="21471"/>
                </a:lnTo>
                <a:lnTo>
                  <a:pt x="813236" y="20345"/>
                </a:lnTo>
                <a:lnTo>
                  <a:pt x="1085383" y="19217"/>
                </a:lnTo>
                <a:lnTo>
                  <a:pt x="1358446" y="18084"/>
                </a:lnTo>
                <a:lnTo>
                  <a:pt x="1632652" y="16947"/>
                </a:lnTo>
                <a:lnTo>
                  <a:pt x="1908232" y="15805"/>
                </a:lnTo>
                <a:lnTo>
                  <a:pt x="2185414" y="14655"/>
                </a:lnTo>
                <a:lnTo>
                  <a:pt x="2464427" y="13498"/>
                </a:lnTo>
                <a:lnTo>
                  <a:pt x="2745499" y="12333"/>
                </a:lnTo>
                <a:lnTo>
                  <a:pt x="3028860" y="11158"/>
                </a:lnTo>
                <a:lnTo>
                  <a:pt x="3314739" y="9972"/>
                </a:lnTo>
                <a:lnTo>
                  <a:pt x="3603364" y="8776"/>
                </a:lnTo>
                <a:lnTo>
                  <a:pt x="3894964" y="7567"/>
                </a:lnTo>
                <a:lnTo>
                  <a:pt x="4189768" y="6344"/>
                </a:lnTo>
                <a:lnTo>
                  <a:pt x="4488005" y="5107"/>
                </a:lnTo>
                <a:lnTo>
                  <a:pt x="4789904" y="3856"/>
                </a:lnTo>
                <a:lnTo>
                  <a:pt x="5095694" y="2588"/>
                </a:lnTo>
                <a:lnTo>
                  <a:pt x="5405603" y="1303"/>
                </a:lnTo>
                <a:lnTo>
                  <a:pt x="5719860" y="0"/>
                </a:lnTo>
              </a:path>
            </a:pathLst>
          </a:custGeom>
          <a:ln w="20163">
            <a:solidFill>
              <a:srgbClr val="000000"/>
            </a:solidFill>
          </a:ln>
        </p:spPr>
        <p:txBody>
          <a:bodyPr wrap="square" lIns="0" tIns="0" rIns="0" bIns="0" rtlCol="0">
            <a:noAutofit/>
          </a:bodyPr>
          <a:lstStyle/>
          <a:p>
            <a:endParaRPr/>
          </a:p>
        </p:txBody>
      </p:sp>
      <p:sp>
        <p:nvSpPr>
          <p:cNvPr id="71" name="object 71"/>
          <p:cNvSpPr/>
          <p:nvPr/>
        </p:nvSpPr>
        <p:spPr>
          <a:xfrm>
            <a:off x="6830759" y="11184166"/>
            <a:ext cx="5714103" cy="11265"/>
          </a:xfrm>
          <a:custGeom>
            <a:avLst/>
            <a:gdLst/>
            <a:ahLst/>
            <a:cxnLst/>
            <a:rect l="l" t="t" r="r" b="b"/>
            <a:pathLst>
              <a:path w="5714103" h="11265">
                <a:moveTo>
                  <a:pt x="0" y="0"/>
                </a:moveTo>
                <a:lnTo>
                  <a:pt x="193860" y="382"/>
                </a:lnTo>
                <a:lnTo>
                  <a:pt x="389101" y="767"/>
                </a:lnTo>
                <a:lnTo>
                  <a:pt x="587105" y="1157"/>
                </a:lnTo>
                <a:lnTo>
                  <a:pt x="789252" y="1555"/>
                </a:lnTo>
                <a:lnTo>
                  <a:pt x="996924" y="1965"/>
                </a:lnTo>
                <a:lnTo>
                  <a:pt x="1211501" y="2388"/>
                </a:lnTo>
                <a:lnTo>
                  <a:pt x="1434365" y="2827"/>
                </a:lnTo>
                <a:lnTo>
                  <a:pt x="1666897" y="3286"/>
                </a:lnTo>
                <a:lnTo>
                  <a:pt x="1910478" y="3766"/>
                </a:lnTo>
                <a:lnTo>
                  <a:pt x="2166489" y="4271"/>
                </a:lnTo>
                <a:lnTo>
                  <a:pt x="2436311" y="4803"/>
                </a:lnTo>
                <a:lnTo>
                  <a:pt x="2721326" y="5365"/>
                </a:lnTo>
                <a:lnTo>
                  <a:pt x="3022914" y="5959"/>
                </a:lnTo>
                <a:lnTo>
                  <a:pt x="3342457" y="6589"/>
                </a:lnTo>
                <a:lnTo>
                  <a:pt x="3681335" y="7257"/>
                </a:lnTo>
                <a:lnTo>
                  <a:pt x="4040931" y="7966"/>
                </a:lnTo>
                <a:lnTo>
                  <a:pt x="4422624" y="8719"/>
                </a:lnTo>
                <a:lnTo>
                  <a:pt x="4827796" y="9518"/>
                </a:lnTo>
                <a:lnTo>
                  <a:pt x="5257829" y="10365"/>
                </a:lnTo>
                <a:lnTo>
                  <a:pt x="5714103" y="11265"/>
                </a:lnTo>
              </a:path>
            </a:pathLst>
          </a:custGeom>
          <a:ln w="20163">
            <a:solidFill>
              <a:srgbClr val="000000"/>
            </a:solidFill>
          </a:ln>
        </p:spPr>
        <p:txBody>
          <a:bodyPr wrap="square" lIns="0" tIns="0" rIns="0" bIns="0" rtlCol="0">
            <a:noAutofit/>
          </a:bodyPr>
          <a:lstStyle/>
          <a:p>
            <a:endParaRPr/>
          </a:p>
        </p:txBody>
      </p:sp>
      <p:sp>
        <p:nvSpPr>
          <p:cNvPr id="72" name="object 72"/>
          <p:cNvSpPr/>
          <p:nvPr/>
        </p:nvSpPr>
        <p:spPr>
          <a:xfrm>
            <a:off x="6830759" y="11184166"/>
            <a:ext cx="5714103" cy="11265"/>
          </a:xfrm>
          <a:custGeom>
            <a:avLst/>
            <a:gdLst/>
            <a:ahLst/>
            <a:cxnLst/>
            <a:rect l="l" t="t" r="r" b="b"/>
            <a:pathLst>
              <a:path w="5714103" h="11265">
                <a:moveTo>
                  <a:pt x="0" y="0"/>
                </a:moveTo>
                <a:lnTo>
                  <a:pt x="270501" y="533"/>
                </a:lnTo>
                <a:lnTo>
                  <a:pt x="541231" y="1066"/>
                </a:lnTo>
                <a:lnTo>
                  <a:pt x="812418" y="1601"/>
                </a:lnTo>
                <a:lnTo>
                  <a:pt x="1084291" y="2137"/>
                </a:lnTo>
                <a:lnTo>
                  <a:pt x="1357078" y="2675"/>
                </a:lnTo>
                <a:lnTo>
                  <a:pt x="1631009" y="3215"/>
                </a:lnTo>
                <a:lnTo>
                  <a:pt x="1906311" y="3757"/>
                </a:lnTo>
                <a:lnTo>
                  <a:pt x="2183214" y="4303"/>
                </a:lnTo>
                <a:lnTo>
                  <a:pt x="2461946" y="4853"/>
                </a:lnTo>
                <a:lnTo>
                  <a:pt x="2742736" y="5407"/>
                </a:lnTo>
                <a:lnTo>
                  <a:pt x="3025812" y="5965"/>
                </a:lnTo>
                <a:lnTo>
                  <a:pt x="3311402" y="6528"/>
                </a:lnTo>
                <a:lnTo>
                  <a:pt x="3599737" y="7096"/>
                </a:lnTo>
                <a:lnTo>
                  <a:pt x="3891044" y="7671"/>
                </a:lnTo>
                <a:lnTo>
                  <a:pt x="4185551" y="8251"/>
                </a:lnTo>
                <a:lnTo>
                  <a:pt x="4483488" y="8839"/>
                </a:lnTo>
                <a:lnTo>
                  <a:pt x="4785083" y="9433"/>
                </a:lnTo>
                <a:lnTo>
                  <a:pt x="5090565" y="10036"/>
                </a:lnTo>
                <a:lnTo>
                  <a:pt x="5400162" y="10646"/>
                </a:lnTo>
                <a:lnTo>
                  <a:pt x="5714103" y="11265"/>
                </a:lnTo>
              </a:path>
            </a:pathLst>
          </a:custGeom>
          <a:ln w="20163">
            <a:solidFill>
              <a:srgbClr val="000000"/>
            </a:solidFill>
          </a:ln>
        </p:spPr>
        <p:txBody>
          <a:bodyPr wrap="square" lIns="0" tIns="0" rIns="0" bIns="0" rtlCol="0">
            <a:noAutofit/>
          </a:bodyPr>
          <a:lstStyle/>
          <a:p>
            <a:endParaRPr/>
          </a:p>
        </p:txBody>
      </p:sp>
      <p:sp>
        <p:nvSpPr>
          <p:cNvPr id="73" name="object 73"/>
          <p:cNvSpPr/>
          <p:nvPr/>
        </p:nvSpPr>
        <p:spPr>
          <a:xfrm>
            <a:off x="9637900" y="7956800"/>
            <a:ext cx="27745" cy="790213"/>
          </a:xfrm>
          <a:custGeom>
            <a:avLst/>
            <a:gdLst/>
            <a:ahLst/>
            <a:cxnLst/>
            <a:rect l="l" t="t" r="r" b="b"/>
            <a:pathLst>
              <a:path w="27745" h="790213">
                <a:moveTo>
                  <a:pt x="0" y="0"/>
                </a:moveTo>
                <a:lnTo>
                  <a:pt x="3265" y="26656"/>
                </a:lnTo>
                <a:lnTo>
                  <a:pt x="5998" y="53655"/>
                </a:lnTo>
                <a:lnTo>
                  <a:pt x="8253" y="81166"/>
                </a:lnTo>
                <a:lnTo>
                  <a:pt x="10088" y="109357"/>
                </a:lnTo>
                <a:lnTo>
                  <a:pt x="11558" y="138396"/>
                </a:lnTo>
                <a:lnTo>
                  <a:pt x="12718" y="168452"/>
                </a:lnTo>
                <a:lnTo>
                  <a:pt x="13625" y="199692"/>
                </a:lnTo>
                <a:lnTo>
                  <a:pt x="14334" y="232286"/>
                </a:lnTo>
                <a:lnTo>
                  <a:pt x="14902" y="266401"/>
                </a:lnTo>
                <a:lnTo>
                  <a:pt x="15383" y="302205"/>
                </a:lnTo>
                <a:lnTo>
                  <a:pt x="15834" y="339868"/>
                </a:lnTo>
                <a:lnTo>
                  <a:pt x="16311" y="379557"/>
                </a:lnTo>
                <a:lnTo>
                  <a:pt x="16869" y="421440"/>
                </a:lnTo>
                <a:lnTo>
                  <a:pt x="17564" y="465687"/>
                </a:lnTo>
                <a:lnTo>
                  <a:pt x="18452" y="512465"/>
                </a:lnTo>
                <a:lnTo>
                  <a:pt x="19590" y="561942"/>
                </a:lnTo>
                <a:lnTo>
                  <a:pt x="21032" y="614287"/>
                </a:lnTo>
                <a:lnTo>
                  <a:pt x="22835" y="669669"/>
                </a:lnTo>
                <a:lnTo>
                  <a:pt x="25054" y="728255"/>
                </a:lnTo>
                <a:lnTo>
                  <a:pt x="27745" y="790213"/>
                </a:lnTo>
              </a:path>
            </a:pathLst>
          </a:custGeom>
          <a:ln w="10081">
            <a:solidFill>
              <a:srgbClr val="000000"/>
            </a:solidFill>
          </a:ln>
        </p:spPr>
        <p:txBody>
          <a:bodyPr wrap="square" lIns="0" tIns="0" rIns="0" bIns="0" rtlCol="0">
            <a:noAutofit/>
          </a:bodyPr>
          <a:lstStyle/>
          <a:p>
            <a:endParaRPr/>
          </a:p>
        </p:txBody>
      </p:sp>
      <p:sp>
        <p:nvSpPr>
          <p:cNvPr id="74" name="object 74"/>
          <p:cNvSpPr/>
          <p:nvPr/>
        </p:nvSpPr>
        <p:spPr>
          <a:xfrm>
            <a:off x="9637900" y="7956800"/>
            <a:ext cx="27745" cy="790213"/>
          </a:xfrm>
          <a:custGeom>
            <a:avLst/>
            <a:gdLst/>
            <a:ahLst/>
            <a:cxnLst/>
            <a:rect l="l" t="t" r="r" b="b"/>
            <a:pathLst>
              <a:path w="27745" h="790213">
                <a:moveTo>
                  <a:pt x="0" y="0"/>
                </a:moveTo>
                <a:lnTo>
                  <a:pt x="1998" y="32776"/>
                </a:lnTo>
                <a:lnTo>
                  <a:pt x="3855" y="65686"/>
                </a:lnTo>
                <a:lnTo>
                  <a:pt x="5582" y="98827"/>
                </a:lnTo>
                <a:lnTo>
                  <a:pt x="7193" y="132293"/>
                </a:lnTo>
                <a:lnTo>
                  <a:pt x="8700" y="166181"/>
                </a:lnTo>
                <a:lnTo>
                  <a:pt x="10118" y="200587"/>
                </a:lnTo>
                <a:lnTo>
                  <a:pt x="11458" y="235605"/>
                </a:lnTo>
                <a:lnTo>
                  <a:pt x="12733" y="271332"/>
                </a:lnTo>
                <a:lnTo>
                  <a:pt x="13958" y="307864"/>
                </a:lnTo>
                <a:lnTo>
                  <a:pt x="15144" y="345297"/>
                </a:lnTo>
                <a:lnTo>
                  <a:pt x="16304" y="383725"/>
                </a:lnTo>
                <a:lnTo>
                  <a:pt x="17452" y="423246"/>
                </a:lnTo>
                <a:lnTo>
                  <a:pt x="18601" y="463954"/>
                </a:lnTo>
                <a:lnTo>
                  <a:pt x="19763" y="505946"/>
                </a:lnTo>
                <a:lnTo>
                  <a:pt x="20951" y="549317"/>
                </a:lnTo>
                <a:lnTo>
                  <a:pt x="22179" y="594163"/>
                </a:lnTo>
                <a:lnTo>
                  <a:pt x="23459" y="640580"/>
                </a:lnTo>
                <a:lnTo>
                  <a:pt x="24805" y="688663"/>
                </a:lnTo>
                <a:lnTo>
                  <a:pt x="26229" y="738509"/>
                </a:lnTo>
                <a:lnTo>
                  <a:pt x="27745" y="790213"/>
                </a:lnTo>
              </a:path>
            </a:pathLst>
          </a:custGeom>
          <a:ln w="10081">
            <a:solidFill>
              <a:srgbClr val="000000"/>
            </a:solidFill>
          </a:ln>
        </p:spPr>
        <p:txBody>
          <a:bodyPr wrap="square" lIns="0" tIns="0" rIns="0" bIns="0" rtlCol="0">
            <a:noAutofit/>
          </a:bodyPr>
          <a:lstStyle/>
          <a:p>
            <a:endParaRPr/>
          </a:p>
        </p:txBody>
      </p:sp>
      <p:sp>
        <p:nvSpPr>
          <p:cNvPr id="75" name="object 75"/>
          <p:cNvSpPr/>
          <p:nvPr/>
        </p:nvSpPr>
        <p:spPr>
          <a:xfrm>
            <a:off x="3207760" y="8414004"/>
            <a:ext cx="12743512" cy="40327"/>
          </a:xfrm>
          <a:custGeom>
            <a:avLst/>
            <a:gdLst/>
            <a:ahLst/>
            <a:cxnLst/>
            <a:rect l="l" t="t" r="r" b="b"/>
            <a:pathLst>
              <a:path w="12743512" h="40327">
                <a:moveTo>
                  <a:pt x="0" y="40327"/>
                </a:moveTo>
                <a:lnTo>
                  <a:pt x="701839" y="38106"/>
                </a:lnTo>
                <a:lnTo>
                  <a:pt x="1402707" y="35888"/>
                </a:lnTo>
                <a:lnTo>
                  <a:pt x="2101630" y="33676"/>
                </a:lnTo>
                <a:lnTo>
                  <a:pt x="2797635" y="31474"/>
                </a:lnTo>
                <a:lnTo>
                  <a:pt x="3489751" y="29284"/>
                </a:lnTo>
                <a:lnTo>
                  <a:pt x="4177005" y="27109"/>
                </a:lnTo>
                <a:lnTo>
                  <a:pt x="4858425" y="24952"/>
                </a:lnTo>
                <a:lnTo>
                  <a:pt x="5533037" y="22818"/>
                </a:lnTo>
                <a:lnTo>
                  <a:pt x="6199871" y="20707"/>
                </a:lnTo>
                <a:lnTo>
                  <a:pt x="6857953" y="18625"/>
                </a:lnTo>
                <a:lnTo>
                  <a:pt x="7506311" y="16573"/>
                </a:lnTo>
                <a:lnTo>
                  <a:pt x="8143973" y="14555"/>
                </a:lnTo>
                <a:lnTo>
                  <a:pt x="8769966" y="12574"/>
                </a:lnTo>
                <a:lnTo>
                  <a:pt x="9383318" y="10633"/>
                </a:lnTo>
                <a:lnTo>
                  <a:pt x="9983057" y="8735"/>
                </a:lnTo>
                <a:lnTo>
                  <a:pt x="10568209" y="6884"/>
                </a:lnTo>
                <a:lnTo>
                  <a:pt x="11137803" y="5081"/>
                </a:lnTo>
                <a:lnTo>
                  <a:pt x="11690867" y="3331"/>
                </a:lnTo>
                <a:lnTo>
                  <a:pt x="12226427" y="1636"/>
                </a:lnTo>
                <a:lnTo>
                  <a:pt x="12743512" y="0"/>
                </a:lnTo>
              </a:path>
            </a:pathLst>
          </a:custGeom>
          <a:ln w="10081">
            <a:solidFill>
              <a:srgbClr val="000000"/>
            </a:solidFill>
          </a:ln>
        </p:spPr>
        <p:txBody>
          <a:bodyPr wrap="square" lIns="0" tIns="0" rIns="0" bIns="0" rtlCol="0">
            <a:noAutofit/>
          </a:bodyPr>
          <a:lstStyle/>
          <a:p>
            <a:endParaRPr/>
          </a:p>
        </p:txBody>
      </p:sp>
      <p:sp>
        <p:nvSpPr>
          <p:cNvPr id="76" name="object 76"/>
          <p:cNvSpPr/>
          <p:nvPr/>
        </p:nvSpPr>
        <p:spPr>
          <a:xfrm>
            <a:off x="3207760" y="8414004"/>
            <a:ext cx="12743512" cy="40327"/>
          </a:xfrm>
          <a:custGeom>
            <a:avLst/>
            <a:gdLst/>
            <a:ahLst/>
            <a:cxnLst/>
            <a:rect l="l" t="t" r="r" b="b"/>
            <a:pathLst>
              <a:path w="12743512" h="40327">
                <a:moveTo>
                  <a:pt x="0" y="40327"/>
                </a:moveTo>
                <a:lnTo>
                  <a:pt x="527648" y="38657"/>
                </a:lnTo>
                <a:lnTo>
                  <a:pt x="1056944" y="36982"/>
                </a:lnTo>
                <a:lnTo>
                  <a:pt x="1589534" y="35297"/>
                </a:lnTo>
                <a:lnTo>
                  <a:pt x="2127064" y="33596"/>
                </a:lnTo>
                <a:lnTo>
                  <a:pt x="2671183" y="31874"/>
                </a:lnTo>
                <a:lnTo>
                  <a:pt x="3223537" y="30126"/>
                </a:lnTo>
                <a:lnTo>
                  <a:pt x="3785773" y="28347"/>
                </a:lnTo>
                <a:lnTo>
                  <a:pt x="4359539" y="26531"/>
                </a:lnTo>
                <a:lnTo>
                  <a:pt x="4946480" y="24674"/>
                </a:lnTo>
                <a:lnTo>
                  <a:pt x="5548245" y="22770"/>
                </a:lnTo>
                <a:lnTo>
                  <a:pt x="6166479" y="20813"/>
                </a:lnTo>
                <a:lnTo>
                  <a:pt x="6802832" y="18799"/>
                </a:lnTo>
                <a:lnTo>
                  <a:pt x="7458948" y="16723"/>
                </a:lnTo>
                <a:lnTo>
                  <a:pt x="8136476" y="14579"/>
                </a:lnTo>
                <a:lnTo>
                  <a:pt x="8837062" y="12362"/>
                </a:lnTo>
                <a:lnTo>
                  <a:pt x="9562353" y="10067"/>
                </a:lnTo>
                <a:lnTo>
                  <a:pt x="10313997" y="7688"/>
                </a:lnTo>
                <a:lnTo>
                  <a:pt x="11093640" y="5221"/>
                </a:lnTo>
                <a:lnTo>
                  <a:pt x="11902929" y="2660"/>
                </a:lnTo>
                <a:lnTo>
                  <a:pt x="12743512" y="0"/>
                </a:lnTo>
              </a:path>
            </a:pathLst>
          </a:custGeom>
          <a:ln w="10081">
            <a:solidFill>
              <a:srgbClr val="000000"/>
            </a:solidFill>
          </a:ln>
        </p:spPr>
        <p:txBody>
          <a:bodyPr wrap="square" lIns="0" tIns="0" rIns="0" bIns="0" rtlCol="0">
            <a:noAutofit/>
          </a:bodyPr>
          <a:lstStyle/>
          <a:p>
            <a:endParaRPr/>
          </a:p>
        </p:txBody>
      </p:sp>
      <p:sp>
        <p:nvSpPr>
          <p:cNvPr id="77" name="object 77"/>
          <p:cNvSpPr/>
          <p:nvPr/>
        </p:nvSpPr>
        <p:spPr>
          <a:xfrm>
            <a:off x="3198414" y="8451213"/>
            <a:ext cx="7339" cy="1071"/>
          </a:xfrm>
          <a:custGeom>
            <a:avLst/>
            <a:gdLst/>
            <a:ahLst/>
            <a:cxnLst/>
            <a:rect l="l" t="t" r="r" b="b"/>
            <a:pathLst>
              <a:path w="7339" h="1071">
                <a:moveTo>
                  <a:pt x="0" y="1071"/>
                </a:moveTo>
                <a:lnTo>
                  <a:pt x="3487" y="0"/>
                </a:lnTo>
                <a:lnTo>
                  <a:pt x="5558" y="374"/>
                </a:lnTo>
                <a:lnTo>
                  <a:pt x="7339" y="1071"/>
                </a:lnTo>
              </a:path>
            </a:pathLst>
          </a:custGeom>
          <a:ln w="10081">
            <a:solidFill>
              <a:srgbClr val="000000"/>
            </a:solidFill>
          </a:ln>
        </p:spPr>
        <p:txBody>
          <a:bodyPr wrap="square" lIns="0" tIns="0" rIns="0" bIns="0" rtlCol="0">
            <a:noAutofit/>
          </a:bodyPr>
          <a:lstStyle/>
          <a:p>
            <a:endParaRPr/>
          </a:p>
        </p:txBody>
      </p:sp>
      <p:sp>
        <p:nvSpPr>
          <p:cNvPr id="78" name="object 78"/>
          <p:cNvSpPr/>
          <p:nvPr/>
        </p:nvSpPr>
        <p:spPr>
          <a:xfrm>
            <a:off x="3198414" y="8451916"/>
            <a:ext cx="7339" cy="684"/>
          </a:xfrm>
          <a:custGeom>
            <a:avLst/>
            <a:gdLst/>
            <a:ahLst/>
            <a:cxnLst/>
            <a:rect l="l" t="t" r="r" b="b"/>
            <a:pathLst>
              <a:path w="7339" h="684">
                <a:moveTo>
                  <a:pt x="0" y="369"/>
                </a:moveTo>
                <a:lnTo>
                  <a:pt x="2901" y="684"/>
                </a:lnTo>
                <a:lnTo>
                  <a:pt x="4819" y="0"/>
                </a:lnTo>
                <a:lnTo>
                  <a:pt x="7339" y="369"/>
                </a:lnTo>
              </a:path>
            </a:pathLst>
          </a:custGeom>
          <a:ln w="10081">
            <a:solidFill>
              <a:srgbClr val="000000"/>
            </a:solidFill>
          </a:ln>
        </p:spPr>
        <p:txBody>
          <a:bodyPr wrap="square" lIns="0" tIns="0" rIns="0" bIns="0" rtlCol="0">
            <a:noAutofit/>
          </a:bodyPr>
          <a:lstStyle/>
          <a:p>
            <a:endParaRPr/>
          </a:p>
        </p:txBody>
      </p:sp>
      <p:sp>
        <p:nvSpPr>
          <p:cNvPr id="79" name="object 79"/>
          <p:cNvSpPr/>
          <p:nvPr/>
        </p:nvSpPr>
        <p:spPr>
          <a:xfrm>
            <a:off x="598246" y="8746902"/>
            <a:ext cx="5725148" cy="649"/>
          </a:xfrm>
          <a:custGeom>
            <a:avLst/>
            <a:gdLst/>
            <a:ahLst/>
            <a:cxnLst/>
            <a:rect l="l" t="t" r="r" b="b"/>
            <a:pathLst>
              <a:path w="5725148" h="649">
                <a:moveTo>
                  <a:pt x="0" y="112"/>
                </a:moveTo>
                <a:lnTo>
                  <a:pt x="315578" y="308"/>
                </a:lnTo>
                <a:lnTo>
                  <a:pt x="630698" y="454"/>
                </a:lnTo>
                <a:lnTo>
                  <a:pt x="944922" y="557"/>
                </a:lnTo>
                <a:lnTo>
                  <a:pt x="1257812" y="621"/>
                </a:lnTo>
                <a:lnTo>
                  <a:pt x="1568929" y="649"/>
                </a:lnTo>
                <a:lnTo>
                  <a:pt x="1877837" y="648"/>
                </a:lnTo>
                <a:lnTo>
                  <a:pt x="2184095" y="622"/>
                </a:lnTo>
                <a:lnTo>
                  <a:pt x="2487268" y="575"/>
                </a:lnTo>
                <a:lnTo>
                  <a:pt x="2786916" y="512"/>
                </a:lnTo>
                <a:lnTo>
                  <a:pt x="3082601" y="438"/>
                </a:lnTo>
                <a:lnTo>
                  <a:pt x="3373886" y="357"/>
                </a:lnTo>
                <a:lnTo>
                  <a:pt x="3660332" y="275"/>
                </a:lnTo>
                <a:lnTo>
                  <a:pt x="3941502" y="195"/>
                </a:lnTo>
                <a:lnTo>
                  <a:pt x="4216957" y="123"/>
                </a:lnTo>
                <a:lnTo>
                  <a:pt x="4486259" y="64"/>
                </a:lnTo>
                <a:lnTo>
                  <a:pt x="4748970" y="21"/>
                </a:lnTo>
                <a:lnTo>
                  <a:pt x="5004653" y="0"/>
                </a:lnTo>
                <a:lnTo>
                  <a:pt x="5252869" y="5"/>
                </a:lnTo>
                <a:lnTo>
                  <a:pt x="5493180" y="41"/>
                </a:lnTo>
                <a:lnTo>
                  <a:pt x="5725148" y="112"/>
                </a:lnTo>
              </a:path>
            </a:pathLst>
          </a:custGeom>
          <a:ln w="35286">
            <a:solidFill>
              <a:srgbClr val="000000"/>
            </a:solidFill>
          </a:ln>
        </p:spPr>
        <p:txBody>
          <a:bodyPr wrap="square" lIns="0" tIns="0" rIns="0" bIns="0" rtlCol="0">
            <a:noAutofit/>
          </a:bodyPr>
          <a:lstStyle/>
          <a:p>
            <a:endParaRPr/>
          </a:p>
        </p:txBody>
      </p:sp>
      <p:sp>
        <p:nvSpPr>
          <p:cNvPr id="80" name="object 80"/>
          <p:cNvSpPr/>
          <p:nvPr/>
        </p:nvSpPr>
        <p:spPr>
          <a:xfrm>
            <a:off x="598246" y="8747015"/>
            <a:ext cx="5725148" cy="3358"/>
          </a:xfrm>
          <a:custGeom>
            <a:avLst/>
            <a:gdLst/>
            <a:ahLst/>
            <a:cxnLst/>
            <a:rect l="l" t="t" r="r" b="b"/>
            <a:pathLst>
              <a:path w="5725148" h="3358">
                <a:moveTo>
                  <a:pt x="0" y="0"/>
                </a:moveTo>
                <a:lnTo>
                  <a:pt x="175341" y="581"/>
                </a:lnTo>
                <a:lnTo>
                  <a:pt x="352345" y="1114"/>
                </a:lnTo>
                <a:lnTo>
                  <a:pt x="532680" y="1595"/>
                </a:lnTo>
                <a:lnTo>
                  <a:pt x="718015" y="2023"/>
                </a:lnTo>
                <a:lnTo>
                  <a:pt x="910019" y="2395"/>
                </a:lnTo>
                <a:lnTo>
                  <a:pt x="1110361" y="2710"/>
                </a:lnTo>
                <a:lnTo>
                  <a:pt x="1320709" y="2966"/>
                </a:lnTo>
                <a:lnTo>
                  <a:pt x="1542733" y="3161"/>
                </a:lnTo>
                <a:lnTo>
                  <a:pt x="1778101" y="3292"/>
                </a:lnTo>
                <a:lnTo>
                  <a:pt x="2028482" y="3358"/>
                </a:lnTo>
                <a:lnTo>
                  <a:pt x="2295545" y="3357"/>
                </a:lnTo>
                <a:lnTo>
                  <a:pt x="2580958" y="3287"/>
                </a:lnTo>
                <a:lnTo>
                  <a:pt x="2886391" y="3146"/>
                </a:lnTo>
                <a:lnTo>
                  <a:pt x="3213513" y="2932"/>
                </a:lnTo>
                <a:lnTo>
                  <a:pt x="3563991" y="2642"/>
                </a:lnTo>
                <a:lnTo>
                  <a:pt x="3939495" y="2276"/>
                </a:lnTo>
                <a:lnTo>
                  <a:pt x="4341694" y="1830"/>
                </a:lnTo>
                <a:lnTo>
                  <a:pt x="4772257" y="1304"/>
                </a:lnTo>
                <a:lnTo>
                  <a:pt x="5232852" y="694"/>
                </a:lnTo>
                <a:lnTo>
                  <a:pt x="5725148" y="0"/>
                </a:lnTo>
              </a:path>
            </a:pathLst>
          </a:custGeom>
          <a:ln w="35286">
            <a:solidFill>
              <a:srgbClr val="000000"/>
            </a:solidFill>
          </a:ln>
        </p:spPr>
        <p:txBody>
          <a:bodyPr wrap="square" lIns="0" tIns="0" rIns="0" bIns="0" rtlCol="0">
            <a:noAutofit/>
          </a:bodyPr>
          <a:lstStyle/>
          <a:p>
            <a:endParaRPr/>
          </a:p>
        </p:txBody>
      </p:sp>
      <p:sp>
        <p:nvSpPr>
          <p:cNvPr id="81" name="object 81"/>
          <p:cNvSpPr/>
          <p:nvPr/>
        </p:nvSpPr>
        <p:spPr>
          <a:xfrm>
            <a:off x="6323395" y="8747015"/>
            <a:ext cx="615" cy="4748571"/>
          </a:xfrm>
          <a:custGeom>
            <a:avLst/>
            <a:gdLst/>
            <a:ahLst/>
            <a:cxnLst/>
            <a:rect l="l" t="t" r="r" b="b"/>
            <a:pathLst>
              <a:path w="615" h="4748571">
                <a:moveTo>
                  <a:pt x="0" y="0"/>
                </a:moveTo>
                <a:lnTo>
                  <a:pt x="150" y="200665"/>
                </a:lnTo>
                <a:lnTo>
                  <a:pt x="277" y="401864"/>
                </a:lnTo>
                <a:lnTo>
                  <a:pt x="382" y="604154"/>
                </a:lnTo>
                <a:lnTo>
                  <a:pt x="466" y="808090"/>
                </a:lnTo>
                <a:lnTo>
                  <a:pt x="529" y="1014228"/>
                </a:lnTo>
                <a:lnTo>
                  <a:pt x="575" y="1223124"/>
                </a:lnTo>
                <a:lnTo>
                  <a:pt x="603" y="1435335"/>
                </a:lnTo>
                <a:lnTo>
                  <a:pt x="615" y="1651415"/>
                </a:lnTo>
                <a:lnTo>
                  <a:pt x="613" y="1871920"/>
                </a:lnTo>
                <a:lnTo>
                  <a:pt x="597" y="2097408"/>
                </a:lnTo>
                <a:lnTo>
                  <a:pt x="570" y="2328433"/>
                </a:lnTo>
                <a:lnTo>
                  <a:pt x="531" y="2565551"/>
                </a:lnTo>
                <a:lnTo>
                  <a:pt x="484" y="2809319"/>
                </a:lnTo>
                <a:lnTo>
                  <a:pt x="428" y="3060292"/>
                </a:lnTo>
                <a:lnTo>
                  <a:pt x="366" y="3319026"/>
                </a:lnTo>
                <a:lnTo>
                  <a:pt x="298" y="3586077"/>
                </a:lnTo>
                <a:lnTo>
                  <a:pt x="227" y="3862001"/>
                </a:lnTo>
                <a:lnTo>
                  <a:pt x="152" y="4147355"/>
                </a:lnTo>
                <a:lnTo>
                  <a:pt x="76" y="4442692"/>
                </a:lnTo>
                <a:lnTo>
                  <a:pt x="0" y="4748571"/>
                </a:lnTo>
              </a:path>
            </a:pathLst>
          </a:custGeom>
          <a:ln w="35286">
            <a:solidFill>
              <a:srgbClr val="000000"/>
            </a:solidFill>
          </a:ln>
        </p:spPr>
        <p:txBody>
          <a:bodyPr wrap="square" lIns="0" tIns="0" rIns="0" bIns="0" rtlCol="0">
            <a:noAutofit/>
          </a:bodyPr>
          <a:lstStyle/>
          <a:p>
            <a:endParaRPr/>
          </a:p>
        </p:txBody>
      </p:sp>
      <p:sp>
        <p:nvSpPr>
          <p:cNvPr id="82" name="object 82"/>
          <p:cNvSpPr/>
          <p:nvPr/>
        </p:nvSpPr>
        <p:spPr>
          <a:xfrm>
            <a:off x="6323395" y="8747015"/>
            <a:ext cx="915" cy="4748571"/>
          </a:xfrm>
          <a:custGeom>
            <a:avLst/>
            <a:gdLst/>
            <a:ahLst/>
            <a:cxnLst/>
            <a:rect l="l" t="t" r="r" b="b"/>
            <a:pathLst>
              <a:path w="915" h="4748571">
                <a:moveTo>
                  <a:pt x="0" y="0"/>
                </a:moveTo>
                <a:lnTo>
                  <a:pt x="179" y="265590"/>
                </a:lnTo>
                <a:lnTo>
                  <a:pt x="339" y="530760"/>
                </a:lnTo>
                <a:lnTo>
                  <a:pt x="479" y="795084"/>
                </a:lnTo>
                <a:lnTo>
                  <a:pt x="599" y="1058140"/>
                </a:lnTo>
                <a:lnTo>
                  <a:pt x="699" y="1319504"/>
                </a:lnTo>
                <a:lnTo>
                  <a:pt x="780" y="1578750"/>
                </a:lnTo>
                <a:lnTo>
                  <a:pt x="842" y="1835456"/>
                </a:lnTo>
                <a:lnTo>
                  <a:pt x="885" y="2089198"/>
                </a:lnTo>
                <a:lnTo>
                  <a:pt x="909" y="2339552"/>
                </a:lnTo>
                <a:lnTo>
                  <a:pt x="915" y="2586093"/>
                </a:lnTo>
                <a:lnTo>
                  <a:pt x="903" y="2828398"/>
                </a:lnTo>
                <a:lnTo>
                  <a:pt x="872" y="3066043"/>
                </a:lnTo>
                <a:lnTo>
                  <a:pt x="823" y="3298604"/>
                </a:lnTo>
                <a:lnTo>
                  <a:pt x="757" y="3525657"/>
                </a:lnTo>
                <a:lnTo>
                  <a:pt x="673" y="3746778"/>
                </a:lnTo>
                <a:lnTo>
                  <a:pt x="572" y="3961544"/>
                </a:lnTo>
                <a:lnTo>
                  <a:pt x="454" y="4169530"/>
                </a:lnTo>
                <a:lnTo>
                  <a:pt x="319" y="4370312"/>
                </a:lnTo>
                <a:lnTo>
                  <a:pt x="168" y="4563467"/>
                </a:lnTo>
                <a:lnTo>
                  <a:pt x="0" y="4748571"/>
                </a:lnTo>
              </a:path>
            </a:pathLst>
          </a:custGeom>
          <a:ln w="35286">
            <a:solidFill>
              <a:srgbClr val="000000"/>
            </a:solidFill>
          </a:ln>
        </p:spPr>
        <p:txBody>
          <a:bodyPr wrap="square" lIns="0" tIns="0" rIns="0" bIns="0" rtlCol="0">
            <a:noAutofit/>
          </a:bodyPr>
          <a:lstStyle/>
          <a:p>
            <a:endParaRPr/>
          </a:p>
        </p:txBody>
      </p:sp>
      <p:sp>
        <p:nvSpPr>
          <p:cNvPr id="83" name="object 83"/>
          <p:cNvSpPr/>
          <p:nvPr/>
        </p:nvSpPr>
        <p:spPr>
          <a:xfrm>
            <a:off x="598246" y="13495586"/>
            <a:ext cx="5725148" cy="963"/>
          </a:xfrm>
          <a:custGeom>
            <a:avLst/>
            <a:gdLst/>
            <a:ahLst/>
            <a:cxnLst/>
            <a:rect l="l" t="t" r="r" b="b"/>
            <a:pathLst>
              <a:path w="5725148" h="963">
                <a:moveTo>
                  <a:pt x="5725148" y="0"/>
                </a:moveTo>
                <a:lnTo>
                  <a:pt x="5409340" y="102"/>
                </a:lnTo>
                <a:lnTo>
                  <a:pt x="5093955" y="208"/>
                </a:lnTo>
                <a:lnTo>
                  <a:pt x="4779439" y="317"/>
                </a:lnTo>
                <a:lnTo>
                  <a:pt x="4466242" y="425"/>
                </a:lnTo>
                <a:lnTo>
                  <a:pt x="4154811" y="530"/>
                </a:lnTo>
                <a:lnTo>
                  <a:pt x="3845595" y="629"/>
                </a:lnTo>
                <a:lnTo>
                  <a:pt x="3539041" y="720"/>
                </a:lnTo>
                <a:lnTo>
                  <a:pt x="3235597" y="800"/>
                </a:lnTo>
                <a:lnTo>
                  <a:pt x="2935713" y="867"/>
                </a:lnTo>
                <a:lnTo>
                  <a:pt x="2639835" y="919"/>
                </a:lnTo>
                <a:lnTo>
                  <a:pt x="2348412" y="951"/>
                </a:lnTo>
                <a:lnTo>
                  <a:pt x="2061891" y="963"/>
                </a:lnTo>
                <a:lnTo>
                  <a:pt x="1780722" y="952"/>
                </a:lnTo>
                <a:lnTo>
                  <a:pt x="1505351" y="914"/>
                </a:lnTo>
                <a:lnTo>
                  <a:pt x="1236228" y="848"/>
                </a:lnTo>
                <a:lnTo>
                  <a:pt x="973800" y="751"/>
                </a:lnTo>
                <a:lnTo>
                  <a:pt x="718515" y="620"/>
                </a:lnTo>
                <a:lnTo>
                  <a:pt x="470821" y="452"/>
                </a:lnTo>
                <a:lnTo>
                  <a:pt x="231167" y="247"/>
                </a:lnTo>
                <a:lnTo>
                  <a:pt x="0" y="0"/>
                </a:lnTo>
              </a:path>
            </a:pathLst>
          </a:custGeom>
          <a:ln w="35286">
            <a:solidFill>
              <a:srgbClr val="000000"/>
            </a:solidFill>
          </a:ln>
        </p:spPr>
        <p:txBody>
          <a:bodyPr wrap="square" lIns="0" tIns="0" rIns="0" bIns="0" rtlCol="0">
            <a:noAutofit/>
          </a:bodyPr>
          <a:lstStyle/>
          <a:p>
            <a:endParaRPr/>
          </a:p>
        </p:txBody>
      </p:sp>
      <p:sp>
        <p:nvSpPr>
          <p:cNvPr id="84" name="object 84"/>
          <p:cNvSpPr/>
          <p:nvPr/>
        </p:nvSpPr>
        <p:spPr>
          <a:xfrm>
            <a:off x="598246" y="13495586"/>
            <a:ext cx="5725148" cy="4336"/>
          </a:xfrm>
          <a:custGeom>
            <a:avLst/>
            <a:gdLst/>
            <a:ahLst/>
            <a:cxnLst/>
            <a:rect l="l" t="t" r="r" b="b"/>
            <a:pathLst>
              <a:path w="5725148" h="4336">
                <a:moveTo>
                  <a:pt x="5725148" y="0"/>
                </a:moveTo>
                <a:lnTo>
                  <a:pt x="5460406" y="833"/>
                </a:lnTo>
                <a:lnTo>
                  <a:pt x="5195338" y="1577"/>
                </a:lnTo>
                <a:lnTo>
                  <a:pt x="4929622" y="2231"/>
                </a:lnTo>
                <a:lnTo>
                  <a:pt x="4662933" y="2796"/>
                </a:lnTo>
                <a:lnTo>
                  <a:pt x="4394949" y="3273"/>
                </a:lnTo>
                <a:lnTo>
                  <a:pt x="4125347" y="3661"/>
                </a:lnTo>
                <a:lnTo>
                  <a:pt x="3853803" y="3961"/>
                </a:lnTo>
                <a:lnTo>
                  <a:pt x="3579994" y="4173"/>
                </a:lnTo>
                <a:lnTo>
                  <a:pt x="3303597" y="4298"/>
                </a:lnTo>
                <a:lnTo>
                  <a:pt x="3024289" y="4336"/>
                </a:lnTo>
                <a:lnTo>
                  <a:pt x="2741747" y="4287"/>
                </a:lnTo>
                <a:lnTo>
                  <a:pt x="2455647" y="4152"/>
                </a:lnTo>
                <a:lnTo>
                  <a:pt x="2165667" y="3931"/>
                </a:lnTo>
                <a:lnTo>
                  <a:pt x="1871483" y="3624"/>
                </a:lnTo>
                <a:lnTo>
                  <a:pt x="1572772" y="3231"/>
                </a:lnTo>
                <a:lnTo>
                  <a:pt x="1269210" y="2754"/>
                </a:lnTo>
                <a:lnTo>
                  <a:pt x="960475" y="2191"/>
                </a:lnTo>
                <a:lnTo>
                  <a:pt x="646244" y="1545"/>
                </a:lnTo>
                <a:lnTo>
                  <a:pt x="326193" y="814"/>
                </a:lnTo>
                <a:lnTo>
                  <a:pt x="0" y="0"/>
                </a:lnTo>
              </a:path>
            </a:pathLst>
          </a:custGeom>
          <a:ln w="35286">
            <a:solidFill>
              <a:srgbClr val="000000"/>
            </a:solidFill>
          </a:ln>
        </p:spPr>
        <p:txBody>
          <a:bodyPr wrap="square" lIns="0" tIns="0" rIns="0" bIns="0" rtlCol="0">
            <a:noAutofit/>
          </a:bodyPr>
          <a:lstStyle/>
          <a:p>
            <a:endParaRPr/>
          </a:p>
        </p:txBody>
      </p:sp>
      <p:sp>
        <p:nvSpPr>
          <p:cNvPr id="85" name="object 85"/>
          <p:cNvSpPr/>
          <p:nvPr/>
        </p:nvSpPr>
        <p:spPr>
          <a:xfrm>
            <a:off x="595499" y="8747015"/>
            <a:ext cx="2747" cy="4748571"/>
          </a:xfrm>
          <a:custGeom>
            <a:avLst/>
            <a:gdLst/>
            <a:ahLst/>
            <a:cxnLst/>
            <a:rect l="l" t="t" r="r" b="b"/>
            <a:pathLst>
              <a:path w="2747" h="4748571">
                <a:moveTo>
                  <a:pt x="2747" y="4748571"/>
                </a:moveTo>
                <a:lnTo>
                  <a:pt x="2244" y="4509163"/>
                </a:lnTo>
                <a:lnTo>
                  <a:pt x="1789" y="4269762"/>
                </a:lnTo>
                <a:lnTo>
                  <a:pt x="1385" y="4030401"/>
                </a:lnTo>
                <a:lnTo>
                  <a:pt x="1031" y="3791115"/>
                </a:lnTo>
                <a:lnTo>
                  <a:pt x="728" y="3551936"/>
                </a:lnTo>
                <a:lnTo>
                  <a:pt x="476" y="3312898"/>
                </a:lnTo>
                <a:lnTo>
                  <a:pt x="277" y="3074035"/>
                </a:lnTo>
                <a:lnTo>
                  <a:pt x="131" y="2835381"/>
                </a:lnTo>
                <a:lnTo>
                  <a:pt x="38" y="2596968"/>
                </a:lnTo>
                <a:lnTo>
                  <a:pt x="0" y="2358831"/>
                </a:lnTo>
                <a:lnTo>
                  <a:pt x="16" y="2121003"/>
                </a:lnTo>
                <a:lnTo>
                  <a:pt x="88" y="1883518"/>
                </a:lnTo>
                <a:lnTo>
                  <a:pt x="217" y="1646409"/>
                </a:lnTo>
                <a:lnTo>
                  <a:pt x="402" y="1409709"/>
                </a:lnTo>
                <a:lnTo>
                  <a:pt x="645" y="1173454"/>
                </a:lnTo>
                <a:lnTo>
                  <a:pt x="946" y="937675"/>
                </a:lnTo>
                <a:lnTo>
                  <a:pt x="1306" y="702406"/>
                </a:lnTo>
                <a:lnTo>
                  <a:pt x="1726" y="467682"/>
                </a:lnTo>
                <a:lnTo>
                  <a:pt x="2206" y="233535"/>
                </a:lnTo>
                <a:lnTo>
                  <a:pt x="2747" y="0"/>
                </a:lnTo>
              </a:path>
            </a:pathLst>
          </a:custGeom>
          <a:ln w="35286">
            <a:solidFill>
              <a:srgbClr val="000000"/>
            </a:solidFill>
          </a:ln>
        </p:spPr>
        <p:txBody>
          <a:bodyPr wrap="square" lIns="0" tIns="0" rIns="0" bIns="0" rtlCol="0">
            <a:noAutofit/>
          </a:bodyPr>
          <a:lstStyle/>
          <a:p>
            <a:endParaRPr/>
          </a:p>
        </p:txBody>
      </p:sp>
      <p:sp>
        <p:nvSpPr>
          <p:cNvPr id="86" name="object 86"/>
          <p:cNvSpPr/>
          <p:nvPr/>
        </p:nvSpPr>
        <p:spPr>
          <a:xfrm>
            <a:off x="598246" y="8747015"/>
            <a:ext cx="2217" cy="4748571"/>
          </a:xfrm>
          <a:custGeom>
            <a:avLst/>
            <a:gdLst/>
            <a:ahLst/>
            <a:cxnLst/>
            <a:rect l="l" t="t" r="r" b="b"/>
            <a:pathLst>
              <a:path w="2217" h="4748571">
                <a:moveTo>
                  <a:pt x="0" y="4748571"/>
                </a:moveTo>
                <a:lnTo>
                  <a:pt x="396" y="4546889"/>
                </a:lnTo>
                <a:lnTo>
                  <a:pt x="757" y="4344676"/>
                </a:lnTo>
                <a:lnTo>
                  <a:pt x="1079" y="4141393"/>
                </a:lnTo>
                <a:lnTo>
                  <a:pt x="1364" y="3936503"/>
                </a:lnTo>
                <a:lnTo>
                  <a:pt x="1609" y="3729465"/>
                </a:lnTo>
                <a:lnTo>
                  <a:pt x="1814" y="3519743"/>
                </a:lnTo>
                <a:lnTo>
                  <a:pt x="1978" y="3306796"/>
                </a:lnTo>
                <a:lnTo>
                  <a:pt x="2101" y="3090087"/>
                </a:lnTo>
                <a:lnTo>
                  <a:pt x="2180" y="2869076"/>
                </a:lnTo>
                <a:lnTo>
                  <a:pt x="2217" y="2643225"/>
                </a:lnTo>
                <a:lnTo>
                  <a:pt x="2209" y="2411995"/>
                </a:lnTo>
                <a:lnTo>
                  <a:pt x="2155" y="2174848"/>
                </a:lnTo>
                <a:lnTo>
                  <a:pt x="2056" y="1931245"/>
                </a:lnTo>
                <a:lnTo>
                  <a:pt x="1910" y="1680647"/>
                </a:lnTo>
                <a:lnTo>
                  <a:pt x="1716" y="1422515"/>
                </a:lnTo>
                <a:lnTo>
                  <a:pt x="1473" y="1156311"/>
                </a:lnTo>
                <a:lnTo>
                  <a:pt x="1181" y="881496"/>
                </a:lnTo>
                <a:lnTo>
                  <a:pt x="839" y="597532"/>
                </a:lnTo>
                <a:lnTo>
                  <a:pt x="445" y="303879"/>
                </a:lnTo>
                <a:lnTo>
                  <a:pt x="0" y="0"/>
                </a:lnTo>
              </a:path>
            </a:pathLst>
          </a:custGeom>
          <a:ln w="35286">
            <a:solidFill>
              <a:srgbClr val="000000"/>
            </a:solidFill>
          </a:ln>
        </p:spPr>
        <p:txBody>
          <a:bodyPr wrap="square" lIns="0" tIns="0" rIns="0" bIns="0" rtlCol="0">
            <a:noAutofit/>
          </a:bodyPr>
          <a:lstStyle/>
          <a:p>
            <a:endParaRPr/>
          </a:p>
        </p:txBody>
      </p:sp>
      <p:sp>
        <p:nvSpPr>
          <p:cNvPr id="87" name="object 87"/>
          <p:cNvSpPr/>
          <p:nvPr/>
        </p:nvSpPr>
        <p:spPr>
          <a:xfrm>
            <a:off x="633188" y="9488981"/>
            <a:ext cx="5690205" cy="23718"/>
          </a:xfrm>
          <a:custGeom>
            <a:avLst/>
            <a:gdLst/>
            <a:ahLst/>
            <a:cxnLst/>
            <a:rect l="l" t="t" r="r" b="b"/>
            <a:pathLst>
              <a:path w="5690205" h="23718">
                <a:moveTo>
                  <a:pt x="0" y="23718"/>
                </a:moveTo>
                <a:lnTo>
                  <a:pt x="193049" y="22913"/>
                </a:lnTo>
                <a:lnTo>
                  <a:pt x="387474" y="22102"/>
                </a:lnTo>
                <a:lnTo>
                  <a:pt x="584650" y="21281"/>
                </a:lnTo>
                <a:lnTo>
                  <a:pt x="785951" y="20441"/>
                </a:lnTo>
                <a:lnTo>
                  <a:pt x="992754" y="19579"/>
                </a:lnTo>
                <a:lnTo>
                  <a:pt x="1206434" y="18689"/>
                </a:lnTo>
                <a:lnTo>
                  <a:pt x="1428366" y="17764"/>
                </a:lnTo>
                <a:lnTo>
                  <a:pt x="1659926" y="16798"/>
                </a:lnTo>
                <a:lnTo>
                  <a:pt x="1902488" y="15787"/>
                </a:lnTo>
                <a:lnTo>
                  <a:pt x="2157428" y="14725"/>
                </a:lnTo>
                <a:lnTo>
                  <a:pt x="2426122" y="13605"/>
                </a:lnTo>
                <a:lnTo>
                  <a:pt x="2709944" y="12422"/>
                </a:lnTo>
                <a:lnTo>
                  <a:pt x="3010271" y="11170"/>
                </a:lnTo>
                <a:lnTo>
                  <a:pt x="3328477" y="9844"/>
                </a:lnTo>
                <a:lnTo>
                  <a:pt x="3665938" y="8437"/>
                </a:lnTo>
                <a:lnTo>
                  <a:pt x="4024030" y="6944"/>
                </a:lnTo>
                <a:lnTo>
                  <a:pt x="4404127" y="5360"/>
                </a:lnTo>
                <a:lnTo>
                  <a:pt x="4807605" y="3678"/>
                </a:lnTo>
                <a:lnTo>
                  <a:pt x="5235839" y="1893"/>
                </a:lnTo>
                <a:lnTo>
                  <a:pt x="5690205" y="0"/>
                </a:lnTo>
              </a:path>
            </a:pathLst>
          </a:custGeom>
          <a:ln w="20163">
            <a:solidFill>
              <a:srgbClr val="000000"/>
            </a:solidFill>
          </a:ln>
        </p:spPr>
        <p:txBody>
          <a:bodyPr wrap="square" lIns="0" tIns="0" rIns="0" bIns="0" rtlCol="0">
            <a:noAutofit/>
          </a:bodyPr>
          <a:lstStyle/>
          <a:p>
            <a:endParaRPr/>
          </a:p>
        </p:txBody>
      </p:sp>
      <p:sp>
        <p:nvSpPr>
          <p:cNvPr id="88" name="object 88"/>
          <p:cNvSpPr/>
          <p:nvPr/>
        </p:nvSpPr>
        <p:spPr>
          <a:xfrm>
            <a:off x="633188" y="9488981"/>
            <a:ext cx="5690205" cy="23718"/>
          </a:xfrm>
          <a:custGeom>
            <a:avLst/>
            <a:gdLst/>
            <a:ahLst/>
            <a:cxnLst/>
            <a:rect l="l" t="t" r="r" b="b"/>
            <a:pathLst>
              <a:path w="5690205" h="23718">
                <a:moveTo>
                  <a:pt x="0" y="23718"/>
                </a:moveTo>
                <a:lnTo>
                  <a:pt x="269369" y="22595"/>
                </a:lnTo>
                <a:lnTo>
                  <a:pt x="538967" y="21471"/>
                </a:lnTo>
                <a:lnTo>
                  <a:pt x="809020" y="20345"/>
                </a:lnTo>
                <a:lnTo>
                  <a:pt x="1079756" y="19217"/>
                </a:lnTo>
                <a:lnTo>
                  <a:pt x="1351402" y="18084"/>
                </a:lnTo>
                <a:lnTo>
                  <a:pt x="1624187" y="16947"/>
                </a:lnTo>
                <a:lnTo>
                  <a:pt x="1898338" y="15805"/>
                </a:lnTo>
                <a:lnTo>
                  <a:pt x="2174083" y="14655"/>
                </a:lnTo>
                <a:lnTo>
                  <a:pt x="2451649" y="13498"/>
                </a:lnTo>
                <a:lnTo>
                  <a:pt x="2731265" y="12333"/>
                </a:lnTo>
                <a:lnTo>
                  <a:pt x="3013157" y="11158"/>
                </a:lnTo>
                <a:lnTo>
                  <a:pt x="3297553" y="9972"/>
                </a:lnTo>
                <a:lnTo>
                  <a:pt x="3584681" y="8776"/>
                </a:lnTo>
                <a:lnTo>
                  <a:pt x="3874770" y="7567"/>
                </a:lnTo>
                <a:lnTo>
                  <a:pt x="4168046" y="6344"/>
                </a:lnTo>
                <a:lnTo>
                  <a:pt x="4464736" y="5107"/>
                </a:lnTo>
                <a:lnTo>
                  <a:pt x="4765070" y="3856"/>
                </a:lnTo>
                <a:lnTo>
                  <a:pt x="5069274" y="2588"/>
                </a:lnTo>
                <a:lnTo>
                  <a:pt x="5377576" y="1303"/>
                </a:lnTo>
                <a:lnTo>
                  <a:pt x="5690205" y="0"/>
                </a:lnTo>
              </a:path>
            </a:pathLst>
          </a:custGeom>
          <a:ln w="20163">
            <a:solidFill>
              <a:srgbClr val="000000"/>
            </a:solidFill>
          </a:ln>
        </p:spPr>
        <p:txBody>
          <a:bodyPr wrap="square" lIns="0" tIns="0" rIns="0" bIns="0" rtlCol="0">
            <a:noAutofit/>
          </a:bodyPr>
          <a:lstStyle/>
          <a:p>
            <a:endParaRPr/>
          </a:p>
        </p:txBody>
      </p:sp>
      <p:sp>
        <p:nvSpPr>
          <p:cNvPr id="89" name="object 89"/>
          <p:cNvSpPr/>
          <p:nvPr/>
        </p:nvSpPr>
        <p:spPr>
          <a:xfrm>
            <a:off x="619804" y="11184166"/>
            <a:ext cx="5714103" cy="11265"/>
          </a:xfrm>
          <a:custGeom>
            <a:avLst/>
            <a:gdLst/>
            <a:ahLst/>
            <a:cxnLst/>
            <a:rect l="l" t="t" r="r" b="b"/>
            <a:pathLst>
              <a:path w="5714103" h="11265">
                <a:moveTo>
                  <a:pt x="0" y="0"/>
                </a:moveTo>
                <a:lnTo>
                  <a:pt x="193860" y="382"/>
                </a:lnTo>
                <a:lnTo>
                  <a:pt x="389101" y="767"/>
                </a:lnTo>
                <a:lnTo>
                  <a:pt x="587105" y="1157"/>
                </a:lnTo>
                <a:lnTo>
                  <a:pt x="789252" y="1555"/>
                </a:lnTo>
                <a:lnTo>
                  <a:pt x="996924" y="1965"/>
                </a:lnTo>
                <a:lnTo>
                  <a:pt x="1211501" y="2388"/>
                </a:lnTo>
                <a:lnTo>
                  <a:pt x="1434365" y="2827"/>
                </a:lnTo>
                <a:lnTo>
                  <a:pt x="1666897" y="3286"/>
                </a:lnTo>
                <a:lnTo>
                  <a:pt x="1910478" y="3766"/>
                </a:lnTo>
                <a:lnTo>
                  <a:pt x="2166489" y="4271"/>
                </a:lnTo>
                <a:lnTo>
                  <a:pt x="2436312" y="4803"/>
                </a:lnTo>
                <a:lnTo>
                  <a:pt x="2721326" y="5365"/>
                </a:lnTo>
                <a:lnTo>
                  <a:pt x="3022914" y="5959"/>
                </a:lnTo>
                <a:lnTo>
                  <a:pt x="3342457" y="6589"/>
                </a:lnTo>
                <a:lnTo>
                  <a:pt x="3681336" y="7257"/>
                </a:lnTo>
                <a:lnTo>
                  <a:pt x="4040931" y="7966"/>
                </a:lnTo>
                <a:lnTo>
                  <a:pt x="4422624" y="8719"/>
                </a:lnTo>
                <a:lnTo>
                  <a:pt x="4827797" y="9518"/>
                </a:lnTo>
                <a:lnTo>
                  <a:pt x="5257829" y="10365"/>
                </a:lnTo>
                <a:lnTo>
                  <a:pt x="5714103" y="11265"/>
                </a:lnTo>
              </a:path>
            </a:pathLst>
          </a:custGeom>
          <a:ln w="20163">
            <a:solidFill>
              <a:srgbClr val="000000"/>
            </a:solidFill>
          </a:ln>
        </p:spPr>
        <p:txBody>
          <a:bodyPr wrap="square" lIns="0" tIns="0" rIns="0" bIns="0" rtlCol="0">
            <a:noAutofit/>
          </a:bodyPr>
          <a:lstStyle/>
          <a:p>
            <a:endParaRPr/>
          </a:p>
        </p:txBody>
      </p:sp>
      <p:sp>
        <p:nvSpPr>
          <p:cNvPr id="90" name="object 90"/>
          <p:cNvSpPr/>
          <p:nvPr/>
        </p:nvSpPr>
        <p:spPr>
          <a:xfrm>
            <a:off x="619804" y="11184166"/>
            <a:ext cx="5714103" cy="11265"/>
          </a:xfrm>
          <a:custGeom>
            <a:avLst/>
            <a:gdLst/>
            <a:ahLst/>
            <a:cxnLst/>
            <a:rect l="l" t="t" r="r" b="b"/>
            <a:pathLst>
              <a:path w="5714103" h="11265">
                <a:moveTo>
                  <a:pt x="0" y="0"/>
                </a:moveTo>
                <a:lnTo>
                  <a:pt x="270501" y="533"/>
                </a:lnTo>
                <a:lnTo>
                  <a:pt x="541231" y="1066"/>
                </a:lnTo>
                <a:lnTo>
                  <a:pt x="812418" y="1601"/>
                </a:lnTo>
                <a:lnTo>
                  <a:pt x="1084291" y="2137"/>
                </a:lnTo>
                <a:lnTo>
                  <a:pt x="1357078" y="2675"/>
                </a:lnTo>
                <a:lnTo>
                  <a:pt x="1631009" y="3215"/>
                </a:lnTo>
                <a:lnTo>
                  <a:pt x="1906312" y="3757"/>
                </a:lnTo>
                <a:lnTo>
                  <a:pt x="2183214" y="4303"/>
                </a:lnTo>
                <a:lnTo>
                  <a:pt x="2461946" y="4853"/>
                </a:lnTo>
                <a:lnTo>
                  <a:pt x="2742736" y="5407"/>
                </a:lnTo>
                <a:lnTo>
                  <a:pt x="3025812" y="5965"/>
                </a:lnTo>
                <a:lnTo>
                  <a:pt x="3311403" y="6528"/>
                </a:lnTo>
                <a:lnTo>
                  <a:pt x="3599737" y="7096"/>
                </a:lnTo>
                <a:lnTo>
                  <a:pt x="3891044" y="7671"/>
                </a:lnTo>
                <a:lnTo>
                  <a:pt x="4185551" y="8251"/>
                </a:lnTo>
                <a:lnTo>
                  <a:pt x="4483488" y="8839"/>
                </a:lnTo>
                <a:lnTo>
                  <a:pt x="4785083" y="9433"/>
                </a:lnTo>
                <a:lnTo>
                  <a:pt x="5090565" y="10036"/>
                </a:lnTo>
                <a:lnTo>
                  <a:pt x="5400162" y="10646"/>
                </a:lnTo>
                <a:lnTo>
                  <a:pt x="5714103" y="11265"/>
                </a:lnTo>
              </a:path>
            </a:pathLst>
          </a:custGeom>
          <a:ln w="20163">
            <a:solidFill>
              <a:srgbClr val="000000"/>
            </a:solidFill>
          </a:ln>
        </p:spPr>
        <p:txBody>
          <a:bodyPr wrap="square" lIns="0" tIns="0" rIns="0" bIns="0" rtlCol="0">
            <a:noAutofit/>
          </a:bodyPr>
          <a:lstStyle/>
          <a:p>
            <a:endParaRPr/>
          </a:p>
        </p:txBody>
      </p:sp>
      <p:sp>
        <p:nvSpPr>
          <p:cNvPr id="91" name="object 91"/>
          <p:cNvSpPr/>
          <p:nvPr/>
        </p:nvSpPr>
        <p:spPr>
          <a:xfrm>
            <a:off x="3205754" y="8452285"/>
            <a:ext cx="5214" cy="294729"/>
          </a:xfrm>
          <a:custGeom>
            <a:avLst/>
            <a:gdLst/>
            <a:ahLst/>
            <a:cxnLst/>
            <a:rect l="l" t="t" r="r" b="b"/>
            <a:pathLst>
              <a:path w="5214" h="294729">
                <a:moveTo>
                  <a:pt x="0" y="0"/>
                </a:moveTo>
                <a:lnTo>
                  <a:pt x="563" y="13871"/>
                </a:lnTo>
                <a:lnTo>
                  <a:pt x="1148" y="27786"/>
                </a:lnTo>
                <a:lnTo>
                  <a:pt x="1741" y="41751"/>
                </a:lnTo>
                <a:lnTo>
                  <a:pt x="2328" y="55775"/>
                </a:lnTo>
                <a:lnTo>
                  <a:pt x="2897" y="69866"/>
                </a:lnTo>
                <a:lnTo>
                  <a:pt x="3433" y="84032"/>
                </a:lnTo>
                <a:lnTo>
                  <a:pt x="3923" y="98281"/>
                </a:lnTo>
                <a:lnTo>
                  <a:pt x="4353" y="112621"/>
                </a:lnTo>
                <a:lnTo>
                  <a:pt x="4711" y="127060"/>
                </a:lnTo>
                <a:lnTo>
                  <a:pt x="4983" y="141606"/>
                </a:lnTo>
                <a:lnTo>
                  <a:pt x="5155" y="156267"/>
                </a:lnTo>
                <a:lnTo>
                  <a:pt x="5214" y="171052"/>
                </a:lnTo>
                <a:lnTo>
                  <a:pt x="5146" y="185968"/>
                </a:lnTo>
                <a:lnTo>
                  <a:pt x="4939" y="201023"/>
                </a:lnTo>
                <a:lnTo>
                  <a:pt x="4578" y="216225"/>
                </a:lnTo>
                <a:lnTo>
                  <a:pt x="4050" y="231583"/>
                </a:lnTo>
                <a:lnTo>
                  <a:pt x="3341" y="247104"/>
                </a:lnTo>
                <a:lnTo>
                  <a:pt x="2439" y="262797"/>
                </a:lnTo>
                <a:lnTo>
                  <a:pt x="1330" y="278669"/>
                </a:lnTo>
                <a:lnTo>
                  <a:pt x="0" y="294729"/>
                </a:lnTo>
              </a:path>
            </a:pathLst>
          </a:custGeom>
          <a:ln w="10081">
            <a:solidFill>
              <a:srgbClr val="000000"/>
            </a:solidFill>
          </a:ln>
        </p:spPr>
        <p:txBody>
          <a:bodyPr wrap="square" lIns="0" tIns="0" rIns="0" bIns="0" rtlCol="0">
            <a:noAutofit/>
          </a:bodyPr>
          <a:lstStyle/>
          <a:p>
            <a:endParaRPr/>
          </a:p>
        </p:txBody>
      </p:sp>
      <p:sp>
        <p:nvSpPr>
          <p:cNvPr id="92" name="object 92"/>
          <p:cNvSpPr/>
          <p:nvPr/>
        </p:nvSpPr>
        <p:spPr>
          <a:xfrm>
            <a:off x="3204615" y="8452285"/>
            <a:ext cx="1421" cy="294729"/>
          </a:xfrm>
          <a:custGeom>
            <a:avLst/>
            <a:gdLst/>
            <a:ahLst/>
            <a:cxnLst/>
            <a:rect l="l" t="t" r="r" b="b"/>
            <a:pathLst>
              <a:path w="1421" h="294729">
                <a:moveTo>
                  <a:pt x="1138" y="0"/>
                </a:moveTo>
                <a:lnTo>
                  <a:pt x="1309" y="9525"/>
                </a:lnTo>
                <a:lnTo>
                  <a:pt x="1400" y="19228"/>
                </a:lnTo>
                <a:lnTo>
                  <a:pt x="1421" y="29170"/>
                </a:lnTo>
                <a:lnTo>
                  <a:pt x="1383" y="39414"/>
                </a:lnTo>
                <a:lnTo>
                  <a:pt x="1295" y="50020"/>
                </a:lnTo>
                <a:lnTo>
                  <a:pt x="1169" y="61051"/>
                </a:lnTo>
                <a:lnTo>
                  <a:pt x="1014" y="72570"/>
                </a:lnTo>
                <a:lnTo>
                  <a:pt x="841" y="84636"/>
                </a:lnTo>
                <a:lnTo>
                  <a:pt x="661" y="97313"/>
                </a:lnTo>
                <a:lnTo>
                  <a:pt x="484" y="110662"/>
                </a:lnTo>
                <a:lnTo>
                  <a:pt x="319" y="124745"/>
                </a:lnTo>
                <a:lnTo>
                  <a:pt x="178" y="139624"/>
                </a:lnTo>
                <a:lnTo>
                  <a:pt x="71" y="155361"/>
                </a:lnTo>
                <a:lnTo>
                  <a:pt x="8" y="172018"/>
                </a:lnTo>
                <a:lnTo>
                  <a:pt x="0" y="189655"/>
                </a:lnTo>
                <a:lnTo>
                  <a:pt x="56" y="208336"/>
                </a:lnTo>
                <a:lnTo>
                  <a:pt x="188" y="228122"/>
                </a:lnTo>
                <a:lnTo>
                  <a:pt x="405" y="249075"/>
                </a:lnTo>
                <a:lnTo>
                  <a:pt x="719" y="271257"/>
                </a:lnTo>
                <a:lnTo>
                  <a:pt x="1138" y="294729"/>
                </a:lnTo>
              </a:path>
            </a:pathLst>
          </a:custGeom>
          <a:ln w="10081">
            <a:solidFill>
              <a:srgbClr val="000000"/>
            </a:solidFill>
          </a:ln>
        </p:spPr>
        <p:txBody>
          <a:bodyPr wrap="square" lIns="0" tIns="0" rIns="0" bIns="0" rtlCol="0">
            <a:noAutofit/>
          </a:bodyPr>
          <a:lstStyle/>
          <a:p>
            <a:endParaRPr/>
          </a:p>
        </p:txBody>
      </p:sp>
      <p:sp>
        <p:nvSpPr>
          <p:cNvPr id="93" name="object 93"/>
          <p:cNvSpPr/>
          <p:nvPr/>
        </p:nvSpPr>
        <p:spPr>
          <a:xfrm>
            <a:off x="3205754" y="8746573"/>
            <a:ext cx="7339" cy="441"/>
          </a:xfrm>
          <a:custGeom>
            <a:avLst/>
            <a:gdLst/>
            <a:ahLst/>
            <a:cxnLst/>
            <a:rect l="l" t="t" r="r" b="b"/>
            <a:pathLst>
              <a:path w="7339" h="441">
                <a:moveTo>
                  <a:pt x="0" y="441"/>
                </a:moveTo>
                <a:lnTo>
                  <a:pt x="1821" y="0"/>
                </a:lnTo>
                <a:lnTo>
                  <a:pt x="5197" y="408"/>
                </a:lnTo>
                <a:lnTo>
                  <a:pt x="7339" y="441"/>
                </a:lnTo>
              </a:path>
            </a:pathLst>
          </a:custGeom>
          <a:ln w="10081">
            <a:solidFill>
              <a:srgbClr val="000000"/>
            </a:solidFill>
          </a:ln>
        </p:spPr>
        <p:txBody>
          <a:bodyPr wrap="square" lIns="0" tIns="0" rIns="0" bIns="0" rtlCol="0">
            <a:noAutofit/>
          </a:bodyPr>
          <a:lstStyle/>
          <a:p>
            <a:endParaRPr/>
          </a:p>
        </p:txBody>
      </p:sp>
      <p:sp>
        <p:nvSpPr>
          <p:cNvPr id="94" name="object 94"/>
          <p:cNvSpPr/>
          <p:nvPr/>
        </p:nvSpPr>
        <p:spPr>
          <a:xfrm>
            <a:off x="3205754" y="8746945"/>
            <a:ext cx="7339" cy="241"/>
          </a:xfrm>
          <a:custGeom>
            <a:avLst/>
            <a:gdLst/>
            <a:ahLst/>
            <a:cxnLst/>
            <a:rect l="l" t="t" r="r" b="b"/>
            <a:pathLst>
              <a:path w="7339" h="241">
                <a:moveTo>
                  <a:pt x="0" y="68"/>
                </a:moveTo>
                <a:lnTo>
                  <a:pt x="2034" y="0"/>
                </a:lnTo>
                <a:lnTo>
                  <a:pt x="4908" y="241"/>
                </a:lnTo>
                <a:lnTo>
                  <a:pt x="7339" y="68"/>
                </a:lnTo>
              </a:path>
            </a:pathLst>
          </a:custGeom>
          <a:ln w="10081">
            <a:solidFill>
              <a:srgbClr val="000000"/>
            </a:solidFill>
          </a:ln>
        </p:spPr>
        <p:txBody>
          <a:bodyPr wrap="square" lIns="0" tIns="0" rIns="0" bIns="0" rtlCol="0">
            <a:noAutofit/>
          </a:bodyPr>
          <a:lstStyle/>
          <a:p>
            <a:endParaRPr/>
          </a:p>
        </p:txBody>
      </p:sp>
      <p:sp>
        <p:nvSpPr>
          <p:cNvPr id="95" name="object 95"/>
          <p:cNvSpPr/>
          <p:nvPr/>
        </p:nvSpPr>
        <p:spPr>
          <a:xfrm>
            <a:off x="15921763" y="8406225"/>
            <a:ext cx="22462" cy="1145"/>
          </a:xfrm>
          <a:custGeom>
            <a:avLst/>
            <a:gdLst/>
            <a:ahLst/>
            <a:cxnLst/>
            <a:rect l="l" t="t" r="r" b="b"/>
            <a:pathLst>
              <a:path w="22462" h="1145">
                <a:moveTo>
                  <a:pt x="0" y="691"/>
                </a:moveTo>
                <a:lnTo>
                  <a:pt x="5044" y="1145"/>
                </a:lnTo>
                <a:lnTo>
                  <a:pt x="12277" y="0"/>
                </a:lnTo>
                <a:lnTo>
                  <a:pt x="22462" y="691"/>
                </a:lnTo>
              </a:path>
            </a:pathLst>
          </a:custGeom>
          <a:ln w="10081">
            <a:solidFill>
              <a:srgbClr val="000000"/>
            </a:solidFill>
          </a:ln>
        </p:spPr>
        <p:txBody>
          <a:bodyPr wrap="square" lIns="0" tIns="0" rIns="0" bIns="0" rtlCol="0">
            <a:noAutofit/>
          </a:bodyPr>
          <a:lstStyle/>
          <a:p>
            <a:endParaRPr/>
          </a:p>
        </p:txBody>
      </p:sp>
      <p:sp>
        <p:nvSpPr>
          <p:cNvPr id="96" name="object 96"/>
          <p:cNvSpPr/>
          <p:nvPr/>
        </p:nvSpPr>
        <p:spPr>
          <a:xfrm>
            <a:off x="15921763" y="8406249"/>
            <a:ext cx="22462" cy="2119"/>
          </a:xfrm>
          <a:custGeom>
            <a:avLst/>
            <a:gdLst/>
            <a:ahLst/>
            <a:cxnLst/>
            <a:rect l="l" t="t" r="r" b="b"/>
            <a:pathLst>
              <a:path w="22462" h="2119">
                <a:moveTo>
                  <a:pt x="0" y="667"/>
                </a:moveTo>
                <a:lnTo>
                  <a:pt x="7157" y="0"/>
                </a:lnTo>
                <a:lnTo>
                  <a:pt x="11370" y="2119"/>
                </a:lnTo>
                <a:lnTo>
                  <a:pt x="22462" y="667"/>
                </a:lnTo>
              </a:path>
            </a:pathLst>
          </a:custGeom>
          <a:ln w="10081">
            <a:solidFill>
              <a:srgbClr val="000000"/>
            </a:solidFill>
          </a:ln>
        </p:spPr>
        <p:txBody>
          <a:bodyPr wrap="square" lIns="0" tIns="0" rIns="0" bIns="0" rtlCol="0">
            <a:noAutofit/>
          </a:bodyPr>
          <a:lstStyle/>
          <a:p>
            <a:endParaRPr/>
          </a:p>
        </p:txBody>
      </p:sp>
      <p:sp>
        <p:nvSpPr>
          <p:cNvPr id="97" name="object 97"/>
          <p:cNvSpPr/>
          <p:nvPr/>
        </p:nvSpPr>
        <p:spPr>
          <a:xfrm>
            <a:off x="12981839" y="8747015"/>
            <a:ext cx="5725148" cy="2558"/>
          </a:xfrm>
          <a:custGeom>
            <a:avLst/>
            <a:gdLst/>
            <a:ahLst/>
            <a:cxnLst/>
            <a:rect l="l" t="t" r="r" b="b"/>
            <a:pathLst>
              <a:path w="5725148" h="2558">
                <a:moveTo>
                  <a:pt x="0" y="0"/>
                </a:moveTo>
                <a:lnTo>
                  <a:pt x="239603" y="461"/>
                </a:lnTo>
                <a:lnTo>
                  <a:pt x="479928" y="878"/>
                </a:lnTo>
                <a:lnTo>
                  <a:pt x="721674" y="1252"/>
                </a:lnTo>
                <a:lnTo>
                  <a:pt x="965538" y="1581"/>
                </a:lnTo>
                <a:lnTo>
                  <a:pt x="1212219" y="1864"/>
                </a:lnTo>
                <a:lnTo>
                  <a:pt x="1462415" y="2100"/>
                </a:lnTo>
                <a:lnTo>
                  <a:pt x="1716823" y="2288"/>
                </a:lnTo>
                <a:lnTo>
                  <a:pt x="1976143" y="2428"/>
                </a:lnTo>
                <a:lnTo>
                  <a:pt x="2241071" y="2518"/>
                </a:lnTo>
                <a:lnTo>
                  <a:pt x="2512307" y="2558"/>
                </a:lnTo>
                <a:lnTo>
                  <a:pt x="2790548" y="2547"/>
                </a:lnTo>
                <a:lnTo>
                  <a:pt x="3076492" y="2484"/>
                </a:lnTo>
                <a:lnTo>
                  <a:pt x="3370838" y="2368"/>
                </a:lnTo>
                <a:lnTo>
                  <a:pt x="3674284" y="2198"/>
                </a:lnTo>
                <a:lnTo>
                  <a:pt x="3987527" y="1973"/>
                </a:lnTo>
                <a:lnTo>
                  <a:pt x="4311267" y="1693"/>
                </a:lnTo>
                <a:lnTo>
                  <a:pt x="4646201" y="1357"/>
                </a:lnTo>
                <a:lnTo>
                  <a:pt x="4993027" y="963"/>
                </a:lnTo>
                <a:lnTo>
                  <a:pt x="5352443" y="511"/>
                </a:lnTo>
                <a:lnTo>
                  <a:pt x="5725148" y="0"/>
                </a:lnTo>
              </a:path>
            </a:pathLst>
          </a:custGeom>
          <a:ln w="35286">
            <a:solidFill>
              <a:srgbClr val="000000"/>
            </a:solidFill>
          </a:ln>
        </p:spPr>
        <p:txBody>
          <a:bodyPr wrap="square" lIns="0" tIns="0" rIns="0" bIns="0" rtlCol="0">
            <a:noAutofit/>
          </a:bodyPr>
          <a:lstStyle/>
          <a:p>
            <a:endParaRPr/>
          </a:p>
        </p:txBody>
      </p:sp>
      <p:sp>
        <p:nvSpPr>
          <p:cNvPr id="98" name="object 98"/>
          <p:cNvSpPr/>
          <p:nvPr/>
        </p:nvSpPr>
        <p:spPr>
          <a:xfrm>
            <a:off x="12981839" y="8744584"/>
            <a:ext cx="5725148" cy="2430"/>
          </a:xfrm>
          <a:custGeom>
            <a:avLst/>
            <a:gdLst/>
            <a:ahLst/>
            <a:cxnLst/>
            <a:rect l="l" t="t" r="r" b="b"/>
            <a:pathLst>
              <a:path w="5725148" h="2430">
                <a:moveTo>
                  <a:pt x="0" y="2430"/>
                </a:moveTo>
                <a:lnTo>
                  <a:pt x="337273" y="1961"/>
                </a:lnTo>
                <a:lnTo>
                  <a:pt x="673764" y="1542"/>
                </a:lnTo>
                <a:lnTo>
                  <a:pt x="1008707" y="1175"/>
                </a:lnTo>
                <a:lnTo>
                  <a:pt x="1341339" y="858"/>
                </a:lnTo>
                <a:lnTo>
                  <a:pt x="1670894" y="591"/>
                </a:lnTo>
                <a:lnTo>
                  <a:pt x="1996608" y="373"/>
                </a:lnTo>
                <a:lnTo>
                  <a:pt x="2317716" y="206"/>
                </a:lnTo>
                <a:lnTo>
                  <a:pt x="2633455" y="88"/>
                </a:lnTo>
                <a:lnTo>
                  <a:pt x="2943058" y="19"/>
                </a:lnTo>
                <a:lnTo>
                  <a:pt x="3245763" y="0"/>
                </a:lnTo>
                <a:lnTo>
                  <a:pt x="3540803" y="28"/>
                </a:lnTo>
                <a:lnTo>
                  <a:pt x="3827415" y="105"/>
                </a:lnTo>
                <a:lnTo>
                  <a:pt x="4104835" y="230"/>
                </a:lnTo>
                <a:lnTo>
                  <a:pt x="4372297" y="403"/>
                </a:lnTo>
                <a:lnTo>
                  <a:pt x="4629037" y="624"/>
                </a:lnTo>
                <a:lnTo>
                  <a:pt x="4874290" y="892"/>
                </a:lnTo>
                <a:lnTo>
                  <a:pt x="5107293" y="1207"/>
                </a:lnTo>
                <a:lnTo>
                  <a:pt x="5327280" y="1568"/>
                </a:lnTo>
                <a:lnTo>
                  <a:pt x="5533486" y="1976"/>
                </a:lnTo>
                <a:lnTo>
                  <a:pt x="5725148" y="2430"/>
                </a:lnTo>
              </a:path>
            </a:pathLst>
          </a:custGeom>
          <a:ln w="35286">
            <a:solidFill>
              <a:srgbClr val="000000"/>
            </a:solidFill>
          </a:ln>
        </p:spPr>
        <p:txBody>
          <a:bodyPr wrap="square" lIns="0" tIns="0" rIns="0" bIns="0" rtlCol="0">
            <a:noAutofit/>
          </a:bodyPr>
          <a:lstStyle/>
          <a:p>
            <a:endParaRPr/>
          </a:p>
        </p:txBody>
      </p:sp>
      <p:sp>
        <p:nvSpPr>
          <p:cNvPr id="99" name="object 99"/>
          <p:cNvSpPr/>
          <p:nvPr/>
        </p:nvSpPr>
        <p:spPr>
          <a:xfrm>
            <a:off x="18703911" y="8747015"/>
            <a:ext cx="3076" cy="4748571"/>
          </a:xfrm>
          <a:custGeom>
            <a:avLst/>
            <a:gdLst/>
            <a:ahLst/>
            <a:cxnLst/>
            <a:rect l="l" t="t" r="r" b="b"/>
            <a:pathLst>
              <a:path w="3076" h="4748571">
                <a:moveTo>
                  <a:pt x="3076" y="0"/>
                </a:moveTo>
                <a:lnTo>
                  <a:pt x="2424" y="143541"/>
                </a:lnTo>
                <a:lnTo>
                  <a:pt x="1854" y="288510"/>
                </a:lnTo>
                <a:lnTo>
                  <a:pt x="1366" y="436314"/>
                </a:lnTo>
                <a:lnTo>
                  <a:pt x="956" y="588363"/>
                </a:lnTo>
                <a:lnTo>
                  <a:pt x="623" y="746067"/>
                </a:lnTo>
                <a:lnTo>
                  <a:pt x="363" y="910834"/>
                </a:lnTo>
                <a:lnTo>
                  <a:pt x="174" y="1084075"/>
                </a:lnTo>
                <a:lnTo>
                  <a:pt x="53" y="1267199"/>
                </a:lnTo>
                <a:lnTo>
                  <a:pt x="0" y="1461615"/>
                </a:lnTo>
                <a:lnTo>
                  <a:pt x="9" y="1668733"/>
                </a:lnTo>
                <a:lnTo>
                  <a:pt x="81" y="1889962"/>
                </a:lnTo>
                <a:lnTo>
                  <a:pt x="211" y="2126711"/>
                </a:lnTo>
                <a:lnTo>
                  <a:pt x="397" y="2380390"/>
                </a:lnTo>
                <a:lnTo>
                  <a:pt x="638" y="2652408"/>
                </a:lnTo>
                <a:lnTo>
                  <a:pt x="929" y="2944175"/>
                </a:lnTo>
                <a:lnTo>
                  <a:pt x="1271" y="3257101"/>
                </a:lnTo>
                <a:lnTo>
                  <a:pt x="1658" y="3592593"/>
                </a:lnTo>
                <a:lnTo>
                  <a:pt x="2090" y="3952063"/>
                </a:lnTo>
                <a:lnTo>
                  <a:pt x="2564" y="4336919"/>
                </a:lnTo>
                <a:lnTo>
                  <a:pt x="3076" y="4748571"/>
                </a:lnTo>
              </a:path>
            </a:pathLst>
          </a:custGeom>
          <a:ln w="35286">
            <a:solidFill>
              <a:srgbClr val="000000"/>
            </a:solidFill>
          </a:ln>
        </p:spPr>
        <p:txBody>
          <a:bodyPr wrap="square" lIns="0" tIns="0" rIns="0" bIns="0" rtlCol="0">
            <a:noAutofit/>
          </a:bodyPr>
          <a:lstStyle/>
          <a:p>
            <a:endParaRPr/>
          </a:p>
        </p:txBody>
      </p:sp>
      <p:sp>
        <p:nvSpPr>
          <p:cNvPr id="100" name="object 100"/>
          <p:cNvSpPr/>
          <p:nvPr/>
        </p:nvSpPr>
        <p:spPr>
          <a:xfrm>
            <a:off x="18705324" y="8747015"/>
            <a:ext cx="1663" cy="4748571"/>
          </a:xfrm>
          <a:custGeom>
            <a:avLst/>
            <a:gdLst/>
            <a:ahLst/>
            <a:cxnLst/>
            <a:rect l="l" t="t" r="r" b="b"/>
            <a:pathLst>
              <a:path w="1663" h="4748571">
                <a:moveTo>
                  <a:pt x="1663" y="0"/>
                </a:moveTo>
                <a:lnTo>
                  <a:pt x="1319" y="262793"/>
                </a:lnTo>
                <a:lnTo>
                  <a:pt x="1017" y="525212"/>
                </a:lnTo>
                <a:lnTo>
                  <a:pt x="756" y="786875"/>
                </a:lnTo>
                <a:lnTo>
                  <a:pt x="535" y="1047399"/>
                </a:lnTo>
                <a:lnTo>
                  <a:pt x="353" y="1306400"/>
                </a:lnTo>
                <a:lnTo>
                  <a:pt x="210" y="1563497"/>
                </a:lnTo>
                <a:lnTo>
                  <a:pt x="104" y="1818307"/>
                </a:lnTo>
                <a:lnTo>
                  <a:pt x="34" y="2070446"/>
                </a:lnTo>
                <a:lnTo>
                  <a:pt x="0" y="2319533"/>
                </a:lnTo>
                <a:lnTo>
                  <a:pt x="0" y="2565185"/>
                </a:lnTo>
                <a:lnTo>
                  <a:pt x="33" y="2807019"/>
                </a:lnTo>
                <a:lnTo>
                  <a:pt x="98" y="3044652"/>
                </a:lnTo>
                <a:lnTo>
                  <a:pt x="195" y="3277702"/>
                </a:lnTo>
                <a:lnTo>
                  <a:pt x="321" y="3505785"/>
                </a:lnTo>
                <a:lnTo>
                  <a:pt x="478" y="3728520"/>
                </a:lnTo>
                <a:lnTo>
                  <a:pt x="662" y="3945524"/>
                </a:lnTo>
                <a:lnTo>
                  <a:pt x="874" y="4156413"/>
                </a:lnTo>
                <a:lnTo>
                  <a:pt x="1112" y="4360806"/>
                </a:lnTo>
                <a:lnTo>
                  <a:pt x="1376" y="4558320"/>
                </a:lnTo>
                <a:lnTo>
                  <a:pt x="1663" y="4748571"/>
                </a:lnTo>
              </a:path>
            </a:pathLst>
          </a:custGeom>
          <a:ln w="35286">
            <a:solidFill>
              <a:srgbClr val="000000"/>
            </a:solidFill>
          </a:ln>
        </p:spPr>
        <p:txBody>
          <a:bodyPr wrap="square" lIns="0" tIns="0" rIns="0" bIns="0" rtlCol="0">
            <a:noAutofit/>
          </a:bodyPr>
          <a:lstStyle/>
          <a:p>
            <a:endParaRPr/>
          </a:p>
        </p:txBody>
      </p:sp>
      <p:sp>
        <p:nvSpPr>
          <p:cNvPr id="101" name="object 101"/>
          <p:cNvSpPr/>
          <p:nvPr/>
        </p:nvSpPr>
        <p:spPr>
          <a:xfrm>
            <a:off x="12981839" y="13495586"/>
            <a:ext cx="5725148" cy="2770"/>
          </a:xfrm>
          <a:custGeom>
            <a:avLst/>
            <a:gdLst/>
            <a:ahLst/>
            <a:cxnLst/>
            <a:rect l="l" t="t" r="r" b="b"/>
            <a:pathLst>
              <a:path w="5725148" h="2770">
                <a:moveTo>
                  <a:pt x="5725148" y="0"/>
                </a:moveTo>
                <a:lnTo>
                  <a:pt x="5540797" y="487"/>
                </a:lnTo>
                <a:lnTo>
                  <a:pt x="5354910" y="931"/>
                </a:lnTo>
                <a:lnTo>
                  <a:pt x="5165954" y="1331"/>
                </a:lnTo>
                <a:lnTo>
                  <a:pt x="4972397" y="1685"/>
                </a:lnTo>
                <a:lnTo>
                  <a:pt x="4772709" y="1992"/>
                </a:lnTo>
                <a:lnTo>
                  <a:pt x="4565357" y="2250"/>
                </a:lnTo>
                <a:lnTo>
                  <a:pt x="4348810" y="2458"/>
                </a:lnTo>
                <a:lnTo>
                  <a:pt x="4121536" y="2615"/>
                </a:lnTo>
                <a:lnTo>
                  <a:pt x="3882003" y="2720"/>
                </a:lnTo>
                <a:lnTo>
                  <a:pt x="3628680" y="2770"/>
                </a:lnTo>
                <a:lnTo>
                  <a:pt x="3360034" y="2765"/>
                </a:lnTo>
                <a:lnTo>
                  <a:pt x="3074535" y="2703"/>
                </a:lnTo>
                <a:lnTo>
                  <a:pt x="2770650" y="2583"/>
                </a:lnTo>
                <a:lnTo>
                  <a:pt x="2446848" y="2404"/>
                </a:lnTo>
                <a:lnTo>
                  <a:pt x="2101597" y="2163"/>
                </a:lnTo>
                <a:lnTo>
                  <a:pt x="1733366" y="1860"/>
                </a:lnTo>
                <a:lnTo>
                  <a:pt x="1340622" y="1494"/>
                </a:lnTo>
                <a:lnTo>
                  <a:pt x="921834" y="1063"/>
                </a:lnTo>
                <a:lnTo>
                  <a:pt x="475470" y="565"/>
                </a:lnTo>
                <a:lnTo>
                  <a:pt x="0" y="0"/>
                </a:lnTo>
              </a:path>
            </a:pathLst>
          </a:custGeom>
          <a:ln w="35286">
            <a:solidFill>
              <a:srgbClr val="000000"/>
            </a:solidFill>
          </a:ln>
        </p:spPr>
        <p:txBody>
          <a:bodyPr wrap="square" lIns="0" tIns="0" rIns="0" bIns="0" rtlCol="0">
            <a:noAutofit/>
          </a:bodyPr>
          <a:lstStyle/>
          <a:p>
            <a:endParaRPr/>
          </a:p>
        </p:txBody>
      </p:sp>
      <p:sp>
        <p:nvSpPr>
          <p:cNvPr id="102" name="object 102"/>
          <p:cNvSpPr/>
          <p:nvPr/>
        </p:nvSpPr>
        <p:spPr>
          <a:xfrm>
            <a:off x="12981839" y="13495586"/>
            <a:ext cx="5725148" cy="1807"/>
          </a:xfrm>
          <a:custGeom>
            <a:avLst/>
            <a:gdLst/>
            <a:ahLst/>
            <a:cxnLst/>
            <a:rect l="l" t="t" r="r" b="b"/>
            <a:pathLst>
              <a:path w="5725148" h="1807">
                <a:moveTo>
                  <a:pt x="5725148" y="0"/>
                </a:moveTo>
                <a:lnTo>
                  <a:pt x="5388345" y="269"/>
                </a:lnTo>
                <a:lnTo>
                  <a:pt x="5052306" y="525"/>
                </a:lnTo>
                <a:lnTo>
                  <a:pt x="4717790" y="765"/>
                </a:lnTo>
                <a:lnTo>
                  <a:pt x="4385556" y="986"/>
                </a:lnTo>
                <a:lnTo>
                  <a:pt x="4056364" y="1186"/>
                </a:lnTo>
                <a:lnTo>
                  <a:pt x="3730974" y="1362"/>
                </a:lnTo>
                <a:lnTo>
                  <a:pt x="3410145" y="1513"/>
                </a:lnTo>
                <a:lnTo>
                  <a:pt x="3094636" y="1635"/>
                </a:lnTo>
                <a:lnTo>
                  <a:pt x="2785208" y="1726"/>
                </a:lnTo>
                <a:lnTo>
                  <a:pt x="2482619" y="1784"/>
                </a:lnTo>
                <a:lnTo>
                  <a:pt x="2187629" y="1807"/>
                </a:lnTo>
                <a:lnTo>
                  <a:pt x="1900998" y="1791"/>
                </a:lnTo>
                <a:lnTo>
                  <a:pt x="1623485" y="1735"/>
                </a:lnTo>
                <a:lnTo>
                  <a:pt x="1355849" y="1635"/>
                </a:lnTo>
                <a:lnTo>
                  <a:pt x="1098851" y="1491"/>
                </a:lnTo>
                <a:lnTo>
                  <a:pt x="853249" y="1298"/>
                </a:lnTo>
                <a:lnTo>
                  <a:pt x="619804" y="1055"/>
                </a:lnTo>
                <a:lnTo>
                  <a:pt x="399274" y="759"/>
                </a:lnTo>
                <a:lnTo>
                  <a:pt x="192419" y="408"/>
                </a:lnTo>
                <a:lnTo>
                  <a:pt x="0" y="0"/>
                </a:lnTo>
              </a:path>
            </a:pathLst>
          </a:custGeom>
          <a:ln w="35286">
            <a:solidFill>
              <a:srgbClr val="000000"/>
            </a:solidFill>
          </a:ln>
        </p:spPr>
        <p:txBody>
          <a:bodyPr wrap="square" lIns="0" tIns="0" rIns="0" bIns="0" rtlCol="0">
            <a:noAutofit/>
          </a:bodyPr>
          <a:lstStyle/>
          <a:p>
            <a:endParaRPr/>
          </a:p>
        </p:txBody>
      </p:sp>
      <p:sp>
        <p:nvSpPr>
          <p:cNvPr id="103" name="object 103"/>
          <p:cNvSpPr/>
          <p:nvPr/>
        </p:nvSpPr>
        <p:spPr>
          <a:xfrm>
            <a:off x="12981839" y="8747015"/>
            <a:ext cx="1097" cy="4748571"/>
          </a:xfrm>
          <a:custGeom>
            <a:avLst/>
            <a:gdLst/>
            <a:ahLst/>
            <a:cxnLst/>
            <a:rect l="l" t="t" r="r" b="b"/>
            <a:pathLst>
              <a:path w="1097" h="4748571">
                <a:moveTo>
                  <a:pt x="0" y="4748571"/>
                </a:moveTo>
                <a:lnTo>
                  <a:pt x="202" y="4470982"/>
                </a:lnTo>
                <a:lnTo>
                  <a:pt x="384" y="4193984"/>
                </a:lnTo>
                <a:lnTo>
                  <a:pt x="546" y="3918183"/>
                </a:lnTo>
                <a:lnTo>
                  <a:pt x="687" y="3644184"/>
                </a:lnTo>
                <a:lnTo>
                  <a:pt x="808" y="3372595"/>
                </a:lnTo>
                <a:lnTo>
                  <a:pt x="909" y="3104020"/>
                </a:lnTo>
                <a:lnTo>
                  <a:pt x="988" y="2839067"/>
                </a:lnTo>
                <a:lnTo>
                  <a:pt x="1046" y="2578341"/>
                </a:lnTo>
                <a:lnTo>
                  <a:pt x="1082" y="2322449"/>
                </a:lnTo>
                <a:lnTo>
                  <a:pt x="1097" y="2071997"/>
                </a:lnTo>
                <a:lnTo>
                  <a:pt x="1090" y="1827590"/>
                </a:lnTo>
                <a:lnTo>
                  <a:pt x="1060" y="1589835"/>
                </a:lnTo>
                <a:lnTo>
                  <a:pt x="1008" y="1359338"/>
                </a:lnTo>
                <a:lnTo>
                  <a:pt x="934" y="1136705"/>
                </a:lnTo>
                <a:lnTo>
                  <a:pt x="837" y="922543"/>
                </a:lnTo>
                <a:lnTo>
                  <a:pt x="716" y="717457"/>
                </a:lnTo>
                <a:lnTo>
                  <a:pt x="573" y="522053"/>
                </a:lnTo>
                <a:lnTo>
                  <a:pt x="405" y="336938"/>
                </a:lnTo>
                <a:lnTo>
                  <a:pt x="214" y="162718"/>
                </a:lnTo>
                <a:lnTo>
                  <a:pt x="0" y="0"/>
                </a:lnTo>
              </a:path>
            </a:pathLst>
          </a:custGeom>
          <a:ln w="35286">
            <a:solidFill>
              <a:srgbClr val="000000"/>
            </a:solidFill>
          </a:ln>
        </p:spPr>
        <p:txBody>
          <a:bodyPr wrap="square" lIns="0" tIns="0" rIns="0" bIns="0" rtlCol="0">
            <a:noAutofit/>
          </a:bodyPr>
          <a:lstStyle/>
          <a:p>
            <a:endParaRPr/>
          </a:p>
        </p:txBody>
      </p:sp>
      <p:sp>
        <p:nvSpPr>
          <p:cNvPr id="104" name="object 104"/>
          <p:cNvSpPr/>
          <p:nvPr/>
        </p:nvSpPr>
        <p:spPr>
          <a:xfrm>
            <a:off x="12980104" y="8747015"/>
            <a:ext cx="1735" cy="4748571"/>
          </a:xfrm>
          <a:custGeom>
            <a:avLst/>
            <a:gdLst/>
            <a:ahLst/>
            <a:cxnLst/>
            <a:rect l="l" t="t" r="r" b="b"/>
            <a:pathLst>
              <a:path w="1735" h="4748571">
                <a:moveTo>
                  <a:pt x="1735" y="4748571"/>
                </a:moveTo>
                <a:lnTo>
                  <a:pt x="1369" y="4501264"/>
                </a:lnTo>
                <a:lnTo>
                  <a:pt x="1049" y="4254113"/>
                </a:lnTo>
                <a:lnTo>
                  <a:pt x="774" y="4007263"/>
                </a:lnTo>
                <a:lnTo>
                  <a:pt x="543" y="3760863"/>
                </a:lnTo>
                <a:lnTo>
                  <a:pt x="355" y="3515061"/>
                </a:lnTo>
                <a:lnTo>
                  <a:pt x="208" y="3270003"/>
                </a:lnTo>
                <a:lnTo>
                  <a:pt x="100" y="3025838"/>
                </a:lnTo>
                <a:lnTo>
                  <a:pt x="31" y="2782713"/>
                </a:lnTo>
                <a:lnTo>
                  <a:pt x="0" y="2540774"/>
                </a:lnTo>
                <a:lnTo>
                  <a:pt x="4" y="2300171"/>
                </a:lnTo>
                <a:lnTo>
                  <a:pt x="43" y="2061050"/>
                </a:lnTo>
                <a:lnTo>
                  <a:pt x="115" y="1823559"/>
                </a:lnTo>
                <a:lnTo>
                  <a:pt x="219" y="1587844"/>
                </a:lnTo>
                <a:lnTo>
                  <a:pt x="354" y="1354055"/>
                </a:lnTo>
                <a:lnTo>
                  <a:pt x="518" y="1122338"/>
                </a:lnTo>
                <a:lnTo>
                  <a:pt x="711" y="892841"/>
                </a:lnTo>
                <a:lnTo>
                  <a:pt x="930" y="665711"/>
                </a:lnTo>
                <a:lnTo>
                  <a:pt x="1175" y="441096"/>
                </a:lnTo>
                <a:lnTo>
                  <a:pt x="1443" y="219143"/>
                </a:lnTo>
                <a:lnTo>
                  <a:pt x="1735" y="0"/>
                </a:lnTo>
              </a:path>
            </a:pathLst>
          </a:custGeom>
          <a:ln w="35286">
            <a:solidFill>
              <a:srgbClr val="000000"/>
            </a:solidFill>
          </a:ln>
        </p:spPr>
        <p:txBody>
          <a:bodyPr wrap="square" lIns="0" tIns="0" rIns="0" bIns="0" rtlCol="0">
            <a:noAutofit/>
          </a:bodyPr>
          <a:lstStyle/>
          <a:p>
            <a:endParaRPr/>
          </a:p>
        </p:txBody>
      </p:sp>
      <p:sp>
        <p:nvSpPr>
          <p:cNvPr id="105" name="object 105"/>
          <p:cNvSpPr/>
          <p:nvPr/>
        </p:nvSpPr>
        <p:spPr>
          <a:xfrm>
            <a:off x="13016781" y="9488981"/>
            <a:ext cx="5690205" cy="23718"/>
          </a:xfrm>
          <a:custGeom>
            <a:avLst/>
            <a:gdLst/>
            <a:ahLst/>
            <a:cxnLst/>
            <a:rect l="l" t="t" r="r" b="b"/>
            <a:pathLst>
              <a:path w="5690205" h="23718">
                <a:moveTo>
                  <a:pt x="0" y="23718"/>
                </a:moveTo>
                <a:lnTo>
                  <a:pt x="193049" y="22913"/>
                </a:lnTo>
                <a:lnTo>
                  <a:pt x="387474" y="22102"/>
                </a:lnTo>
                <a:lnTo>
                  <a:pt x="584650" y="21281"/>
                </a:lnTo>
                <a:lnTo>
                  <a:pt x="785952" y="20441"/>
                </a:lnTo>
                <a:lnTo>
                  <a:pt x="992755" y="19579"/>
                </a:lnTo>
                <a:lnTo>
                  <a:pt x="1206435" y="18689"/>
                </a:lnTo>
                <a:lnTo>
                  <a:pt x="1428367" y="17764"/>
                </a:lnTo>
                <a:lnTo>
                  <a:pt x="1659926" y="16798"/>
                </a:lnTo>
                <a:lnTo>
                  <a:pt x="1902488" y="15787"/>
                </a:lnTo>
                <a:lnTo>
                  <a:pt x="2157428" y="14725"/>
                </a:lnTo>
                <a:lnTo>
                  <a:pt x="2426122" y="13605"/>
                </a:lnTo>
                <a:lnTo>
                  <a:pt x="2709945" y="12422"/>
                </a:lnTo>
                <a:lnTo>
                  <a:pt x="3010272" y="11170"/>
                </a:lnTo>
                <a:lnTo>
                  <a:pt x="3328478" y="9844"/>
                </a:lnTo>
                <a:lnTo>
                  <a:pt x="3665939" y="8437"/>
                </a:lnTo>
                <a:lnTo>
                  <a:pt x="4024030" y="6944"/>
                </a:lnTo>
                <a:lnTo>
                  <a:pt x="4404127" y="5360"/>
                </a:lnTo>
                <a:lnTo>
                  <a:pt x="4807605" y="3678"/>
                </a:lnTo>
                <a:lnTo>
                  <a:pt x="5235839" y="1893"/>
                </a:lnTo>
                <a:lnTo>
                  <a:pt x="5690205" y="0"/>
                </a:lnTo>
              </a:path>
            </a:pathLst>
          </a:custGeom>
          <a:ln w="20163">
            <a:solidFill>
              <a:srgbClr val="000000"/>
            </a:solidFill>
          </a:ln>
        </p:spPr>
        <p:txBody>
          <a:bodyPr wrap="square" lIns="0" tIns="0" rIns="0" bIns="0" rtlCol="0">
            <a:noAutofit/>
          </a:bodyPr>
          <a:lstStyle/>
          <a:p>
            <a:endParaRPr/>
          </a:p>
        </p:txBody>
      </p:sp>
      <p:sp>
        <p:nvSpPr>
          <p:cNvPr id="106" name="object 106"/>
          <p:cNvSpPr/>
          <p:nvPr/>
        </p:nvSpPr>
        <p:spPr>
          <a:xfrm>
            <a:off x="13016781" y="9488981"/>
            <a:ext cx="5690205" cy="23718"/>
          </a:xfrm>
          <a:custGeom>
            <a:avLst/>
            <a:gdLst/>
            <a:ahLst/>
            <a:cxnLst/>
            <a:rect l="l" t="t" r="r" b="b"/>
            <a:pathLst>
              <a:path w="5690205" h="23718">
                <a:moveTo>
                  <a:pt x="0" y="23718"/>
                </a:moveTo>
                <a:lnTo>
                  <a:pt x="269369" y="22595"/>
                </a:lnTo>
                <a:lnTo>
                  <a:pt x="538967" y="21471"/>
                </a:lnTo>
                <a:lnTo>
                  <a:pt x="809020" y="20345"/>
                </a:lnTo>
                <a:lnTo>
                  <a:pt x="1079756" y="19217"/>
                </a:lnTo>
                <a:lnTo>
                  <a:pt x="1351402" y="18084"/>
                </a:lnTo>
                <a:lnTo>
                  <a:pt x="1624187" y="16947"/>
                </a:lnTo>
                <a:lnTo>
                  <a:pt x="1898338" y="15805"/>
                </a:lnTo>
                <a:lnTo>
                  <a:pt x="2174083" y="14655"/>
                </a:lnTo>
                <a:lnTo>
                  <a:pt x="2451649" y="13498"/>
                </a:lnTo>
                <a:lnTo>
                  <a:pt x="2731264" y="12333"/>
                </a:lnTo>
                <a:lnTo>
                  <a:pt x="3013156" y="11158"/>
                </a:lnTo>
                <a:lnTo>
                  <a:pt x="3297553" y="9972"/>
                </a:lnTo>
                <a:lnTo>
                  <a:pt x="3584681" y="8776"/>
                </a:lnTo>
                <a:lnTo>
                  <a:pt x="3874770" y="7567"/>
                </a:lnTo>
                <a:lnTo>
                  <a:pt x="4168045" y="6344"/>
                </a:lnTo>
                <a:lnTo>
                  <a:pt x="4464736" y="5107"/>
                </a:lnTo>
                <a:lnTo>
                  <a:pt x="4765070" y="3856"/>
                </a:lnTo>
                <a:lnTo>
                  <a:pt x="5069274" y="2588"/>
                </a:lnTo>
                <a:lnTo>
                  <a:pt x="5377577" y="1303"/>
                </a:lnTo>
                <a:lnTo>
                  <a:pt x="5690205" y="0"/>
                </a:lnTo>
              </a:path>
            </a:pathLst>
          </a:custGeom>
          <a:ln w="20163">
            <a:solidFill>
              <a:srgbClr val="000000"/>
            </a:solidFill>
          </a:ln>
        </p:spPr>
        <p:txBody>
          <a:bodyPr wrap="square" lIns="0" tIns="0" rIns="0" bIns="0" rtlCol="0">
            <a:noAutofit/>
          </a:bodyPr>
          <a:lstStyle/>
          <a:p>
            <a:endParaRPr/>
          </a:p>
        </p:txBody>
      </p:sp>
      <p:sp>
        <p:nvSpPr>
          <p:cNvPr id="107" name="object 107"/>
          <p:cNvSpPr/>
          <p:nvPr/>
        </p:nvSpPr>
        <p:spPr>
          <a:xfrm>
            <a:off x="13003397" y="11184166"/>
            <a:ext cx="5714104" cy="11265"/>
          </a:xfrm>
          <a:custGeom>
            <a:avLst/>
            <a:gdLst/>
            <a:ahLst/>
            <a:cxnLst/>
            <a:rect l="l" t="t" r="r" b="b"/>
            <a:pathLst>
              <a:path w="5714104" h="11265">
                <a:moveTo>
                  <a:pt x="0" y="0"/>
                </a:moveTo>
                <a:lnTo>
                  <a:pt x="193860" y="382"/>
                </a:lnTo>
                <a:lnTo>
                  <a:pt x="389102" y="767"/>
                </a:lnTo>
                <a:lnTo>
                  <a:pt x="587106" y="1157"/>
                </a:lnTo>
                <a:lnTo>
                  <a:pt x="789253" y="1555"/>
                </a:lnTo>
                <a:lnTo>
                  <a:pt x="996925" y="1965"/>
                </a:lnTo>
                <a:lnTo>
                  <a:pt x="1211502" y="2388"/>
                </a:lnTo>
                <a:lnTo>
                  <a:pt x="1434366" y="2827"/>
                </a:lnTo>
                <a:lnTo>
                  <a:pt x="1666898" y="3286"/>
                </a:lnTo>
                <a:lnTo>
                  <a:pt x="1910479" y="3766"/>
                </a:lnTo>
                <a:lnTo>
                  <a:pt x="2166490" y="4271"/>
                </a:lnTo>
                <a:lnTo>
                  <a:pt x="2436312" y="4803"/>
                </a:lnTo>
                <a:lnTo>
                  <a:pt x="2721327" y="5365"/>
                </a:lnTo>
                <a:lnTo>
                  <a:pt x="3022915" y="5959"/>
                </a:lnTo>
                <a:lnTo>
                  <a:pt x="3342458" y="6589"/>
                </a:lnTo>
                <a:lnTo>
                  <a:pt x="3681336" y="7257"/>
                </a:lnTo>
                <a:lnTo>
                  <a:pt x="4040932" y="7966"/>
                </a:lnTo>
                <a:lnTo>
                  <a:pt x="4422625" y="8719"/>
                </a:lnTo>
                <a:lnTo>
                  <a:pt x="4827797" y="9518"/>
                </a:lnTo>
                <a:lnTo>
                  <a:pt x="5257830" y="10365"/>
                </a:lnTo>
                <a:lnTo>
                  <a:pt x="5714104" y="11265"/>
                </a:lnTo>
              </a:path>
            </a:pathLst>
          </a:custGeom>
          <a:ln w="20163">
            <a:solidFill>
              <a:srgbClr val="000000"/>
            </a:solidFill>
          </a:ln>
        </p:spPr>
        <p:txBody>
          <a:bodyPr wrap="square" lIns="0" tIns="0" rIns="0" bIns="0" rtlCol="0">
            <a:noAutofit/>
          </a:bodyPr>
          <a:lstStyle/>
          <a:p>
            <a:endParaRPr/>
          </a:p>
        </p:txBody>
      </p:sp>
      <p:sp>
        <p:nvSpPr>
          <p:cNvPr id="108" name="object 108"/>
          <p:cNvSpPr/>
          <p:nvPr/>
        </p:nvSpPr>
        <p:spPr>
          <a:xfrm>
            <a:off x="13003397" y="11184166"/>
            <a:ext cx="5714104" cy="11265"/>
          </a:xfrm>
          <a:custGeom>
            <a:avLst/>
            <a:gdLst/>
            <a:ahLst/>
            <a:cxnLst/>
            <a:rect l="l" t="t" r="r" b="b"/>
            <a:pathLst>
              <a:path w="5714104" h="11265">
                <a:moveTo>
                  <a:pt x="0" y="0"/>
                </a:moveTo>
                <a:lnTo>
                  <a:pt x="270501" y="533"/>
                </a:lnTo>
                <a:lnTo>
                  <a:pt x="541231" y="1066"/>
                </a:lnTo>
                <a:lnTo>
                  <a:pt x="812418" y="1601"/>
                </a:lnTo>
                <a:lnTo>
                  <a:pt x="1084291" y="2137"/>
                </a:lnTo>
                <a:lnTo>
                  <a:pt x="1357079" y="2675"/>
                </a:lnTo>
                <a:lnTo>
                  <a:pt x="1631009" y="3215"/>
                </a:lnTo>
                <a:lnTo>
                  <a:pt x="1906312" y="3757"/>
                </a:lnTo>
                <a:lnTo>
                  <a:pt x="2183215" y="4303"/>
                </a:lnTo>
                <a:lnTo>
                  <a:pt x="2461947" y="4853"/>
                </a:lnTo>
                <a:lnTo>
                  <a:pt x="2742737" y="5407"/>
                </a:lnTo>
                <a:lnTo>
                  <a:pt x="3025812" y="5965"/>
                </a:lnTo>
                <a:lnTo>
                  <a:pt x="3311403" y="6528"/>
                </a:lnTo>
                <a:lnTo>
                  <a:pt x="3599738" y="7096"/>
                </a:lnTo>
                <a:lnTo>
                  <a:pt x="3891044" y="7671"/>
                </a:lnTo>
                <a:lnTo>
                  <a:pt x="4185552" y="8251"/>
                </a:lnTo>
                <a:lnTo>
                  <a:pt x="4483489" y="8839"/>
                </a:lnTo>
                <a:lnTo>
                  <a:pt x="4785084" y="9433"/>
                </a:lnTo>
                <a:lnTo>
                  <a:pt x="5090566" y="10036"/>
                </a:lnTo>
                <a:lnTo>
                  <a:pt x="5400163" y="10646"/>
                </a:lnTo>
                <a:lnTo>
                  <a:pt x="5714104" y="11265"/>
                </a:lnTo>
              </a:path>
            </a:pathLst>
          </a:custGeom>
          <a:ln w="20163">
            <a:solidFill>
              <a:srgbClr val="000000"/>
            </a:solidFill>
          </a:ln>
        </p:spPr>
        <p:txBody>
          <a:bodyPr wrap="square" lIns="0" tIns="0" rIns="0" bIns="0" rtlCol="0">
            <a:noAutofit/>
          </a:bodyPr>
          <a:lstStyle/>
          <a:p>
            <a:endParaRPr/>
          </a:p>
        </p:txBody>
      </p:sp>
      <p:sp>
        <p:nvSpPr>
          <p:cNvPr id="109" name="object 109"/>
          <p:cNvSpPr/>
          <p:nvPr/>
        </p:nvSpPr>
        <p:spPr>
          <a:xfrm>
            <a:off x="15944225" y="8406916"/>
            <a:ext cx="6695" cy="345138"/>
          </a:xfrm>
          <a:custGeom>
            <a:avLst/>
            <a:gdLst/>
            <a:ahLst/>
            <a:cxnLst/>
            <a:rect l="l" t="t" r="r" b="b"/>
            <a:pathLst>
              <a:path w="6695" h="345138">
                <a:moveTo>
                  <a:pt x="0" y="0"/>
                </a:moveTo>
                <a:lnTo>
                  <a:pt x="208" y="14748"/>
                </a:lnTo>
                <a:lnTo>
                  <a:pt x="582" y="29742"/>
                </a:lnTo>
                <a:lnTo>
                  <a:pt x="1091" y="44985"/>
                </a:lnTo>
                <a:lnTo>
                  <a:pt x="1703" y="60480"/>
                </a:lnTo>
                <a:lnTo>
                  <a:pt x="2387" y="76230"/>
                </a:lnTo>
                <a:lnTo>
                  <a:pt x="3112" y="92237"/>
                </a:lnTo>
                <a:lnTo>
                  <a:pt x="3846" y="108506"/>
                </a:lnTo>
                <a:lnTo>
                  <a:pt x="4558" y="125039"/>
                </a:lnTo>
                <a:lnTo>
                  <a:pt x="5217" y="141838"/>
                </a:lnTo>
                <a:lnTo>
                  <a:pt x="5792" y="158908"/>
                </a:lnTo>
                <a:lnTo>
                  <a:pt x="6250" y="176251"/>
                </a:lnTo>
                <a:lnTo>
                  <a:pt x="6562" y="193871"/>
                </a:lnTo>
                <a:lnTo>
                  <a:pt x="6695" y="211769"/>
                </a:lnTo>
                <a:lnTo>
                  <a:pt x="6618" y="229950"/>
                </a:lnTo>
                <a:lnTo>
                  <a:pt x="6300" y="248417"/>
                </a:lnTo>
                <a:lnTo>
                  <a:pt x="5710" y="267172"/>
                </a:lnTo>
                <a:lnTo>
                  <a:pt x="4816" y="286219"/>
                </a:lnTo>
                <a:lnTo>
                  <a:pt x="3587" y="305560"/>
                </a:lnTo>
                <a:lnTo>
                  <a:pt x="1992" y="325199"/>
                </a:lnTo>
                <a:lnTo>
                  <a:pt x="0" y="345138"/>
                </a:lnTo>
              </a:path>
            </a:pathLst>
          </a:custGeom>
          <a:ln w="10081">
            <a:solidFill>
              <a:srgbClr val="000000"/>
            </a:solidFill>
          </a:ln>
        </p:spPr>
        <p:txBody>
          <a:bodyPr wrap="square" lIns="0" tIns="0" rIns="0" bIns="0" rtlCol="0">
            <a:noAutofit/>
          </a:bodyPr>
          <a:lstStyle/>
          <a:p>
            <a:endParaRPr/>
          </a:p>
        </p:txBody>
      </p:sp>
      <p:sp>
        <p:nvSpPr>
          <p:cNvPr id="110" name="object 110"/>
          <p:cNvSpPr/>
          <p:nvPr/>
        </p:nvSpPr>
        <p:spPr>
          <a:xfrm>
            <a:off x="15944225" y="8406916"/>
            <a:ext cx="4517" cy="345138"/>
          </a:xfrm>
          <a:custGeom>
            <a:avLst/>
            <a:gdLst/>
            <a:ahLst/>
            <a:cxnLst/>
            <a:rect l="l" t="t" r="r" b="b"/>
            <a:pathLst>
              <a:path w="4517" h="345138">
                <a:moveTo>
                  <a:pt x="0" y="0"/>
                </a:moveTo>
                <a:lnTo>
                  <a:pt x="833" y="11405"/>
                </a:lnTo>
                <a:lnTo>
                  <a:pt x="1584" y="22787"/>
                </a:lnTo>
                <a:lnTo>
                  <a:pt x="2251" y="34249"/>
                </a:lnTo>
                <a:lnTo>
                  <a:pt x="2835" y="45901"/>
                </a:lnTo>
                <a:lnTo>
                  <a:pt x="3333" y="57848"/>
                </a:lnTo>
                <a:lnTo>
                  <a:pt x="3745" y="70198"/>
                </a:lnTo>
                <a:lnTo>
                  <a:pt x="4070" y="83056"/>
                </a:lnTo>
                <a:lnTo>
                  <a:pt x="4308" y="96531"/>
                </a:lnTo>
                <a:lnTo>
                  <a:pt x="4457" y="110728"/>
                </a:lnTo>
                <a:lnTo>
                  <a:pt x="4517" y="125755"/>
                </a:lnTo>
                <a:lnTo>
                  <a:pt x="4486" y="141718"/>
                </a:lnTo>
                <a:lnTo>
                  <a:pt x="4364" y="158724"/>
                </a:lnTo>
                <a:lnTo>
                  <a:pt x="4150" y="176880"/>
                </a:lnTo>
                <a:lnTo>
                  <a:pt x="3843" y="196292"/>
                </a:lnTo>
                <a:lnTo>
                  <a:pt x="3442" y="217068"/>
                </a:lnTo>
                <a:lnTo>
                  <a:pt x="2946" y="239314"/>
                </a:lnTo>
                <a:lnTo>
                  <a:pt x="2355" y="263138"/>
                </a:lnTo>
                <a:lnTo>
                  <a:pt x="1667" y="288645"/>
                </a:lnTo>
                <a:lnTo>
                  <a:pt x="883" y="315943"/>
                </a:lnTo>
                <a:lnTo>
                  <a:pt x="0" y="345138"/>
                </a:lnTo>
              </a:path>
            </a:pathLst>
          </a:custGeom>
          <a:ln w="10081">
            <a:solidFill>
              <a:srgbClr val="000000"/>
            </a:solidFill>
          </a:ln>
        </p:spPr>
        <p:txBody>
          <a:bodyPr wrap="square" lIns="0" tIns="0" rIns="0" bIns="0" rtlCol="0">
            <a:noAutofit/>
          </a:bodyPr>
          <a:lstStyle/>
          <a:p>
            <a:endParaRPr/>
          </a:p>
        </p:txBody>
      </p:sp>
      <p:sp>
        <p:nvSpPr>
          <p:cNvPr id="111" name="object 111"/>
          <p:cNvSpPr/>
          <p:nvPr/>
        </p:nvSpPr>
        <p:spPr>
          <a:xfrm>
            <a:off x="15944225" y="8752055"/>
            <a:ext cx="22461" cy="887"/>
          </a:xfrm>
          <a:custGeom>
            <a:avLst/>
            <a:gdLst/>
            <a:ahLst/>
            <a:cxnLst/>
            <a:rect l="l" t="t" r="r" b="b"/>
            <a:pathLst>
              <a:path w="22461" h="887">
                <a:moveTo>
                  <a:pt x="0" y="0"/>
                </a:moveTo>
                <a:lnTo>
                  <a:pt x="6857" y="259"/>
                </a:lnTo>
                <a:lnTo>
                  <a:pt x="9002" y="887"/>
                </a:lnTo>
                <a:lnTo>
                  <a:pt x="22461" y="0"/>
                </a:lnTo>
              </a:path>
            </a:pathLst>
          </a:custGeom>
          <a:ln w="10081">
            <a:solidFill>
              <a:srgbClr val="000000"/>
            </a:solidFill>
          </a:ln>
        </p:spPr>
        <p:txBody>
          <a:bodyPr wrap="square" lIns="0" tIns="0" rIns="0" bIns="0" rtlCol="0">
            <a:noAutofit/>
          </a:bodyPr>
          <a:lstStyle/>
          <a:p>
            <a:endParaRPr/>
          </a:p>
        </p:txBody>
      </p:sp>
      <p:sp>
        <p:nvSpPr>
          <p:cNvPr id="112" name="object 112"/>
          <p:cNvSpPr/>
          <p:nvPr/>
        </p:nvSpPr>
        <p:spPr>
          <a:xfrm>
            <a:off x="15944225" y="8750780"/>
            <a:ext cx="22461" cy="1274"/>
          </a:xfrm>
          <a:custGeom>
            <a:avLst/>
            <a:gdLst/>
            <a:ahLst/>
            <a:cxnLst/>
            <a:rect l="l" t="t" r="r" b="b"/>
            <a:pathLst>
              <a:path w="22461" h="1274">
                <a:moveTo>
                  <a:pt x="0" y="1274"/>
                </a:moveTo>
                <a:lnTo>
                  <a:pt x="9091" y="333"/>
                </a:lnTo>
                <a:lnTo>
                  <a:pt x="17695" y="0"/>
                </a:lnTo>
                <a:lnTo>
                  <a:pt x="22461" y="1274"/>
                </a:lnTo>
              </a:path>
            </a:pathLst>
          </a:custGeom>
          <a:ln w="10081">
            <a:solidFill>
              <a:srgbClr val="000000"/>
            </a:solidFill>
          </a:ln>
        </p:spPr>
        <p:txBody>
          <a:bodyPr wrap="square" lIns="0" tIns="0" rIns="0" bIns="0" rtlCol="0">
            <a:noAutofit/>
          </a:bodyPr>
          <a:lstStyle/>
          <a:p>
            <a:endParaRPr/>
          </a:p>
        </p:txBody>
      </p:sp>
      <p:sp>
        <p:nvSpPr>
          <p:cNvPr id="37" name="object 37"/>
          <p:cNvSpPr/>
          <p:nvPr/>
        </p:nvSpPr>
        <p:spPr>
          <a:xfrm>
            <a:off x="15231642" y="8510955"/>
            <a:ext cx="14824" cy="273"/>
          </a:xfrm>
          <a:custGeom>
            <a:avLst/>
            <a:gdLst/>
            <a:ahLst/>
            <a:cxnLst/>
            <a:rect l="l" t="t" r="r" b="b"/>
            <a:pathLst>
              <a:path w="14824" h="273">
                <a:moveTo>
                  <a:pt x="14824" y="273"/>
                </a:moveTo>
                <a:lnTo>
                  <a:pt x="11509" y="31"/>
                </a:lnTo>
                <a:lnTo>
                  <a:pt x="8303" y="0"/>
                </a:lnTo>
                <a:lnTo>
                  <a:pt x="0" y="273"/>
                </a:lnTo>
              </a:path>
            </a:pathLst>
          </a:custGeom>
          <a:ln w="10081">
            <a:solidFill>
              <a:srgbClr val="000000"/>
            </a:solidFill>
          </a:ln>
        </p:spPr>
        <p:txBody>
          <a:bodyPr wrap="square" lIns="0" tIns="0" rIns="0" bIns="0" rtlCol="0">
            <a:noAutofit/>
          </a:bodyPr>
          <a:lstStyle/>
          <a:p>
            <a:endParaRPr/>
          </a:p>
        </p:txBody>
      </p:sp>
      <p:sp>
        <p:nvSpPr>
          <p:cNvPr id="38" name="object 38"/>
          <p:cNvSpPr/>
          <p:nvPr/>
        </p:nvSpPr>
        <p:spPr>
          <a:xfrm>
            <a:off x="15231642" y="8510952"/>
            <a:ext cx="14824" cy="276"/>
          </a:xfrm>
          <a:custGeom>
            <a:avLst/>
            <a:gdLst/>
            <a:ahLst/>
            <a:cxnLst/>
            <a:rect l="l" t="t" r="r" b="b"/>
            <a:pathLst>
              <a:path w="14824" h="276">
                <a:moveTo>
                  <a:pt x="14824" y="276"/>
                </a:moveTo>
                <a:lnTo>
                  <a:pt x="11590" y="68"/>
                </a:lnTo>
                <a:lnTo>
                  <a:pt x="8643" y="0"/>
                </a:lnTo>
                <a:lnTo>
                  <a:pt x="0" y="276"/>
                </a:lnTo>
              </a:path>
            </a:pathLst>
          </a:custGeom>
          <a:ln w="10081">
            <a:solidFill>
              <a:srgbClr val="000000"/>
            </a:solidFill>
          </a:ln>
        </p:spPr>
        <p:txBody>
          <a:bodyPr wrap="square" lIns="0" tIns="0" rIns="0" bIns="0" rtlCol="0">
            <a:noAutofit/>
          </a:bodyPr>
          <a:lstStyle/>
          <a:p>
            <a:endParaRPr/>
          </a:p>
        </p:txBody>
      </p:sp>
      <p:sp>
        <p:nvSpPr>
          <p:cNvPr id="39" name="object 39"/>
          <p:cNvSpPr/>
          <p:nvPr/>
        </p:nvSpPr>
        <p:spPr>
          <a:xfrm>
            <a:off x="15231642" y="8511228"/>
            <a:ext cx="0" cy="0"/>
          </a:xfrm>
          <a:custGeom>
            <a:avLst/>
            <a:gdLst/>
            <a:ahLst/>
            <a:cxnLst/>
            <a:rect l="l" t="t" r="r" b="b"/>
            <a:pathLst>
              <a:path>
                <a:moveTo>
                  <a:pt x="0" y="0"/>
                </a:moveTo>
              </a:path>
            </a:pathLst>
          </a:custGeom>
          <a:ln w="10081">
            <a:solidFill>
              <a:srgbClr val="000000"/>
            </a:solidFill>
          </a:ln>
        </p:spPr>
        <p:txBody>
          <a:bodyPr wrap="square" lIns="0" tIns="0" rIns="0" bIns="0" rtlCol="0">
            <a:noAutofit/>
          </a:bodyPr>
          <a:lstStyle/>
          <a:p>
            <a:endParaRPr/>
          </a:p>
        </p:txBody>
      </p:sp>
      <p:sp>
        <p:nvSpPr>
          <p:cNvPr id="40" name="object 40"/>
          <p:cNvSpPr/>
          <p:nvPr/>
        </p:nvSpPr>
        <p:spPr>
          <a:xfrm>
            <a:off x="15231642" y="8511228"/>
            <a:ext cx="0" cy="0"/>
          </a:xfrm>
          <a:custGeom>
            <a:avLst/>
            <a:gdLst/>
            <a:ahLst/>
            <a:cxnLst/>
            <a:rect l="l" t="t" r="r" b="b"/>
            <a:pathLst>
              <a:path>
                <a:moveTo>
                  <a:pt x="0" y="0"/>
                </a:moveTo>
              </a:path>
            </a:pathLst>
          </a:custGeom>
          <a:ln w="10081">
            <a:solidFill>
              <a:srgbClr val="000000"/>
            </a:solidFill>
          </a:ln>
        </p:spPr>
        <p:txBody>
          <a:bodyPr wrap="square" lIns="0" tIns="0" rIns="0" bIns="0" rtlCol="0">
            <a:noAutofit/>
          </a:bodyPr>
          <a:lstStyle/>
          <a:p>
            <a:endParaRPr/>
          </a:p>
        </p:txBody>
      </p:sp>
      <p:sp>
        <p:nvSpPr>
          <p:cNvPr id="41" name="object 41"/>
          <p:cNvSpPr/>
          <p:nvPr/>
        </p:nvSpPr>
        <p:spPr>
          <a:xfrm>
            <a:off x="15216817" y="8510676"/>
            <a:ext cx="14824" cy="551"/>
          </a:xfrm>
          <a:custGeom>
            <a:avLst/>
            <a:gdLst/>
            <a:ahLst/>
            <a:cxnLst/>
            <a:rect l="l" t="t" r="r" b="b"/>
            <a:pathLst>
              <a:path w="14824" h="551">
                <a:moveTo>
                  <a:pt x="14824" y="551"/>
                </a:moveTo>
                <a:lnTo>
                  <a:pt x="10374" y="0"/>
                </a:lnTo>
                <a:lnTo>
                  <a:pt x="6259" y="4"/>
                </a:lnTo>
                <a:lnTo>
                  <a:pt x="0" y="551"/>
                </a:lnTo>
              </a:path>
            </a:pathLst>
          </a:custGeom>
          <a:ln w="10081">
            <a:solidFill>
              <a:srgbClr val="000000"/>
            </a:solidFill>
          </a:ln>
        </p:spPr>
        <p:txBody>
          <a:bodyPr wrap="square" lIns="0" tIns="0" rIns="0" bIns="0" rtlCol="0">
            <a:noAutofit/>
          </a:bodyPr>
          <a:lstStyle/>
          <a:p>
            <a:endParaRPr/>
          </a:p>
        </p:txBody>
      </p:sp>
      <p:sp>
        <p:nvSpPr>
          <p:cNvPr id="42" name="object 42"/>
          <p:cNvSpPr/>
          <p:nvPr/>
        </p:nvSpPr>
        <p:spPr>
          <a:xfrm>
            <a:off x="15216817" y="8510988"/>
            <a:ext cx="14824" cy="240"/>
          </a:xfrm>
          <a:custGeom>
            <a:avLst/>
            <a:gdLst/>
            <a:ahLst/>
            <a:cxnLst/>
            <a:rect l="l" t="t" r="r" b="b"/>
            <a:pathLst>
              <a:path w="14824" h="240">
                <a:moveTo>
                  <a:pt x="14824" y="240"/>
                </a:moveTo>
                <a:lnTo>
                  <a:pt x="9555" y="133"/>
                </a:lnTo>
                <a:lnTo>
                  <a:pt x="4891" y="0"/>
                </a:lnTo>
                <a:lnTo>
                  <a:pt x="0" y="240"/>
                </a:lnTo>
              </a:path>
            </a:pathLst>
          </a:custGeom>
          <a:ln w="10081">
            <a:solidFill>
              <a:srgbClr val="000000"/>
            </a:solidFill>
          </a:ln>
        </p:spPr>
        <p:txBody>
          <a:bodyPr wrap="square" lIns="0" tIns="0" rIns="0" bIns="0" rtlCol="0">
            <a:noAutofit/>
          </a:bodyPr>
          <a:lstStyle/>
          <a:p>
            <a:endParaRPr/>
          </a:p>
        </p:txBody>
      </p:sp>
      <p:sp>
        <p:nvSpPr>
          <p:cNvPr id="36" name="object 36"/>
          <p:cNvSpPr txBox="1"/>
          <p:nvPr/>
        </p:nvSpPr>
        <p:spPr>
          <a:xfrm>
            <a:off x="6078714" y="958983"/>
            <a:ext cx="3275225" cy="529494"/>
          </a:xfrm>
          <a:prstGeom prst="rect">
            <a:avLst/>
          </a:prstGeom>
        </p:spPr>
        <p:txBody>
          <a:bodyPr wrap="square" lIns="0" tIns="26479" rIns="0" bIns="0" rtlCol="0">
            <a:noAutofit/>
          </a:bodyPr>
          <a:lstStyle/>
          <a:p>
            <a:pPr marL="12700">
              <a:lnSpc>
                <a:spcPts val="4170"/>
              </a:lnSpc>
            </a:pPr>
            <a:r>
              <a:rPr sz="3950" spc="5" dirty="0">
                <a:solidFill>
                  <a:srgbClr val="111111"/>
                </a:solidFill>
                <a:latin typeface="Comic Sans MS"/>
                <a:cs typeface="Comic Sans MS"/>
              </a:rPr>
              <a:t>Polymorphism</a:t>
            </a:r>
            <a:endParaRPr sz="3950">
              <a:latin typeface="Comic Sans MS"/>
              <a:cs typeface="Comic Sans MS"/>
            </a:endParaRPr>
          </a:p>
        </p:txBody>
      </p:sp>
      <p:sp>
        <p:nvSpPr>
          <p:cNvPr id="35" name="object 35"/>
          <p:cNvSpPr txBox="1"/>
          <p:nvPr/>
        </p:nvSpPr>
        <p:spPr>
          <a:xfrm>
            <a:off x="9405739" y="958983"/>
            <a:ext cx="4658413" cy="529494"/>
          </a:xfrm>
          <a:prstGeom prst="rect">
            <a:avLst/>
          </a:prstGeom>
        </p:spPr>
        <p:txBody>
          <a:bodyPr wrap="square" lIns="0" tIns="26479" rIns="0" bIns="0" rtlCol="0">
            <a:noAutofit/>
          </a:bodyPr>
          <a:lstStyle/>
          <a:p>
            <a:pPr marL="12700">
              <a:lnSpc>
                <a:spcPts val="4170"/>
              </a:lnSpc>
            </a:pPr>
            <a:r>
              <a:rPr sz="3950" spc="3" dirty="0">
                <a:solidFill>
                  <a:srgbClr val="111111"/>
                </a:solidFill>
                <a:latin typeface="Comic Sans MS"/>
                <a:cs typeface="Comic Sans MS"/>
              </a:rPr>
              <a:t>: Exercise Tracking</a:t>
            </a:r>
            <a:endParaRPr sz="3950">
              <a:latin typeface="Comic Sans MS"/>
              <a:cs typeface="Comic Sans MS"/>
            </a:endParaRPr>
          </a:p>
        </p:txBody>
      </p:sp>
      <p:sp>
        <p:nvSpPr>
          <p:cNvPr id="34" name="object 34"/>
          <p:cNvSpPr txBox="1"/>
          <p:nvPr/>
        </p:nvSpPr>
        <p:spPr>
          <a:xfrm>
            <a:off x="9074822" y="2053139"/>
            <a:ext cx="1722503" cy="458921"/>
          </a:xfrm>
          <a:prstGeom prst="rect">
            <a:avLst/>
          </a:prstGeom>
        </p:spPr>
        <p:txBody>
          <a:bodyPr wrap="square" lIns="0" tIns="22955" rIns="0" bIns="0" rtlCol="0">
            <a:noAutofit/>
          </a:bodyPr>
          <a:lstStyle/>
          <a:p>
            <a:pPr marL="12700">
              <a:lnSpc>
                <a:spcPts val="3615"/>
              </a:lnSpc>
            </a:pPr>
            <a:r>
              <a:rPr sz="3400" spc="4" dirty="0">
                <a:solidFill>
                  <a:srgbClr val="111111"/>
                </a:solidFill>
                <a:latin typeface="Comic Sans MS"/>
                <a:cs typeface="Comic Sans MS"/>
              </a:rPr>
              <a:t>Activity</a:t>
            </a:r>
            <a:endParaRPr sz="3400">
              <a:latin typeface="Comic Sans MS"/>
              <a:cs typeface="Comic Sans MS"/>
            </a:endParaRPr>
          </a:p>
        </p:txBody>
      </p:sp>
      <p:sp>
        <p:nvSpPr>
          <p:cNvPr id="33" name="object 33"/>
          <p:cNvSpPr txBox="1"/>
          <p:nvPr/>
        </p:nvSpPr>
        <p:spPr>
          <a:xfrm>
            <a:off x="16938878" y="2576452"/>
            <a:ext cx="1397114" cy="287529"/>
          </a:xfrm>
          <a:prstGeom prst="rect">
            <a:avLst/>
          </a:prstGeom>
        </p:spPr>
        <p:txBody>
          <a:bodyPr wrap="square" lIns="0" tIns="14382" rIns="0" bIns="0" rtlCol="0">
            <a:noAutofit/>
          </a:bodyPr>
          <a:lstStyle/>
          <a:p>
            <a:pPr marL="12700">
              <a:lnSpc>
                <a:spcPts val="2265"/>
              </a:lnSpc>
            </a:pPr>
            <a:r>
              <a:rPr sz="2050" spc="0" dirty="0">
                <a:solidFill>
                  <a:srgbClr val="111111"/>
                </a:solidFill>
                <a:latin typeface="Comic Sans MS"/>
                <a:cs typeface="Comic Sans MS"/>
              </a:rPr>
              <a:t>Program.cs</a:t>
            </a:r>
            <a:endParaRPr sz="2050">
              <a:latin typeface="Comic Sans MS"/>
              <a:cs typeface="Comic Sans MS"/>
            </a:endParaRPr>
          </a:p>
        </p:txBody>
      </p:sp>
      <p:sp>
        <p:nvSpPr>
          <p:cNvPr id="32" name="object 32"/>
          <p:cNvSpPr txBox="1"/>
          <p:nvPr/>
        </p:nvSpPr>
        <p:spPr>
          <a:xfrm>
            <a:off x="8233000" y="2656059"/>
            <a:ext cx="1368256" cy="1411412"/>
          </a:xfrm>
          <a:prstGeom prst="rect">
            <a:avLst/>
          </a:prstGeom>
        </p:spPr>
        <p:txBody>
          <a:bodyPr wrap="square" lIns="0" tIns="20256" rIns="0" bIns="0" rtlCol="0">
            <a:noAutofit/>
          </a:bodyPr>
          <a:lstStyle/>
          <a:p>
            <a:pPr marL="173308" marR="29057" algn="ctr">
              <a:lnSpc>
                <a:spcPts val="3190"/>
              </a:lnSpc>
            </a:pPr>
            <a:r>
              <a:rPr sz="2850" spc="2" dirty="0">
                <a:solidFill>
                  <a:srgbClr val="111111"/>
                </a:solidFill>
                <a:latin typeface="Comic Sans MS"/>
                <a:cs typeface="Comic Sans MS"/>
              </a:rPr>
              <a:t>_name</a:t>
            </a:r>
            <a:endParaRPr sz="2850">
              <a:latin typeface="Comic Sans MS"/>
              <a:cs typeface="Comic Sans MS"/>
            </a:endParaRPr>
          </a:p>
          <a:p>
            <a:pPr marL="264045" marR="29057" algn="ctr">
              <a:lnSpc>
                <a:spcPct val="116129"/>
              </a:lnSpc>
            </a:pPr>
            <a:r>
              <a:rPr sz="2850" spc="0" dirty="0">
                <a:solidFill>
                  <a:srgbClr val="111111"/>
                </a:solidFill>
                <a:latin typeface="Comic Sans MS"/>
                <a:cs typeface="Comic Sans MS"/>
              </a:rPr>
              <a:t>_date</a:t>
            </a:r>
            <a:endParaRPr sz="2850">
              <a:latin typeface="Comic Sans MS"/>
              <a:cs typeface="Comic Sans MS"/>
            </a:endParaRPr>
          </a:p>
          <a:p>
            <a:pPr marL="12700">
              <a:lnSpc>
                <a:spcPts val="3840"/>
              </a:lnSpc>
              <a:spcBef>
                <a:spcPts val="267"/>
              </a:spcBef>
            </a:pPr>
            <a:r>
              <a:rPr sz="2850" spc="-1" dirty="0">
                <a:solidFill>
                  <a:srgbClr val="111111"/>
                </a:solidFill>
                <a:latin typeface="Comic Sans MS"/>
                <a:cs typeface="Comic Sans MS"/>
              </a:rPr>
              <a:t>_length</a:t>
            </a:r>
            <a:endParaRPr sz="2850">
              <a:latin typeface="Comic Sans MS"/>
              <a:cs typeface="Comic Sans MS"/>
            </a:endParaRPr>
          </a:p>
        </p:txBody>
      </p:sp>
      <p:sp>
        <p:nvSpPr>
          <p:cNvPr id="31" name="object 31"/>
          <p:cNvSpPr txBox="1"/>
          <p:nvPr/>
        </p:nvSpPr>
        <p:spPr>
          <a:xfrm>
            <a:off x="9628234" y="2656059"/>
            <a:ext cx="194450" cy="1411412"/>
          </a:xfrm>
          <a:prstGeom prst="rect">
            <a:avLst/>
          </a:prstGeom>
        </p:spPr>
        <p:txBody>
          <a:bodyPr wrap="square" lIns="0" tIns="20256" rIns="0" bIns="0" rtlCol="0">
            <a:noAutofit/>
          </a:bodyPr>
          <a:lstStyle/>
          <a:p>
            <a:pPr marL="12700" marR="6149">
              <a:lnSpc>
                <a:spcPts val="3190"/>
              </a:lnSpc>
            </a:pPr>
            <a:r>
              <a:rPr sz="2850" dirty="0">
                <a:solidFill>
                  <a:srgbClr val="111111"/>
                </a:solidFill>
                <a:latin typeface="Comic Sans MS"/>
                <a:cs typeface="Comic Sans MS"/>
              </a:rPr>
              <a:t>:</a:t>
            </a:r>
            <a:endParaRPr sz="2850">
              <a:latin typeface="Comic Sans MS"/>
              <a:cs typeface="Comic Sans MS"/>
            </a:endParaRPr>
          </a:p>
          <a:p>
            <a:pPr marL="12700" marR="6149">
              <a:lnSpc>
                <a:spcPct val="116129"/>
              </a:lnSpc>
            </a:pPr>
            <a:r>
              <a:rPr sz="2850" dirty="0">
                <a:solidFill>
                  <a:srgbClr val="111111"/>
                </a:solidFill>
                <a:latin typeface="Comic Sans MS"/>
                <a:cs typeface="Comic Sans MS"/>
              </a:rPr>
              <a:t>:</a:t>
            </a:r>
            <a:endParaRPr sz="2850">
              <a:latin typeface="Comic Sans MS"/>
              <a:cs typeface="Comic Sans MS"/>
            </a:endParaRPr>
          </a:p>
          <a:p>
            <a:pPr marL="18849">
              <a:lnSpc>
                <a:spcPts val="3840"/>
              </a:lnSpc>
              <a:spcBef>
                <a:spcPts val="267"/>
              </a:spcBef>
            </a:pPr>
            <a:r>
              <a:rPr sz="2850" dirty="0">
                <a:solidFill>
                  <a:srgbClr val="111111"/>
                </a:solidFill>
                <a:latin typeface="Comic Sans MS"/>
                <a:cs typeface="Comic Sans MS"/>
              </a:rPr>
              <a:t>:</a:t>
            </a:r>
            <a:endParaRPr sz="2850">
              <a:latin typeface="Comic Sans MS"/>
              <a:cs typeface="Comic Sans MS"/>
            </a:endParaRPr>
          </a:p>
        </p:txBody>
      </p:sp>
      <p:sp>
        <p:nvSpPr>
          <p:cNvPr id="30" name="object 30"/>
          <p:cNvSpPr txBox="1"/>
          <p:nvPr/>
        </p:nvSpPr>
        <p:spPr>
          <a:xfrm>
            <a:off x="9850036" y="2656059"/>
            <a:ext cx="1084073" cy="1411412"/>
          </a:xfrm>
          <a:prstGeom prst="rect">
            <a:avLst/>
          </a:prstGeom>
        </p:spPr>
        <p:txBody>
          <a:bodyPr wrap="square" lIns="0" tIns="20256" rIns="0" bIns="0" rtlCol="0">
            <a:noAutofit/>
          </a:bodyPr>
          <a:lstStyle/>
          <a:p>
            <a:pPr marL="12700">
              <a:lnSpc>
                <a:spcPts val="3190"/>
              </a:lnSpc>
            </a:pPr>
            <a:r>
              <a:rPr sz="2850" spc="-2" dirty="0">
                <a:solidFill>
                  <a:srgbClr val="111111"/>
                </a:solidFill>
                <a:latin typeface="Comic Sans MS"/>
                <a:cs typeface="Comic Sans MS"/>
              </a:rPr>
              <a:t>string</a:t>
            </a:r>
            <a:endParaRPr sz="2850">
              <a:latin typeface="Comic Sans MS"/>
              <a:cs typeface="Comic Sans MS"/>
            </a:endParaRPr>
          </a:p>
          <a:p>
            <a:pPr marL="12700">
              <a:lnSpc>
                <a:spcPct val="116129"/>
              </a:lnSpc>
            </a:pPr>
            <a:r>
              <a:rPr sz="2850" spc="-2" dirty="0">
                <a:solidFill>
                  <a:srgbClr val="111111"/>
                </a:solidFill>
                <a:latin typeface="Comic Sans MS"/>
                <a:cs typeface="Comic Sans MS"/>
              </a:rPr>
              <a:t>string</a:t>
            </a:r>
            <a:endParaRPr sz="2850">
              <a:latin typeface="Comic Sans MS"/>
              <a:cs typeface="Comic Sans MS"/>
            </a:endParaRPr>
          </a:p>
          <a:p>
            <a:pPr marL="18849" marR="54442">
              <a:lnSpc>
                <a:spcPts val="3840"/>
              </a:lnSpc>
              <a:spcBef>
                <a:spcPts val="267"/>
              </a:spcBef>
            </a:pPr>
            <a:r>
              <a:rPr sz="2850" spc="1" dirty="0">
                <a:solidFill>
                  <a:srgbClr val="111111"/>
                </a:solidFill>
                <a:latin typeface="Comic Sans MS"/>
                <a:cs typeface="Comic Sans MS"/>
              </a:rPr>
              <a:t>int</a:t>
            </a:r>
            <a:endParaRPr sz="2850">
              <a:latin typeface="Comic Sans MS"/>
              <a:cs typeface="Comic Sans MS"/>
            </a:endParaRPr>
          </a:p>
        </p:txBody>
      </p:sp>
      <p:sp>
        <p:nvSpPr>
          <p:cNvPr id="29" name="object 29"/>
          <p:cNvSpPr txBox="1"/>
          <p:nvPr/>
        </p:nvSpPr>
        <p:spPr>
          <a:xfrm>
            <a:off x="16042776" y="3279910"/>
            <a:ext cx="1169021" cy="287529"/>
          </a:xfrm>
          <a:prstGeom prst="rect">
            <a:avLst/>
          </a:prstGeom>
        </p:spPr>
        <p:txBody>
          <a:bodyPr wrap="square" lIns="0" tIns="14382" rIns="0" bIns="0" rtlCol="0">
            <a:noAutofit/>
          </a:bodyPr>
          <a:lstStyle/>
          <a:p>
            <a:pPr marL="12700">
              <a:lnSpc>
                <a:spcPts val="2265"/>
              </a:lnSpc>
            </a:pPr>
            <a:r>
              <a:rPr sz="2050" spc="11" dirty="0">
                <a:solidFill>
                  <a:srgbClr val="111111"/>
                </a:solidFill>
                <a:latin typeface="Comic Sans MS"/>
                <a:cs typeface="Comic Sans MS"/>
              </a:rPr>
              <a:t>_activity</a:t>
            </a:r>
            <a:endParaRPr sz="2050">
              <a:latin typeface="Comic Sans MS"/>
              <a:cs typeface="Comic Sans MS"/>
            </a:endParaRPr>
          </a:p>
        </p:txBody>
      </p:sp>
      <p:sp>
        <p:nvSpPr>
          <p:cNvPr id="28" name="object 28"/>
          <p:cNvSpPr txBox="1"/>
          <p:nvPr/>
        </p:nvSpPr>
        <p:spPr>
          <a:xfrm>
            <a:off x="17227398" y="3279910"/>
            <a:ext cx="143050" cy="287529"/>
          </a:xfrm>
          <a:prstGeom prst="rect">
            <a:avLst/>
          </a:prstGeom>
        </p:spPr>
        <p:txBody>
          <a:bodyPr wrap="square" lIns="0" tIns="14382" rIns="0" bIns="0" rtlCol="0">
            <a:noAutofit/>
          </a:bodyPr>
          <a:lstStyle/>
          <a:p>
            <a:pPr marL="12700">
              <a:lnSpc>
                <a:spcPts val="2265"/>
              </a:lnSpc>
            </a:pPr>
            <a:r>
              <a:rPr sz="2050" dirty="0">
                <a:solidFill>
                  <a:srgbClr val="111111"/>
                </a:solidFill>
                <a:latin typeface="Comic Sans MS"/>
                <a:cs typeface="Comic Sans MS"/>
              </a:rPr>
              <a:t>:</a:t>
            </a:r>
            <a:endParaRPr sz="2050">
              <a:latin typeface="Comic Sans MS"/>
              <a:cs typeface="Comic Sans MS"/>
            </a:endParaRPr>
          </a:p>
        </p:txBody>
      </p:sp>
      <p:sp>
        <p:nvSpPr>
          <p:cNvPr id="27" name="object 27"/>
          <p:cNvSpPr txBox="1"/>
          <p:nvPr/>
        </p:nvSpPr>
        <p:spPr>
          <a:xfrm>
            <a:off x="17388709" y="3279910"/>
            <a:ext cx="1732416" cy="287529"/>
          </a:xfrm>
          <a:prstGeom prst="rect">
            <a:avLst/>
          </a:prstGeom>
        </p:spPr>
        <p:txBody>
          <a:bodyPr wrap="square" lIns="0" tIns="14382" rIns="0" bIns="0" rtlCol="0">
            <a:noAutofit/>
          </a:bodyPr>
          <a:lstStyle/>
          <a:p>
            <a:pPr marL="12700">
              <a:lnSpc>
                <a:spcPts val="2265"/>
              </a:lnSpc>
            </a:pPr>
            <a:r>
              <a:rPr sz="2050" spc="7" dirty="0">
                <a:solidFill>
                  <a:srgbClr val="111111"/>
                </a:solidFill>
                <a:latin typeface="Comic Sans MS"/>
                <a:cs typeface="Comic Sans MS"/>
              </a:rPr>
              <a:t>List&lt;Activity&gt;</a:t>
            </a:r>
            <a:endParaRPr sz="2050">
              <a:latin typeface="Comic Sans MS"/>
              <a:cs typeface="Comic Sans MS"/>
            </a:endParaRPr>
          </a:p>
        </p:txBody>
      </p:sp>
      <p:sp>
        <p:nvSpPr>
          <p:cNvPr id="26" name="object 26"/>
          <p:cNvSpPr txBox="1"/>
          <p:nvPr/>
        </p:nvSpPr>
        <p:spPr>
          <a:xfrm>
            <a:off x="8646966" y="4693321"/>
            <a:ext cx="1768134" cy="403470"/>
          </a:xfrm>
          <a:prstGeom prst="rect">
            <a:avLst/>
          </a:prstGeom>
        </p:spPr>
        <p:txBody>
          <a:bodyPr wrap="square" lIns="0" tIns="20161" rIns="0" bIns="0" rtlCol="0">
            <a:noAutofit/>
          </a:bodyPr>
          <a:lstStyle/>
          <a:p>
            <a:pPr marL="12700">
              <a:lnSpc>
                <a:spcPts val="3175"/>
              </a:lnSpc>
            </a:pPr>
            <a:r>
              <a:rPr sz="3000" spc="-3" dirty="0">
                <a:solidFill>
                  <a:srgbClr val="111111"/>
                </a:solidFill>
                <a:latin typeface="Comic Sans MS"/>
                <a:cs typeface="Comic Sans MS"/>
              </a:rPr>
              <a:t>Activity()</a:t>
            </a:r>
            <a:endParaRPr sz="3000">
              <a:latin typeface="Comic Sans MS"/>
              <a:cs typeface="Comic Sans MS"/>
            </a:endParaRPr>
          </a:p>
        </p:txBody>
      </p:sp>
      <p:sp>
        <p:nvSpPr>
          <p:cNvPr id="25" name="object 25"/>
          <p:cNvSpPr txBox="1"/>
          <p:nvPr/>
        </p:nvSpPr>
        <p:spPr>
          <a:xfrm>
            <a:off x="5283139" y="5506569"/>
            <a:ext cx="6500022" cy="925975"/>
          </a:xfrm>
          <a:prstGeom prst="rect">
            <a:avLst/>
          </a:prstGeom>
        </p:spPr>
        <p:txBody>
          <a:bodyPr wrap="square" lIns="0" tIns="20161" rIns="0" bIns="0" rtlCol="0">
            <a:noAutofit/>
          </a:bodyPr>
          <a:lstStyle/>
          <a:p>
            <a:pPr marL="12700">
              <a:lnSpc>
                <a:spcPts val="3175"/>
              </a:lnSpc>
            </a:pPr>
            <a:r>
              <a:rPr sz="3000" spc="0" dirty="0">
                <a:solidFill>
                  <a:srgbClr val="111111"/>
                </a:solidFill>
                <a:latin typeface="Comic Sans MS"/>
                <a:cs typeface="Comic Sans MS"/>
              </a:rPr>
              <a:t>GetSummary (new Activity</a:t>
            </a:r>
            <a:r>
              <a:rPr lang="en-US" sz="3000" spc="0" dirty="0">
                <a:solidFill>
                  <a:srgbClr val="111111"/>
                </a:solidFill>
                <a:latin typeface="Comic Sans MS"/>
                <a:cs typeface="Comic Sans MS"/>
              </a:rPr>
              <a:t> </a:t>
            </a:r>
            <a:r>
              <a:rPr sz="3000" spc="0" dirty="0">
                <a:solidFill>
                  <a:srgbClr val="111111"/>
                </a:solidFill>
                <a:latin typeface="Comic Sans MS"/>
                <a:cs typeface="Comic Sans MS"/>
              </a:rPr>
              <a:t>activity)</a:t>
            </a:r>
            <a:endParaRPr sz="3000" dirty="0">
              <a:latin typeface="Comic Sans MS"/>
              <a:cs typeface="Comic Sans MS"/>
            </a:endParaRPr>
          </a:p>
        </p:txBody>
      </p:sp>
      <p:sp>
        <p:nvSpPr>
          <p:cNvPr id="24" name="object 24"/>
          <p:cNvSpPr txBox="1"/>
          <p:nvPr/>
        </p:nvSpPr>
        <p:spPr>
          <a:xfrm>
            <a:off x="11809604" y="5506570"/>
            <a:ext cx="195088" cy="403470"/>
          </a:xfrm>
          <a:prstGeom prst="rect">
            <a:avLst/>
          </a:prstGeom>
        </p:spPr>
        <p:txBody>
          <a:bodyPr wrap="square" lIns="0" tIns="20161" rIns="0" bIns="0" rtlCol="0">
            <a:noAutofit/>
          </a:bodyPr>
          <a:lstStyle/>
          <a:p>
            <a:pPr marL="12700">
              <a:lnSpc>
                <a:spcPts val="3175"/>
              </a:lnSpc>
            </a:pPr>
            <a:r>
              <a:rPr sz="3000" spc="7" dirty="0">
                <a:solidFill>
                  <a:srgbClr val="111111"/>
                </a:solidFill>
                <a:latin typeface="Comic Sans MS"/>
                <a:cs typeface="Comic Sans MS"/>
              </a:rPr>
              <a:t>:</a:t>
            </a:r>
            <a:endParaRPr sz="3000">
              <a:latin typeface="Comic Sans MS"/>
              <a:cs typeface="Comic Sans MS"/>
            </a:endParaRPr>
          </a:p>
        </p:txBody>
      </p:sp>
      <p:sp>
        <p:nvSpPr>
          <p:cNvPr id="23" name="object 23"/>
          <p:cNvSpPr txBox="1"/>
          <p:nvPr/>
        </p:nvSpPr>
        <p:spPr>
          <a:xfrm>
            <a:off x="12031405" y="5506570"/>
            <a:ext cx="1235298" cy="403470"/>
          </a:xfrm>
          <a:prstGeom prst="rect">
            <a:avLst/>
          </a:prstGeom>
        </p:spPr>
        <p:txBody>
          <a:bodyPr wrap="square" lIns="0" tIns="20161" rIns="0" bIns="0" rtlCol="0">
            <a:noAutofit/>
          </a:bodyPr>
          <a:lstStyle/>
          <a:p>
            <a:pPr marL="12700">
              <a:lnSpc>
                <a:spcPts val="3175"/>
              </a:lnSpc>
            </a:pPr>
            <a:r>
              <a:rPr sz="3000" spc="9" dirty="0">
                <a:solidFill>
                  <a:srgbClr val="111111"/>
                </a:solidFill>
                <a:latin typeface="Comic Sans MS"/>
                <a:cs typeface="Comic Sans MS"/>
              </a:rPr>
              <a:t>string,</a:t>
            </a:r>
            <a:endParaRPr sz="3000">
              <a:latin typeface="Comic Sans MS"/>
              <a:cs typeface="Comic Sans MS"/>
            </a:endParaRPr>
          </a:p>
        </p:txBody>
      </p:sp>
      <p:sp>
        <p:nvSpPr>
          <p:cNvPr id="22" name="object 22"/>
          <p:cNvSpPr txBox="1"/>
          <p:nvPr/>
        </p:nvSpPr>
        <p:spPr>
          <a:xfrm>
            <a:off x="13296683" y="5506570"/>
            <a:ext cx="1219067" cy="403470"/>
          </a:xfrm>
          <a:prstGeom prst="rect">
            <a:avLst/>
          </a:prstGeom>
        </p:spPr>
        <p:txBody>
          <a:bodyPr wrap="square" lIns="0" tIns="20161" rIns="0" bIns="0" rtlCol="0">
            <a:noAutofit/>
          </a:bodyPr>
          <a:lstStyle/>
          <a:p>
            <a:pPr marL="12700">
              <a:lnSpc>
                <a:spcPts val="3175"/>
              </a:lnSpc>
            </a:pPr>
            <a:r>
              <a:rPr sz="3000" spc="0" dirty="0">
                <a:solidFill>
                  <a:srgbClr val="111111"/>
                </a:solidFill>
                <a:latin typeface="Comic Sans MS"/>
                <a:cs typeface="Comic Sans MS"/>
              </a:rPr>
              <a:t>virtual</a:t>
            </a:r>
            <a:endParaRPr sz="3000">
              <a:latin typeface="Comic Sans MS"/>
              <a:cs typeface="Comic Sans MS"/>
            </a:endParaRPr>
          </a:p>
        </p:txBody>
      </p:sp>
      <p:sp>
        <p:nvSpPr>
          <p:cNvPr id="21" name="object 21"/>
          <p:cNvSpPr txBox="1"/>
          <p:nvPr/>
        </p:nvSpPr>
        <p:spPr>
          <a:xfrm>
            <a:off x="2001369" y="8963773"/>
            <a:ext cx="2979243" cy="423634"/>
          </a:xfrm>
          <a:prstGeom prst="rect">
            <a:avLst/>
          </a:prstGeom>
        </p:spPr>
        <p:txBody>
          <a:bodyPr wrap="square" lIns="0" tIns="21177" rIns="0" bIns="0" rtlCol="0">
            <a:noAutofit/>
          </a:bodyPr>
          <a:lstStyle/>
          <a:p>
            <a:pPr marL="12700">
              <a:lnSpc>
                <a:spcPts val="3335"/>
              </a:lnSpc>
            </a:pPr>
            <a:r>
              <a:rPr sz="3150" spc="33" dirty="0">
                <a:solidFill>
                  <a:srgbClr val="111111"/>
                </a:solidFill>
                <a:latin typeface="Comic Sans MS"/>
                <a:cs typeface="Comic Sans MS"/>
              </a:rPr>
              <a:t>R</a:t>
            </a:r>
            <a:r>
              <a:rPr sz="3150" spc="10" dirty="0">
                <a:solidFill>
                  <a:srgbClr val="111111"/>
                </a:solidFill>
                <a:latin typeface="Comic Sans MS"/>
                <a:cs typeface="Comic Sans MS"/>
              </a:rPr>
              <a:t>u</a:t>
            </a:r>
            <a:r>
              <a:rPr sz="3150" spc="0" dirty="0">
                <a:solidFill>
                  <a:srgbClr val="111111"/>
                </a:solidFill>
                <a:latin typeface="Comic Sans MS"/>
                <a:cs typeface="Comic Sans MS"/>
              </a:rPr>
              <a:t>nn</a:t>
            </a:r>
            <a:r>
              <a:rPr sz="3150" spc="2" dirty="0">
                <a:solidFill>
                  <a:srgbClr val="111111"/>
                </a:solidFill>
                <a:latin typeface="Comic Sans MS"/>
                <a:cs typeface="Comic Sans MS"/>
              </a:rPr>
              <a:t>i</a:t>
            </a:r>
            <a:r>
              <a:rPr sz="3150" spc="0" dirty="0">
                <a:solidFill>
                  <a:srgbClr val="111111"/>
                </a:solidFill>
                <a:latin typeface="Comic Sans MS"/>
                <a:cs typeface="Comic Sans MS"/>
              </a:rPr>
              <a:t>n</a:t>
            </a:r>
            <a:r>
              <a:rPr sz="3150" spc="20" dirty="0">
                <a:solidFill>
                  <a:srgbClr val="111111"/>
                </a:solidFill>
                <a:latin typeface="Comic Sans MS"/>
                <a:cs typeface="Comic Sans MS"/>
              </a:rPr>
              <a:t>g</a:t>
            </a:r>
            <a:r>
              <a:rPr sz="3150" spc="33" dirty="0">
                <a:solidFill>
                  <a:srgbClr val="111111"/>
                </a:solidFill>
                <a:latin typeface="Comic Sans MS"/>
                <a:cs typeface="Comic Sans MS"/>
              </a:rPr>
              <a:t>A</a:t>
            </a:r>
            <a:r>
              <a:rPr sz="3150" spc="30" dirty="0">
                <a:solidFill>
                  <a:srgbClr val="111111"/>
                </a:solidFill>
                <a:latin typeface="Comic Sans MS"/>
                <a:cs typeface="Comic Sans MS"/>
              </a:rPr>
              <a:t>c</a:t>
            </a:r>
            <a:r>
              <a:rPr sz="3150" spc="3" dirty="0">
                <a:solidFill>
                  <a:srgbClr val="111111"/>
                </a:solidFill>
                <a:latin typeface="Comic Sans MS"/>
                <a:cs typeface="Comic Sans MS"/>
              </a:rPr>
              <a:t>t</a:t>
            </a:r>
            <a:r>
              <a:rPr sz="3150" spc="2" dirty="0">
                <a:solidFill>
                  <a:srgbClr val="111111"/>
                </a:solidFill>
                <a:latin typeface="Comic Sans MS"/>
                <a:cs typeface="Comic Sans MS"/>
              </a:rPr>
              <a:t>i</a:t>
            </a:r>
            <a:r>
              <a:rPr sz="3150" spc="0" dirty="0">
                <a:solidFill>
                  <a:srgbClr val="111111"/>
                </a:solidFill>
                <a:latin typeface="Comic Sans MS"/>
                <a:cs typeface="Comic Sans MS"/>
              </a:rPr>
              <a:t>v</a:t>
            </a:r>
            <a:r>
              <a:rPr sz="3150" spc="2" dirty="0">
                <a:solidFill>
                  <a:srgbClr val="111111"/>
                </a:solidFill>
                <a:latin typeface="Comic Sans MS"/>
                <a:cs typeface="Comic Sans MS"/>
              </a:rPr>
              <a:t>i</a:t>
            </a:r>
            <a:r>
              <a:rPr sz="3150" spc="3" dirty="0">
                <a:solidFill>
                  <a:srgbClr val="111111"/>
                </a:solidFill>
                <a:latin typeface="Comic Sans MS"/>
                <a:cs typeface="Comic Sans MS"/>
              </a:rPr>
              <a:t>t</a:t>
            </a:r>
            <a:r>
              <a:rPr sz="3150" spc="15" dirty="0">
                <a:solidFill>
                  <a:srgbClr val="111111"/>
                </a:solidFill>
                <a:latin typeface="Comic Sans MS"/>
                <a:cs typeface="Comic Sans MS"/>
              </a:rPr>
              <a:t>y</a:t>
            </a:r>
            <a:endParaRPr sz="3150">
              <a:latin typeface="Comic Sans MS"/>
              <a:cs typeface="Comic Sans MS"/>
            </a:endParaRPr>
          </a:p>
        </p:txBody>
      </p:sp>
      <p:sp>
        <p:nvSpPr>
          <p:cNvPr id="20" name="object 20"/>
          <p:cNvSpPr txBox="1"/>
          <p:nvPr/>
        </p:nvSpPr>
        <p:spPr>
          <a:xfrm>
            <a:off x="8183940" y="8961804"/>
            <a:ext cx="2873383" cy="423634"/>
          </a:xfrm>
          <a:prstGeom prst="rect">
            <a:avLst/>
          </a:prstGeom>
        </p:spPr>
        <p:txBody>
          <a:bodyPr wrap="square" lIns="0" tIns="21177" rIns="0" bIns="0" rtlCol="0">
            <a:noAutofit/>
          </a:bodyPr>
          <a:lstStyle/>
          <a:p>
            <a:pPr marL="12700">
              <a:lnSpc>
                <a:spcPts val="3335"/>
              </a:lnSpc>
            </a:pPr>
            <a:r>
              <a:rPr sz="3150" spc="33" dirty="0">
                <a:solidFill>
                  <a:srgbClr val="111111"/>
                </a:solidFill>
                <a:latin typeface="Comic Sans MS"/>
                <a:cs typeface="Comic Sans MS"/>
              </a:rPr>
              <a:t>C</a:t>
            </a:r>
            <a:r>
              <a:rPr sz="3150" spc="10" dirty="0">
                <a:solidFill>
                  <a:srgbClr val="111111"/>
                </a:solidFill>
                <a:latin typeface="Comic Sans MS"/>
                <a:cs typeface="Comic Sans MS"/>
              </a:rPr>
              <a:t>y</a:t>
            </a:r>
            <a:r>
              <a:rPr sz="3150" spc="30" dirty="0">
                <a:solidFill>
                  <a:srgbClr val="111111"/>
                </a:solidFill>
                <a:latin typeface="Comic Sans MS"/>
                <a:cs typeface="Comic Sans MS"/>
              </a:rPr>
              <a:t>c</a:t>
            </a:r>
            <a:r>
              <a:rPr sz="3150" spc="22" dirty="0">
                <a:solidFill>
                  <a:srgbClr val="111111"/>
                </a:solidFill>
                <a:latin typeface="Comic Sans MS"/>
                <a:cs typeface="Comic Sans MS"/>
              </a:rPr>
              <a:t>l</a:t>
            </a:r>
            <a:r>
              <a:rPr sz="3150" spc="2" dirty="0">
                <a:solidFill>
                  <a:srgbClr val="111111"/>
                </a:solidFill>
                <a:latin typeface="Comic Sans MS"/>
                <a:cs typeface="Comic Sans MS"/>
              </a:rPr>
              <a:t>i</a:t>
            </a:r>
            <a:r>
              <a:rPr sz="3150" spc="0" dirty="0">
                <a:solidFill>
                  <a:srgbClr val="111111"/>
                </a:solidFill>
                <a:latin typeface="Comic Sans MS"/>
                <a:cs typeface="Comic Sans MS"/>
              </a:rPr>
              <a:t>n</a:t>
            </a:r>
            <a:r>
              <a:rPr sz="3150" spc="20" dirty="0">
                <a:solidFill>
                  <a:srgbClr val="111111"/>
                </a:solidFill>
                <a:latin typeface="Comic Sans MS"/>
                <a:cs typeface="Comic Sans MS"/>
              </a:rPr>
              <a:t>g</a:t>
            </a:r>
            <a:r>
              <a:rPr sz="3150" spc="33" dirty="0">
                <a:solidFill>
                  <a:srgbClr val="111111"/>
                </a:solidFill>
                <a:latin typeface="Comic Sans MS"/>
                <a:cs typeface="Comic Sans MS"/>
              </a:rPr>
              <a:t>A</a:t>
            </a:r>
            <a:r>
              <a:rPr sz="3150" spc="30" dirty="0">
                <a:solidFill>
                  <a:srgbClr val="111111"/>
                </a:solidFill>
                <a:latin typeface="Comic Sans MS"/>
                <a:cs typeface="Comic Sans MS"/>
              </a:rPr>
              <a:t>c</a:t>
            </a:r>
            <a:r>
              <a:rPr sz="3150" spc="3" dirty="0">
                <a:solidFill>
                  <a:srgbClr val="111111"/>
                </a:solidFill>
                <a:latin typeface="Comic Sans MS"/>
                <a:cs typeface="Comic Sans MS"/>
              </a:rPr>
              <a:t>t</a:t>
            </a:r>
            <a:r>
              <a:rPr sz="3150" spc="2" dirty="0">
                <a:solidFill>
                  <a:srgbClr val="111111"/>
                </a:solidFill>
                <a:latin typeface="Comic Sans MS"/>
                <a:cs typeface="Comic Sans MS"/>
              </a:rPr>
              <a:t>i</a:t>
            </a:r>
            <a:r>
              <a:rPr sz="3150" spc="0" dirty="0">
                <a:solidFill>
                  <a:srgbClr val="111111"/>
                </a:solidFill>
                <a:latin typeface="Comic Sans MS"/>
                <a:cs typeface="Comic Sans MS"/>
              </a:rPr>
              <a:t>v</a:t>
            </a:r>
            <a:r>
              <a:rPr sz="3150" spc="2" dirty="0">
                <a:solidFill>
                  <a:srgbClr val="111111"/>
                </a:solidFill>
                <a:latin typeface="Comic Sans MS"/>
                <a:cs typeface="Comic Sans MS"/>
              </a:rPr>
              <a:t>i</a:t>
            </a:r>
            <a:r>
              <a:rPr sz="3150" spc="3" dirty="0">
                <a:solidFill>
                  <a:srgbClr val="111111"/>
                </a:solidFill>
                <a:latin typeface="Comic Sans MS"/>
                <a:cs typeface="Comic Sans MS"/>
              </a:rPr>
              <a:t>t</a:t>
            </a:r>
            <a:r>
              <a:rPr sz="3150" spc="15" dirty="0">
                <a:solidFill>
                  <a:srgbClr val="111111"/>
                </a:solidFill>
                <a:latin typeface="Comic Sans MS"/>
                <a:cs typeface="Comic Sans MS"/>
              </a:rPr>
              <a:t>y</a:t>
            </a:r>
            <a:endParaRPr sz="3150">
              <a:latin typeface="Comic Sans MS"/>
              <a:cs typeface="Comic Sans MS"/>
            </a:endParaRPr>
          </a:p>
        </p:txBody>
      </p:sp>
      <p:sp>
        <p:nvSpPr>
          <p:cNvPr id="19" name="object 19"/>
          <p:cNvSpPr txBox="1"/>
          <p:nvPr/>
        </p:nvSpPr>
        <p:spPr>
          <a:xfrm>
            <a:off x="14282854" y="8963773"/>
            <a:ext cx="3382519" cy="423634"/>
          </a:xfrm>
          <a:prstGeom prst="rect">
            <a:avLst/>
          </a:prstGeom>
        </p:spPr>
        <p:txBody>
          <a:bodyPr wrap="square" lIns="0" tIns="21177" rIns="0" bIns="0" rtlCol="0">
            <a:noAutofit/>
          </a:bodyPr>
          <a:lstStyle/>
          <a:p>
            <a:pPr marL="12700">
              <a:lnSpc>
                <a:spcPts val="3335"/>
              </a:lnSpc>
            </a:pPr>
            <a:r>
              <a:rPr sz="3150" spc="31" dirty="0">
                <a:solidFill>
                  <a:srgbClr val="111111"/>
                </a:solidFill>
                <a:latin typeface="Comic Sans MS"/>
                <a:cs typeface="Comic Sans MS"/>
              </a:rPr>
              <a:t>S</a:t>
            </a:r>
            <a:r>
              <a:rPr sz="3150" spc="20" dirty="0">
                <a:solidFill>
                  <a:srgbClr val="111111"/>
                </a:solidFill>
                <a:latin typeface="Comic Sans MS"/>
                <a:cs typeface="Comic Sans MS"/>
              </a:rPr>
              <a:t>w</a:t>
            </a:r>
            <a:r>
              <a:rPr sz="3150" spc="2" dirty="0">
                <a:solidFill>
                  <a:srgbClr val="111111"/>
                </a:solidFill>
                <a:latin typeface="Comic Sans MS"/>
                <a:cs typeface="Comic Sans MS"/>
              </a:rPr>
              <a:t>i</a:t>
            </a:r>
            <a:r>
              <a:rPr sz="3150" spc="8" dirty="0">
                <a:solidFill>
                  <a:srgbClr val="111111"/>
                </a:solidFill>
                <a:latin typeface="Comic Sans MS"/>
                <a:cs typeface="Comic Sans MS"/>
              </a:rPr>
              <a:t>mm</a:t>
            </a:r>
            <a:r>
              <a:rPr sz="3150" spc="2" dirty="0">
                <a:solidFill>
                  <a:srgbClr val="111111"/>
                </a:solidFill>
                <a:latin typeface="Comic Sans MS"/>
                <a:cs typeface="Comic Sans MS"/>
              </a:rPr>
              <a:t>i</a:t>
            </a:r>
            <a:r>
              <a:rPr sz="3150" spc="0" dirty="0">
                <a:solidFill>
                  <a:srgbClr val="111111"/>
                </a:solidFill>
                <a:latin typeface="Comic Sans MS"/>
                <a:cs typeface="Comic Sans MS"/>
              </a:rPr>
              <a:t>n</a:t>
            </a:r>
            <a:r>
              <a:rPr sz="3150" spc="20" dirty="0">
                <a:solidFill>
                  <a:srgbClr val="111111"/>
                </a:solidFill>
                <a:latin typeface="Comic Sans MS"/>
                <a:cs typeface="Comic Sans MS"/>
              </a:rPr>
              <a:t>g</a:t>
            </a:r>
            <a:r>
              <a:rPr sz="3150" spc="33" dirty="0">
                <a:solidFill>
                  <a:srgbClr val="111111"/>
                </a:solidFill>
                <a:latin typeface="Comic Sans MS"/>
                <a:cs typeface="Comic Sans MS"/>
              </a:rPr>
              <a:t>A</a:t>
            </a:r>
            <a:r>
              <a:rPr sz="3150" spc="30" dirty="0">
                <a:solidFill>
                  <a:srgbClr val="111111"/>
                </a:solidFill>
                <a:latin typeface="Comic Sans MS"/>
                <a:cs typeface="Comic Sans MS"/>
              </a:rPr>
              <a:t>c</a:t>
            </a:r>
            <a:r>
              <a:rPr sz="3150" spc="3" dirty="0">
                <a:solidFill>
                  <a:srgbClr val="111111"/>
                </a:solidFill>
                <a:latin typeface="Comic Sans MS"/>
                <a:cs typeface="Comic Sans MS"/>
              </a:rPr>
              <a:t>t</a:t>
            </a:r>
            <a:r>
              <a:rPr sz="3150" spc="2" dirty="0">
                <a:solidFill>
                  <a:srgbClr val="111111"/>
                </a:solidFill>
                <a:latin typeface="Comic Sans MS"/>
                <a:cs typeface="Comic Sans MS"/>
              </a:rPr>
              <a:t>i</a:t>
            </a:r>
            <a:r>
              <a:rPr sz="3150" spc="0" dirty="0">
                <a:solidFill>
                  <a:srgbClr val="111111"/>
                </a:solidFill>
                <a:latin typeface="Comic Sans MS"/>
                <a:cs typeface="Comic Sans MS"/>
              </a:rPr>
              <a:t>v</a:t>
            </a:r>
            <a:r>
              <a:rPr sz="3150" spc="2" dirty="0">
                <a:solidFill>
                  <a:srgbClr val="111111"/>
                </a:solidFill>
                <a:latin typeface="Comic Sans MS"/>
                <a:cs typeface="Comic Sans MS"/>
              </a:rPr>
              <a:t>i</a:t>
            </a:r>
            <a:r>
              <a:rPr sz="3150" spc="3" dirty="0">
                <a:solidFill>
                  <a:srgbClr val="111111"/>
                </a:solidFill>
                <a:latin typeface="Comic Sans MS"/>
                <a:cs typeface="Comic Sans MS"/>
              </a:rPr>
              <a:t>t</a:t>
            </a:r>
            <a:r>
              <a:rPr sz="3150" spc="15" dirty="0">
                <a:solidFill>
                  <a:srgbClr val="111111"/>
                </a:solidFill>
                <a:latin typeface="Comic Sans MS"/>
                <a:cs typeface="Comic Sans MS"/>
              </a:rPr>
              <a:t>y</a:t>
            </a:r>
            <a:endParaRPr sz="3150">
              <a:latin typeface="Comic Sans MS"/>
              <a:cs typeface="Comic Sans MS"/>
            </a:endParaRPr>
          </a:p>
        </p:txBody>
      </p:sp>
      <p:sp>
        <p:nvSpPr>
          <p:cNvPr id="18" name="object 18"/>
          <p:cNvSpPr txBox="1"/>
          <p:nvPr/>
        </p:nvSpPr>
        <p:spPr>
          <a:xfrm>
            <a:off x="1382726" y="9780204"/>
            <a:ext cx="1901494" cy="1295421"/>
          </a:xfrm>
          <a:prstGeom prst="rect">
            <a:avLst/>
          </a:prstGeom>
        </p:spPr>
        <p:txBody>
          <a:bodyPr wrap="square" lIns="0" tIns="22129" rIns="0" bIns="0" rtlCol="0">
            <a:noAutofit/>
          </a:bodyPr>
          <a:lstStyle/>
          <a:p>
            <a:pPr marL="12700" marR="10287">
              <a:lnSpc>
                <a:spcPts val="3485"/>
              </a:lnSpc>
            </a:pPr>
            <a:r>
              <a:rPr sz="3150" spc="10" dirty="0">
                <a:solidFill>
                  <a:srgbClr val="111111"/>
                </a:solidFill>
                <a:latin typeface="Comic Sans MS"/>
                <a:cs typeface="Comic Sans MS"/>
              </a:rPr>
              <a:t>_distance</a:t>
            </a:r>
            <a:endParaRPr sz="3150">
              <a:latin typeface="Comic Sans MS"/>
              <a:cs typeface="Comic Sans MS"/>
            </a:endParaRPr>
          </a:p>
          <a:p>
            <a:pPr marL="506290">
              <a:lnSpc>
                <a:spcPts val="3485"/>
              </a:lnSpc>
            </a:pPr>
            <a:r>
              <a:rPr sz="3150" spc="11" dirty="0">
                <a:solidFill>
                  <a:srgbClr val="111111"/>
                </a:solidFill>
                <a:latin typeface="Comic Sans MS"/>
                <a:cs typeface="Comic Sans MS"/>
              </a:rPr>
              <a:t>_speed</a:t>
            </a:r>
            <a:endParaRPr sz="3150">
              <a:latin typeface="Comic Sans MS"/>
              <a:cs typeface="Comic Sans MS"/>
            </a:endParaRPr>
          </a:p>
          <a:p>
            <a:pPr marL="734444" marR="4356">
              <a:lnSpc>
                <a:spcPts val="3229"/>
              </a:lnSpc>
            </a:pPr>
            <a:r>
              <a:rPr sz="3150" spc="18" dirty="0">
                <a:solidFill>
                  <a:srgbClr val="111111"/>
                </a:solidFill>
                <a:latin typeface="Comic Sans MS"/>
                <a:cs typeface="Comic Sans MS"/>
              </a:rPr>
              <a:t>_pace</a:t>
            </a:r>
            <a:endParaRPr sz="3150">
              <a:latin typeface="Comic Sans MS"/>
              <a:cs typeface="Comic Sans MS"/>
            </a:endParaRPr>
          </a:p>
        </p:txBody>
      </p:sp>
      <p:sp>
        <p:nvSpPr>
          <p:cNvPr id="17" name="object 17"/>
          <p:cNvSpPr txBox="1"/>
          <p:nvPr/>
        </p:nvSpPr>
        <p:spPr>
          <a:xfrm>
            <a:off x="3308367" y="9780204"/>
            <a:ext cx="213798" cy="1295421"/>
          </a:xfrm>
          <a:prstGeom prst="rect">
            <a:avLst/>
          </a:prstGeom>
        </p:spPr>
        <p:txBody>
          <a:bodyPr wrap="square" lIns="0" tIns="22129" rIns="0" bIns="0" rtlCol="0">
            <a:noAutofit/>
          </a:bodyPr>
          <a:lstStyle/>
          <a:p>
            <a:pPr marL="12700" marR="9659">
              <a:lnSpc>
                <a:spcPts val="3485"/>
              </a:lnSpc>
            </a:pPr>
            <a:r>
              <a:rPr sz="3150" spc="8" dirty="0">
                <a:solidFill>
                  <a:srgbClr val="111111"/>
                </a:solidFill>
                <a:latin typeface="Comic Sans MS"/>
                <a:cs typeface="Comic Sans MS"/>
              </a:rPr>
              <a:t>:</a:t>
            </a:r>
            <a:endParaRPr sz="3150">
              <a:latin typeface="Comic Sans MS"/>
              <a:cs typeface="Comic Sans MS"/>
            </a:endParaRPr>
          </a:p>
          <a:p>
            <a:pPr marL="22359">
              <a:lnSpc>
                <a:spcPts val="3485"/>
              </a:lnSpc>
            </a:pPr>
            <a:r>
              <a:rPr sz="3150" spc="8" dirty="0">
                <a:solidFill>
                  <a:srgbClr val="111111"/>
                </a:solidFill>
                <a:latin typeface="Comic Sans MS"/>
                <a:cs typeface="Comic Sans MS"/>
              </a:rPr>
              <a:t>:</a:t>
            </a:r>
            <a:endParaRPr sz="3150">
              <a:latin typeface="Comic Sans MS"/>
              <a:cs typeface="Comic Sans MS"/>
            </a:endParaRPr>
          </a:p>
          <a:p>
            <a:pPr marL="18630" marR="3729">
              <a:lnSpc>
                <a:spcPts val="3229"/>
              </a:lnSpc>
            </a:pPr>
            <a:r>
              <a:rPr sz="3150" spc="8" dirty="0">
                <a:solidFill>
                  <a:srgbClr val="111111"/>
                </a:solidFill>
                <a:latin typeface="Comic Sans MS"/>
                <a:cs typeface="Comic Sans MS"/>
              </a:rPr>
              <a:t>:</a:t>
            </a:r>
            <a:endParaRPr sz="3150">
              <a:latin typeface="Comic Sans MS"/>
              <a:cs typeface="Comic Sans MS"/>
            </a:endParaRPr>
          </a:p>
        </p:txBody>
      </p:sp>
      <p:sp>
        <p:nvSpPr>
          <p:cNvPr id="16" name="object 16"/>
          <p:cNvSpPr txBox="1"/>
          <p:nvPr/>
        </p:nvSpPr>
        <p:spPr>
          <a:xfrm>
            <a:off x="3550332" y="9780204"/>
            <a:ext cx="1311075" cy="1295421"/>
          </a:xfrm>
          <a:prstGeom prst="rect">
            <a:avLst/>
          </a:prstGeom>
        </p:spPr>
        <p:txBody>
          <a:bodyPr wrap="square" lIns="0" tIns="22129" rIns="0" bIns="0" rtlCol="0">
            <a:noAutofit/>
          </a:bodyPr>
          <a:lstStyle/>
          <a:p>
            <a:pPr marL="12700" marR="9659">
              <a:lnSpc>
                <a:spcPts val="3485"/>
              </a:lnSpc>
            </a:pPr>
            <a:r>
              <a:rPr sz="3150" spc="18" dirty="0">
                <a:solidFill>
                  <a:srgbClr val="111111"/>
                </a:solidFill>
                <a:latin typeface="Comic Sans MS"/>
                <a:cs typeface="Comic Sans MS"/>
              </a:rPr>
              <a:t>double</a:t>
            </a:r>
            <a:endParaRPr sz="3150">
              <a:latin typeface="Comic Sans MS"/>
              <a:cs typeface="Comic Sans MS"/>
            </a:endParaRPr>
          </a:p>
          <a:p>
            <a:pPr marL="22359">
              <a:lnSpc>
                <a:spcPts val="3485"/>
              </a:lnSpc>
            </a:pPr>
            <a:r>
              <a:rPr sz="3150" spc="18" dirty="0">
                <a:solidFill>
                  <a:srgbClr val="111111"/>
                </a:solidFill>
                <a:latin typeface="Comic Sans MS"/>
                <a:cs typeface="Comic Sans MS"/>
              </a:rPr>
              <a:t>double</a:t>
            </a:r>
            <a:endParaRPr sz="3150">
              <a:latin typeface="Comic Sans MS"/>
              <a:cs typeface="Comic Sans MS"/>
            </a:endParaRPr>
          </a:p>
          <a:p>
            <a:pPr marL="18630" marR="3729">
              <a:lnSpc>
                <a:spcPts val="3229"/>
              </a:lnSpc>
            </a:pPr>
            <a:r>
              <a:rPr sz="3150" spc="18" dirty="0">
                <a:solidFill>
                  <a:srgbClr val="111111"/>
                </a:solidFill>
                <a:latin typeface="Comic Sans MS"/>
                <a:cs typeface="Comic Sans MS"/>
              </a:rPr>
              <a:t>double</a:t>
            </a:r>
            <a:endParaRPr sz="3150">
              <a:latin typeface="Comic Sans MS"/>
              <a:cs typeface="Comic Sans MS"/>
            </a:endParaRPr>
          </a:p>
        </p:txBody>
      </p:sp>
      <p:sp>
        <p:nvSpPr>
          <p:cNvPr id="15" name="object 15"/>
          <p:cNvSpPr txBox="1"/>
          <p:nvPr/>
        </p:nvSpPr>
        <p:spPr>
          <a:xfrm>
            <a:off x="7711103" y="9787819"/>
            <a:ext cx="1901494" cy="1295422"/>
          </a:xfrm>
          <a:prstGeom prst="rect">
            <a:avLst/>
          </a:prstGeom>
        </p:spPr>
        <p:txBody>
          <a:bodyPr wrap="square" lIns="0" tIns="22129" rIns="0" bIns="0" rtlCol="0">
            <a:noAutofit/>
          </a:bodyPr>
          <a:lstStyle/>
          <a:p>
            <a:pPr marL="12700" marR="10287">
              <a:lnSpc>
                <a:spcPts val="3485"/>
              </a:lnSpc>
            </a:pPr>
            <a:r>
              <a:rPr sz="3150" spc="10" dirty="0">
                <a:solidFill>
                  <a:srgbClr val="111111"/>
                </a:solidFill>
                <a:latin typeface="Comic Sans MS"/>
                <a:cs typeface="Comic Sans MS"/>
              </a:rPr>
              <a:t>_distance</a:t>
            </a:r>
            <a:endParaRPr sz="3150">
              <a:latin typeface="Comic Sans MS"/>
              <a:cs typeface="Comic Sans MS"/>
            </a:endParaRPr>
          </a:p>
          <a:p>
            <a:pPr marL="506290">
              <a:lnSpc>
                <a:spcPts val="3485"/>
              </a:lnSpc>
            </a:pPr>
            <a:r>
              <a:rPr sz="3150" spc="11" dirty="0">
                <a:solidFill>
                  <a:srgbClr val="111111"/>
                </a:solidFill>
                <a:latin typeface="Comic Sans MS"/>
                <a:cs typeface="Comic Sans MS"/>
              </a:rPr>
              <a:t>_speed</a:t>
            </a:r>
            <a:endParaRPr sz="3150">
              <a:latin typeface="Comic Sans MS"/>
              <a:cs typeface="Comic Sans MS"/>
            </a:endParaRPr>
          </a:p>
          <a:p>
            <a:pPr marL="734444" marR="4357">
              <a:lnSpc>
                <a:spcPts val="3229"/>
              </a:lnSpc>
            </a:pPr>
            <a:r>
              <a:rPr sz="3150" spc="18" dirty="0">
                <a:solidFill>
                  <a:srgbClr val="111111"/>
                </a:solidFill>
                <a:latin typeface="Comic Sans MS"/>
                <a:cs typeface="Comic Sans MS"/>
              </a:rPr>
              <a:t>_pace</a:t>
            </a:r>
            <a:endParaRPr sz="3150">
              <a:latin typeface="Comic Sans MS"/>
              <a:cs typeface="Comic Sans MS"/>
            </a:endParaRPr>
          </a:p>
        </p:txBody>
      </p:sp>
      <p:sp>
        <p:nvSpPr>
          <p:cNvPr id="14" name="object 14"/>
          <p:cNvSpPr txBox="1"/>
          <p:nvPr/>
        </p:nvSpPr>
        <p:spPr>
          <a:xfrm>
            <a:off x="9636744" y="9787819"/>
            <a:ext cx="213798" cy="1295422"/>
          </a:xfrm>
          <a:prstGeom prst="rect">
            <a:avLst/>
          </a:prstGeom>
        </p:spPr>
        <p:txBody>
          <a:bodyPr wrap="square" lIns="0" tIns="22129" rIns="0" bIns="0" rtlCol="0">
            <a:noAutofit/>
          </a:bodyPr>
          <a:lstStyle/>
          <a:p>
            <a:pPr marL="12700" marR="9659">
              <a:lnSpc>
                <a:spcPts val="3485"/>
              </a:lnSpc>
            </a:pPr>
            <a:r>
              <a:rPr sz="3150" spc="8" dirty="0">
                <a:solidFill>
                  <a:srgbClr val="111111"/>
                </a:solidFill>
                <a:latin typeface="Comic Sans MS"/>
                <a:cs typeface="Comic Sans MS"/>
              </a:rPr>
              <a:t>:</a:t>
            </a:r>
            <a:endParaRPr sz="3150">
              <a:latin typeface="Comic Sans MS"/>
              <a:cs typeface="Comic Sans MS"/>
            </a:endParaRPr>
          </a:p>
          <a:p>
            <a:pPr marL="22359">
              <a:lnSpc>
                <a:spcPts val="3485"/>
              </a:lnSpc>
            </a:pPr>
            <a:r>
              <a:rPr sz="3150" spc="8" dirty="0">
                <a:solidFill>
                  <a:srgbClr val="111111"/>
                </a:solidFill>
                <a:latin typeface="Comic Sans MS"/>
                <a:cs typeface="Comic Sans MS"/>
              </a:rPr>
              <a:t>:</a:t>
            </a:r>
            <a:endParaRPr sz="3150">
              <a:latin typeface="Comic Sans MS"/>
              <a:cs typeface="Comic Sans MS"/>
            </a:endParaRPr>
          </a:p>
          <a:p>
            <a:pPr marL="18630" marR="3729">
              <a:lnSpc>
                <a:spcPts val="3229"/>
              </a:lnSpc>
            </a:pPr>
            <a:r>
              <a:rPr sz="3150" spc="8" dirty="0">
                <a:solidFill>
                  <a:srgbClr val="111111"/>
                </a:solidFill>
                <a:latin typeface="Comic Sans MS"/>
                <a:cs typeface="Comic Sans MS"/>
              </a:rPr>
              <a:t>:</a:t>
            </a:r>
            <a:endParaRPr sz="3150">
              <a:latin typeface="Comic Sans MS"/>
              <a:cs typeface="Comic Sans MS"/>
            </a:endParaRPr>
          </a:p>
        </p:txBody>
      </p:sp>
      <p:sp>
        <p:nvSpPr>
          <p:cNvPr id="13" name="object 13"/>
          <p:cNvSpPr txBox="1"/>
          <p:nvPr/>
        </p:nvSpPr>
        <p:spPr>
          <a:xfrm>
            <a:off x="9878709" y="9787819"/>
            <a:ext cx="1311075" cy="1295422"/>
          </a:xfrm>
          <a:prstGeom prst="rect">
            <a:avLst/>
          </a:prstGeom>
        </p:spPr>
        <p:txBody>
          <a:bodyPr wrap="square" lIns="0" tIns="22129" rIns="0" bIns="0" rtlCol="0">
            <a:noAutofit/>
          </a:bodyPr>
          <a:lstStyle/>
          <a:p>
            <a:pPr marL="12700" marR="9659">
              <a:lnSpc>
                <a:spcPts val="3485"/>
              </a:lnSpc>
            </a:pPr>
            <a:r>
              <a:rPr sz="3150" spc="18" dirty="0">
                <a:solidFill>
                  <a:srgbClr val="111111"/>
                </a:solidFill>
                <a:latin typeface="Comic Sans MS"/>
                <a:cs typeface="Comic Sans MS"/>
              </a:rPr>
              <a:t>double</a:t>
            </a:r>
            <a:endParaRPr sz="3150">
              <a:latin typeface="Comic Sans MS"/>
              <a:cs typeface="Comic Sans MS"/>
            </a:endParaRPr>
          </a:p>
          <a:p>
            <a:pPr marL="22359">
              <a:lnSpc>
                <a:spcPts val="3485"/>
              </a:lnSpc>
            </a:pPr>
            <a:r>
              <a:rPr sz="3150" spc="18" dirty="0">
                <a:solidFill>
                  <a:srgbClr val="111111"/>
                </a:solidFill>
                <a:latin typeface="Comic Sans MS"/>
                <a:cs typeface="Comic Sans MS"/>
              </a:rPr>
              <a:t>double</a:t>
            </a:r>
            <a:endParaRPr sz="3150">
              <a:latin typeface="Comic Sans MS"/>
              <a:cs typeface="Comic Sans MS"/>
            </a:endParaRPr>
          </a:p>
          <a:p>
            <a:pPr marL="18630" marR="3729">
              <a:lnSpc>
                <a:spcPts val="3229"/>
              </a:lnSpc>
            </a:pPr>
            <a:r>
              <a:rPr sz="3150" spc="18" dirty="0">
                <a:solidFill>
                  <a:srgbClr val="111111"/>
                </a:solidFill>
                <a:latin typeface="Comic Sans MS"/>
                <a:cs typeface="Comic Sans MS"/>
              </a:rPr>
              <a:t>double</a:t>
            </a:r>
            <a:endParaRPr sz="3150">
              <a:latin typeface="Comic Sans MS"/>
              <a:cs typeface="Comic Sans MS"/>
            </a:endParaRPr>
          </a:p>
        </p:txBody>
      </p:sp>
      <p:sp>
        <p:nvSpPr>
          <p:cNvPr id="12" name="object 12"/>
          <p:cNvSpPr txBox="1"/>
          <p:nvPr/>
        </p:nvSpPr>
        <p:spPr>
          <a:xfrm>
            <a:off x="13789382" y="9795435"/>
            <a:ext cx="1901494" cy="1295422"/>
          </a:xfrm>
          <a:prstGeom prst="rect">
            <a:avLst/>
          </a:prstGeom>
        </p:spPr>
        <p:txBody>
          <a:bodyPr wrap="square" lIns="0" tIns="22129" rIns="0" bIns="0" rtlCol="0">
            <a:noAutofit/>
          </a:bodyPr>
          <a:lstStyle/>
          <a:p>
            <a:pPr marL="12700" marR="10287">
              <a:lnSpc>
                <a:spcPts val="3485"/>
              </a:lnSpc>
            </a:pPr>
            <a:r>
              <a:rPr sz="3150" spc="10" dirty="0">
                <a:solidFill>
                  <a:srgbClr val="111111"/>
                </a:solidFill>
                <a:latin typeface="Comic Sans MS"/>
                <a:cs typeface="Comic Sans MS"/>
              </a:rPr>
              <a:t>_distance</a:t>
            </a:r>
            <a:endParaRPr sz="3150">
              <a:latin typeface="Comic Sans MS"/>
              <a:cs typeface="Comic Sans MS"/>
            </a:endParaRPr>
          </a:p>
          <a:p>
            <a:pPr marL="506290">
              <a:lnSpc>
                <a:spcPts val="3485"/>
              </a:lnSpc>
            </a:pPr>
            <a:r>
              <a:rPr sz="3150" spc="11" dirty="0">
                <a:solidFill>
                  <a:srgbClr val="111111"/>
                </a:solidFill>
                <a:latin typeface="Comic Sans MS"/>
                <a:cs typeface="Comic Sans MS"/>
              </a:rPr>
              <a:t>_speed</a:t>
            </a:r>
            <a:endParaRPr sz="3150">
              <a:latin typeface="Comic Sans MS"/>
              <a:cs typeface="Comic Sans MS"/>
            </a:endParaRPr>
          </a:p>
          <a:p>
            <a:pPr marL="734445" marR="4356">
              <a:lnSpc>
                <a:spcPts val="3229"/>
              </a:lnSpc>
            </a:pPr>
            <a:r>
              <a:rPr sz="3150" spc="18" dirty="0">
                <a:solidFill>
                  <a:srgbClr val="111111"/>
                </a:solidFill>
                <a:latin typeface="Comic Sans MS"/>
                <a:cs typeface="Comic Sans MS"/>
              </a:rPr>
              <a:t>_pace</a:t>
            </a:r>
            <a:endParaRPr sz="3150">
              <a:latin typeface="Comic Sans MS"/>
              <a:cs typeface="Comic Sans MS"/>
            </a:endParaRPr>
          </a:p>
        </p:txBody>
      </p:sp>
      <p:sp>
        <p:nvSpPr>
          <p:cNvPr id="11" name="object 11"/>
          <p:cNvSpPr txBox="1"/>
          <p:nvPr/>
        </p:nvSpPr>
        <p:spPr>
          <a:xfrm>
            <a:off x="15715023" y="9795435"/>
            <a:ext cx="213798" cy="1295422"/>
          </a:xfrm>
          <a:prstGeom prst="rect">
            <a:avLst/>
          </a:prstGeom>
        </p:spPr>
        <p:txBody>
          <a:bodyPr wrap="square" lIns="0" tIns="22129" rIns="0" bIns="0" rtlCol="0">
            <a:noAutofit/>
          </a:bodyPr>
          <a:lstStyle/>
          <a:p>
            <a:pPr marL="12700" marR="9659">
              <a:lnSpc>
                <a:spcPts val="3485"/>
              </a:lnSpc>
            </a:pPr>
            <a:r>
              <a:rPr sz="3150" spc="8" dirty="0">
                <a:solidFill>
                  <a:srgbClr val="111111"/>
                </a:solidFill>
                <a:latin typeface="Comic Sans MS"/>
                <a:cs typeface="Comic Sans MS"/>
              </a:rPr>
              <a:t>:</a:t>
            </a:r>
            <a:endParaRPr sz="3150">
              <a:latin typeface="Comic Sans MS"/>
              <a:cs typeface="Comic Sans MS"/>
            </a:endParaRPr>
          </a:p>
          <a:p>
            <a:pPr marL="22359">
              <a:lnSpc>
                <a:spcPts val="3485"/>
              </a:lnSpc>
            </a:pPr>
            <a:r>
              <a:rPr sz="3150" spc="8" dirty="0">
                <a:solidFill>
                  <a:srgbClr val="111111"/>
                </a:solidFill>
                <a:latin typeface="Comic Sans MS"/>
                <a:cs typeface="Comic Sans MS"/>
              </a:rPr>
              <a:t>:</a:t>
            </a:r>
            <a:endParaRPr sz="3150">
              <a:latin typeface="Comic Sans MS"/>
              <a:cs typeface="Comic Sans MS"/>
            </a:endParaRPr>
          </a:p>
          <a:p>
            <a:pPr marL="18631" marR="3728">
              <a:lnSpc>
                <a:spcPts val="3229"/>
              </a:lnSpc>
            </a:pPr>
            <a:r>
              <a:rPr sz="3150" spc="8" dirty="0">
                <a:solidFill>
                  <a:srgbClr val="111111"/>
                </a:solidFill>
                <a:latin typeface="Comic Sans MS"/>
                <a:cs typeface="Comic Sans MS"/>
              </a:rPr>
              <a:t>:</a:t>
            </a:r>
            <a:endParaRPr sz="3150">
              <a:latin typeface="Comic Sans MS"/>
              <a:cs typeface="Comic Sans MS"/>
            </a:endParaRPr>
          </a:p>
        </p:txBody>
      </p:sp>
      <p:sp>
        <p:nvSpPr>
          <p:cNvPr id="10" name="object 10"/>
          <p:cNvSpPr txBox="1"/>
          <p:nvPr/>
        </p:nvSpPr>
        <p:spPr>
          <a:xfrm>
            <a:off x="15956989" y="9795435"/>
            <a:ext cx="1311075" cy="1295422"/>
          </a:xfrm>
          <a:prstGeom prst="rect">
            <a:avLst/>
          </a:prstGeom>
        </p:spPr>
        <p:txBody>
          <a:bodyPr wrap="square" lIns="0" tIns="22129" rIns="0" bIns="0" rtlCol="0">
            <a:noAutofit/>
          </a:bodyPr>
          <a:lstStyle/>
          <a:p>
            <a:pPr marL="12700" marR="9659">
              <a:lnSpc>
                <a:spcPts val="3485"/>
              </a:lnSpc>
            </a:pPr>
            <a:r>
              <a:rPr sz="3150" spc="18" dirty="0">
                <a:solidFill>
                  <a:srgbClr val="111111"/>
                </a:solidFill>
                <a:latin typeface="Comic Sans MS"/>
                <a:cs typeface="Comic Sans MS"/>
              </a:rPr>
              <a:t>double</a:t>
            </a:r>
            <a:endParaRPr sz="3150">
              <a:latin typeface="Comic Sans MS"/>
              <a:cs typeface="Comic Sans MS"/>
            </a:endParaRPr>
          </a:p>
          <a:p>
            <a:pPr marL="22359">
              <a:lnSpc>
                <a:spcPts val="3485"/>
              </a:lnSpc>
            </a:pPr>
            <a:r>
              <a:rPr sz="3150" spc="18" dirty="0">
                <a:solidFill>
                  <a:srgbClr val="111111"/>
                </a:solidFill>
                <a:latin typeface="Comic Sans MS"/>
                <a:cs typeface="Comic Sans MS"/>
              </a:rPr>
              <a:t>double</a:t>
            </a:r>
            <a:endParaRPr sz="3150">
              <a:latin typeface="Comic Sans MS"/>
              <a:cs typeface="Comic Sans MS"/>
            </a:endParaRPr>
          </a:p>
          <a:p>
            <a:pPr marL="18631" marR="3728">
              <a:lnSpc>
                <a:spcPts val="3229"/>
              </a:lnSpc>
            </a:pPr>
            <a:r>
              <a:rPr sz="3150" spc="18" dirty="0">
                <a:solidFill>
                  <a:srgbClr val="111111"/>
                </a:solidFill>
                <a:latin typeface="Comic Sans MS"/>
                <a:cs typeface="Comic Sans MS"/>
              </a:rPr>
              <a:t>double</a:t>
            </a:r>
            <a:endParaRPr sz="3150">
              <a:latin typeface="Comic Sans MS"/>
              <a:cs typeface="Comic Sans MS"/>
            </a:endParaRPr>
          </a:p>
        </p:txBody>
      </p:sp>
      <p:sp>
        <p:nvSpPr>
          <p:cNvPr id="9" name="object 9"/>
          <p:cNvSpPr txBox="1"/>
          <p:nvPr/>
        </p:nvSpPr>
        <p:spPr>
          <a:xfrm>
            <a:off x="813988" y="11751150"/>
            <a:ext cx="4167464" cy="297611"/>
          </a:xfrm>
          <a:prstGeom prst="rect">
            <a:avLst/>
          </a:prstGeom>
        </p:spPr>
        <p:txBody>
          <a:bodyPr wrap="square" lIns="0" tIns="14890" rIns="0" bIns="0" rtlCol="0">
            <a:noAutofit/>
          </a:bodyPr>
          <a:lstStyle/>
          <a:p>
            <a:pPr marL="12700">
              <a:lnSpc>
                <a:spcPts val="2345"/>
              </a:lnSpc>
            </a:pPr>
            <a:r>
              <a:rPr sz="2150" spc="-9" dirty="0">
                <a:solidFill>
                  <a:srgbClr val="111111"/>
                </a:solidFill>
                <a:latin typeface="Comic Sans MS"/>
                <a:cs typeface="Comic Sans MS"/>
              </a:rPr>
              <a:t>GetSummary (name: string, date</a:t>
            </a:r>
            <a:endParaRPr sz="2150">
              <a:latin typeface="Comic Sans MS"/>
              <a:cs typeface="Comic Sans MS"/>
            </a:endParaRPr>
          </a:p>
        </p:txBody>
      </p:sp>
      <p:sp>
        <p:nvSpPr>
          <p:cNvPr id="8" name="object 8"/>
          <p:cNvSpPr txBox="1"/>
          <p:nvPr/>
        </p:nvSpPr>
        <p:spPr>
          <a:xfrm>
            <a:off x="4997973" y="11751150"/>
            <a:ext cx="1054006" cy="297611"/>
          </a:xfrm>
          <a:prstGeom prst="rect">
            <a:avLst/>
          </a:prstGeom>
        </p:spPr>
        <p:txBody>
          <a:bodyPr wrap="square" lIns="0" tIns="14890" rIns="0" bIns="0" rtlCol="0">
            <a:noAutofit/>
          </a:bodyPr>
          <a:lstStyle/>
          <a:p>
            <a:pPr marL="12700">
              <a:lnSpc>
                <a:spcPts val="2345"/>
              </a:lnSpc>
            </a:pPr>
            <a:r>
              <a:rPr sz="2150" spc="-5" dirty="0">
                <a:solidFill>
                  <a:srgbClr val="111111"/>
                </a:solidFill>
                <a:latin typeface="Comic Sans MS"/>
                <a:cs typeface="Comic Sans MS"/>
              </a:rPr>
              <a:t>: string,</a:t>
            </a:r>
            <a:endParaRPr sz="2150">
              <a:latin typeface="Comic Sans MS"/>
              <a:cs typeface="Comic Sans MS"/>
            </a:endParaRPr>
          </a:p>
        </p:txBody>
      </p:sp>
      <p:sp>
        <p:nvSpPr>
          <p:cNvPr id="7" name="object 7"/>
          <p:cNvSpPr txBox="1"/>
          <p:nvPr/>
        </p:nvSpPr>
        <p:spPr>
          <a:xfrm>
            <a:off x="6984258" y="11751150"/>
            <a:ext cx="2602516" cy="297611"/>
          </a:xfrm>
          <a:prstGeom prst="rect">
            <a:avLst/>
          </a:prstGeom>
        </p:spPr>
        <p:txBody>
          <a:bodyPr wrap="square" lIns="0" tIns="14890" rIns="0" bIns="0" rtlCol="0">
            <a:noAutofit/>
          </a:bodyPr>
          <a:lstStyle/>
          <a:p>
            <a:pPr marL="12700">
              <a:lnSpc>
                <a:spcPts val="2345"/>
              </a:lnSpc>
            </a:pPr>
            <a:r>
              <a:rPr sz="2150" spc="-6" dirty="0">
                <a:solidFill>
                  <a:srgbClr val="111111"/>
                </a:solidFill>
                <a:latin typeface="Comic Sans MS"/>
                <a:cs typeface="Comic Sans MS"/>
              </a:rPr>
              <a:t>GetSummary (name:</a:t>
            </a:r>
            <a:endParaRPr sz="2150">
              <a:latin typeface="Comic Sans MS"/>
              <a:cs typeface="Comic Sans MS"/>
            </a:endParaRPr>
          </a:p>
        </p:txBody>
      </p:sp>
      <p:sp>
        <p:nvSpPr>
          <p:cNvPr id="6" name="object 6"/>
          <p:cNvSpPr txBox="1"/>
          <p:nvPr/>
        </p:nvSpPr>
        <p:spPr>
          <a:xfrm>
            <a:off x="9600509" y="11751150"/>
            <a:ext cx="1551213" cy="297611"/>
          </a:xfrm>
          <a:prstGeom prst="rect">
            <a:avLst/>
          </a:prstGeom>
        </p:spPr>
        <p:txBody>
          <a:bodyPr wrap="square" lIns="0" tIns="14890" rIns="0" bIns="0" rtlCol="0">
            <a:noAutofit/>
          </a:bodyPr>
          <a:lstStyle/>
          <a:p>
            <a:pPr marL="12700">
              <a:lnSpc>
                <a:spcPts val="2345"/>
              </a:lnSpc>
            </a:pPr>
            <a:r>
              <a:rPr sz="2150" spc="-7" dirty="0">
                <a:solidFill>
                  <a:srgbClr val="111111"/>
                </a:solidFill>
                <a:latin typeface="Comic Sans MS"/>
                <a:cs typeface="Comic Sans MS"/>
              </a:rPr>
              <a:t>string, date</a:t>
            </a:r>
            <a:endParaRPr sz="2150">
              <a:latin typeface="Comic Sans MS"/>
              <a:cs typeface="Comic Sans MS"/>
            </a:endParaRPr>
          </a:p>
        </p:txBody>
      </p:sp>
      <p:sp>
        <p:nvSpPr>
          <p:cNvPr id="5" name="object 5"/>
          <p:cNvSpPr txBox="1"/>
          <p:nvPr/>
        </p:nvSpPr>
        <p:spPr>
          <a:xfrm>
            <a:off x="11168243" y="11751150"/>
            <a:ext cx="1054006" cy="297611"/>
          </a:xfrm>
          <a:prstGeom prst="rect">
            <a:avLst/>
          </a:prstGeom>
        </p:spPr>
        <p:txBody>
          <a:bodyPr wrap="square" lIns="0" tIns="14890" rIns="0" bIns="0" rtlCol="0">
            <a:noAutofit/>
          </a:bodyPr>
          <a:lstStyle/>
          <a:p>
            <a:pPr marL="12700">
              <a:lnSpc>
                <a:spcPts val="2345"/>
              </a:lnSpc>
            </a:pPr>
            <a:r>
              <a:rPr sz="2150" spc="-5" dirty="0">
                <a:solidFill>
                  <a:srgbClr val="111111"/>
                </a:solidFill>
                <a:latin typeface="Comic Sans MS"/>
                <a:cs typeface="Comic Sans MS"/>
              </a:rPr>
              <a:t>: string,</a:t>
            </a:r>
            <a:endParaRPr sz="2150">
              <a:latin typeface="Comic Sans MS"/>
              <a:cs typeface="Comic Sans MS"/>
            </a:endParaRPr>
          </a:p>
        </p:txBody>
      </p:sp>
      <p:sp>
        <p:nvSpPr>
          <p:cNvPr id="4" name="object 4"/>
          <p:cNvSpPr txBox="1"/>
          <p:nvPr/>
        </p:nvSpPr>
        <p:spPr>
          <a:xfrm>
            <a:off x="13127246" y="11751150"/>
            <a:ext cx="5237991" cy="1063834"/>
          </a:xfrm>
          <a:prstGeom prst="rect">
            <a:avLst/>
          </a:prstGeom>
        </p:spPr>
        <p:txBody>
          <a:bodyPr wrap="square" lIns="0" tIns="15367" rIns="0" bIns="0" rtlCol="0">
            <a:noAutofit/>
          </a:bodyPr>
          <a:lstStyle/>
          <a:p>
            <a:pPr marL="12700">
              <a:lnSpc>
                <a:spcPts val="2420"/>
              </a:lnSpc>
            </a:pPr>
            <a:r>
              <a:rPr sz="2150" spc="-8" dirty="0">
                <a:solidFill>
                  <a:srgbClr val="111111"/>
                </a:solidFill>
                <a:latin typeface="Comic Sans MS"/>
                <a:cs typeface="Comic Sans MS"/>
              </a:rPr>
              <a:t>GetSummary (name: string, date : string,</a:t>
            </a:r>
            <a:endParaRPr sz="2150">
              <a:latin typeface="Comic Sans MS"/>
              <a:cs typeface="Comic Sans MS"/>
            </a:endParaRPr>
          </a:p>
          <a:p>
            <a:pPr marL="12700" marR="40831">
              <a:lnSpc>
                <a:spcPct val="116129"/>
              </a:lnSpc>
            </a:pPr>
            <a:r>
              <a:rPr sz="2150" spc="-8" dirty="0">
                <a:solidFill>
                  <a:srgbClr val="111111"/>
                </a:solidFill>
                <a:latin typeface="Comic Sans MS"/>
                <a:cs typeface="Comic Sans MS"/>
              </a:rPr>
              <a:t>Length : int, distance: double, speed :</a:t>
            </a:r>
            <a:endParaRPr sz="2150">
              <a:latin typeface="Comic Sans MS"/>
              <a:cs typeface="Comic Sans MS"/>
            </a:endParaRPr>
          </a:p>
          <a:p>
            <a:pPr marL="12700" marR="40831">
              <a:lnSpc>
                <a:spcPts val="2920"/>
              </a:lnSpc>
              <a:spcBef>
                <a:spcPts val="166"/>
              </a:spcBef>
            </a:pPr>
            <a:r>
              <a:rPr sz="2150" spc="-5" dirty="0">
                <a:solidFill>
                  <a:srgbClr val="111111"/>
                </a:solidFill>
                <a:latin typeface="Comic Sans MS"/>
                <a:cs typeface="Comic Sans MS"/>
              </a:rPr>
              <a:t>double, pace : double) : string, override</a:t>
            </a:r>
            <a:endParaRPr sz="2150">
              <a:latin typeface="Comic Sans MS"/>
              <a:cs typeface="Comic Sans MS"/>
            </a:endParaRPr>
          </a:p>
        </p:txBody>
      </p:sp>
      <p:sp>
        <p:nvSpPr>
          <p:cNvPr id="3" name="object 3"/>
          <p:cNvSpPr txBox="1"/>
          <p:nvPr/>
        </p:nvSpPr>
        <p:spPr>
          <a:xfrm>
            <a:off x="813988" y="12134262"/>
            <a:ext cx="5029466" cy="680723"/>
          </a:xfrm>
          <a:prstGeom prst="rect">
            <a:avLst/>
          </a:prstGeom>
        </p:spPr>
        <p:txBody>
          <a:bodyPr wrap="square" lIns="0" tIns="15367" rIns="0" bIns="0" rtlCol="0">
            <a:noAutofit/>
          </a:bodyPr>
          <a:lstStyle/>
          <a:p>
            <a:pPr marL="12700" marR="40831">
              <a:lnSpc>
                <a:spcPts val="2420"/>
              </a:lnSpc>
            </a:pPr>
            <a:r>
              <a:rPr sz="2150" spc="-8" dirty="0">
                <a:solidFill>
                  <a:srgbClr val="111111"/>
                </a:solidFill>
                <a:latin typeface="Comic Sans MS"/>
                <a:cs typeface="Comic Sans MS"/>
              </a:rPr>
              <a:t>Length : int, distance: double, speed :</a:t>
            </a:r>
            <a:endParaRPr sz="2150">
              <a:latin typeface="Comic Sans MS"/>
              <a:cs typeface="Comic Sans MS"/>
            </a:endParaRPr>
          </a:p>
          <a:p>
            <a:pPr marL="12700">
              <a:lnSpc>
                <a:spcPts val="2920"/>
              </a:lnSpc>
              <a:spcBef>
                <a:spcPts val="44"/>
              </a:spcBef>
            </a:pPr>
            <a:r>
              <a:rPr sz="2150" spc="-5" dirty="0">
                <a:solidFill>
                  <a:srgbClr val="111111"/>
                </a:solidFill>
                <a:latin typeface="Comic Sans MS"/>
                <a:cs typeface="Comic Sans MS"/>
              </a:rPr>
              <a:t>double, pace : double) : string, override</a:t>
            </a:r>
            <a:endParaRPr sz="2150">
              <a:latin typeface="Comic Sans MS"/>
              <a:cs typeface="Comic Sans MS"/>
            </a:endParaRPr>
          </a:p>
        </p:txBody>
      </p:sp>
      <p:sp>
        <p:nvSpPr>
          <p:cNvPr id="2" name="object 2"/>
          <p:cNvSpPr txBox="1"/>
          <p:nvPr/>
        </p:nvSpPr>
        <p:spPr>
          <a:xfrm>
            <a:off x="6984258" y="12134262"/>
            <a:ext cx="5029466" cy="680723"/>
          </a:xfrm>
          <a:prstGeom prst="rect">
            <a:avLst/>
          </a:prstGeom>
        </p:spPr>
        <p:txBody>
          <a:bodyPr wrap="square" lIns="0" tIns="15367" rIns="0" bIns="0" rtlCol="0">
            <a:noAutofit/>
          </a:bodyPr>
          <a:lstStyle/>
          <a:p>
            <a:pPr marL="12700" marR="40831">
              <a:lnSpc>
                <a:spcPts val="2420"/>
              </a:lnSpc>
            </a:pPr>
            <a:r>
              <a:rPr sz="2150" spc="-8" dirty="0">
                <a:solidFill>
                  <a:srgbClr val="111111"/>
                </a:solidFill>
                <a:latin typeface="Comic Sans MS"/>
                <a:cs typeface="Comic Sans MS"/>
              </a:rPr>
              <a:t>Length : int, distance: double, speed :</a:t>
            </a:r>
            <a:endParaRPr sz="2150">
              <a:latin typeface="Comic Sans MS"/>
              <a:cs typeface="Comic Sans MS"/>
            </a:endParaRPr>
          </a:p>
          <a:p>
            <a:pPr marL="12700">
              <a:lnSpc>
                <a:spcPts val="2920"/>
              </a:lnSpc>
              <a:spcBef>
                <a:spcPts val="44"/>
              </a:spcBef>
            </a:pPr>
            <a:r>
              <a:rPr sz="2150" spc="-5" dirty="0">
                <a:solidFill>
                  <a:srgbClr val="111111"/>
                </a:solidFill>
                <a:latin typeface="Comic Sans MS"/>
                <a:cs typeface="Comic Sans MS"/>
              </a:rPr>
              <a:t>double, pace : double) : string, override</a:t>
            </a:r>
            <a:endParaRPr sz="2150">
              <a:latin typeface="Comic Sans MS"/>
              <a:cs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33"/>
          <p:cNvSpPr/>
          <p:nvPr/>
        </p:nvSpPr>
        <p:spPr>
          <a:xfrm>
            <a:off x="1699608" y="2278672"/>
            <a:ext cx="16693994" cy="6359"/>
          </a:xfrm>
          <a:custGeom>
            <a:avLst/>
            <a:gdLst/>
            <a:ahLst/>
            <a:cxnLst/>
            <a:rect l="l" t="t" r="r" b="b"/>
            <a:pathLst>
              <a:path w="16693994" h="6359">
                <a:moveTo>
                  <a:pt x="0" y="6359"/>
                </a:moveTo>
                <a:lnTo>
                  <a:pt x="862319" y="5138"/>
                </a:lnTo>
                <a:lnTo>
                  <a:pt x="1724233" y="4049"/>
                </a:lnTo>
                <a:lnTo>
                  <a:pt x="2585325" y="3090"/>
                </a:lnTo>
                <a:lnTo>
                  <a:pt x="3445177" y="2261"/>
                </a:lnTo>
                <a:lnTo>
                  <a:pt x="4303372" y="1562"/>
                </a:lnTo>
                <a:lnTo>
                  <a:pt x="5159494" y="993"/>
                </a:lnTo>
                <a:lnTo>
                  <a:pt x="6013126" y="552"/>
                </a:lnTo>
                <a:lnTo>
                  <a:pt x="6863850" y="240"/>
                </a:lnTo>
                <a:lnTo>
                  <a:pt x="7711250" y="56"/>
                </a:lnTo>
                <a:lnTo>
                  <a:pt x="8554909" y="0"/>
                </a:lnTo>
                <a:lnTo>
                  <a:pt x="9394409" y="70"/>
                </a:lnTo>
                <a:lnTo>
                  <a:pt x="10229335" y="268"/>
                </a:lnTo>
                <a:lnTo>
                  <a:pt x="11059268" y="592"/>
                </a:lnTo>
                <a:lnTo>
                  <a:pt x="11883792" y="1041"/>
                </a:lnTo>
                <a:lnTo>
                  <a:pt x="12702490" y="1616"/>
                </a:lnTo>
                <a:lnTo>
                  <a:pt x="13514944" y="2317"/>
                </a:lnTo>
                <a:lnTo>
                  <a:pt x="14320739" y="3141"/>
                </a:lnTo>
                <a:lnTo>
                  <a:pt x="15119457" y="4090"/>
                </a:lnTo>
                <a:lnTo>
                  <a:pt x="15910681" y="5163"/>
                </a:lnTo>
                <a:lnTo>
                  <a:pt x="16693994" y="6359"/>
                </a:lnTo>
              </a:path>
            </a:pathLst>
          </a:custGeom>
          <a:ln w="35286">
            <a:solidFill>
              <a:srgbClr val="000000"/>
            </a:solidFill>
          </a:ln>
        </p:spPr>
        <p:txBody>
          <a:bodyPr wrap="square" lIns="0" tIns="0" rIns="0" bIns="0" rtlCol="0">
            <a:noAutofit/>
          </a:bodyPr>
          <a:lstStyle/>
          <a:p>
            <a:endParaRPr/>
          </a:p>
        </p:txBody>
      </p:sp>
      <p:sp>
        <p:nvSpPr>
          <p:cNvPr id="34" name="object 34"/>
          <p:cNvSpPr/>
          <p:nvPr/>
        </p:nvSpPr>
        <p:spPr>
          <a:xfrm>
            <a:off x="1699608" y="2273179"/>
            <a:ext cx="16693994" cy="11852"/>
          </a:xfrm>
          <a:custGeom>
            <a:avLst/>
            <a:gdLst/>
            <a:ahLst/>
            <a:cxnLst/>
            <a:rect l="l" t="t" r="r" b="b"/>
            <a:pathLst>
              <a:path w="16693994" h="11852">
                <a:moveTo>
                  <a:pt x="0" y="11852"/>
                </a:moveTo>
                <a:lnTo>
                  <a:pt x="868389" y="9586"/>
                </a:lnTo>
                <a:lnTo>
                  <a:pt x="1736252" y="7562"/>
                </a:lnTo>
                <a:lnTo>
                  <a:pt x="2603085" y="5778"/>
                </a:lnTo>
                <a:lnTo>
                  <a:pt x="3468385" y="4235"/>
                </a:lnTo>
                <a:lnTo>
                  <a:pt x="4331648" y="2932"/>
                </a:lnTo>
                <a:lnTo>
                  <a:pt x="5192371" y="1868"/>
                </a:lnTo>
                <a:lnTo>
                  <a:pt x="6050051" y="1044"/>
                </a:lnTo>
                <a:lnTo>
                  <a:pt x="6904185" y="458"/>
                </a:lnTo>
                <a:lnTo>
                  <a:pt x="7754269" y="110"/>
                </a:lnTo>
                <a:lnTo>
                  <a:pt x="8599801" y="0"/>
                </a:lnTo>
                <a:lnTo>
                  <a:pt x="9440276" y="126"/>
                </a:lnTo>
                <a:lnTo>
                  <a:pt x="10275192" y="489"/>
                </a:lnTo>
                <a:lnTo>
                  <a:pt x="11104046" y="1089"/>
                </a:lnTo>
                <a:lnTo>
                  <a:pt x="11926334" y="1924"/>
                </a:lnTo>
                <a:lnTo>
                  <a:pt x="12741552" y="2994"/>
                </a:lnTo>
                <a:lnTo>
                  <a:pt x="13549198" y="4298"/>
                </a:lnTo>
                <a:lnTo>
                  <a:pt x="14348769" y="5837"/>
                </a:lnTo>
                <a:lnTo>
                  <a:pt x="15139760" y="7609"/>
                </a:lnTo>
                <a:lnTo>
                  <a:pt x="15921670" y="9614"/>
                </a:lnTo>
                <a:lnTo>
                  <a:pt x="16693994" y="11852"/>
                </a:lnTo>
              </a:path>
            </a:pathLst>
          </a:custGeom>
          <a:ln w="35286">
            <a:solidFill>
              <a:srgbClr val="000000"/>
            </a:solidFill>
          </a:ln>
        </p:spPr>
        <p:txBody>
          <a:bodyPr wrap="square" lIns="0" tIns="0" rIns="0" bIns="0" rtlCol="0">
            <a:noAutofit/>
          </a:bodyPr>
          <a:lstStyle/>
          <a:p>
            <a:endParaRPr/>
          </a:p>
        </p:txBody>
      </p:sp>
      <p:sp>
        <p:nvSpPr>
          <p:cNvPr id="35" name="object 35"/>
          <p:cNvSpPr/>
          <p:nvPr/>
        </p:nvSpPr>
        <p:spPr>
          <a:xfrm>
            <a:off x="18393602" y="2285032"/>
            <a:ext cx="5673" cy="10257350"/>
          </a:xfrm>
          <a:custGeom>
            <a:avLst/>
            <a:gdLst/>
            <a:ahLst/>
            <a:cxnLst/>
            <a:rect l="l" t="t" r="r" b="b"/>
            <a:pathLst>
              <a:path w="5673" h="10257350">
                <a:moveTo>
                  <a:pt x="0" y="0"/>
                </a:moveTo>
                <a:lnTo>
                  <a:pt x="1208" y="590658"/>
                </a:lnTo>
                <a:lnTo>
                  <a:pt x="2260" y="1180126"/>
                </a:lnTo>
                <a:lnTo>
                  <a:pt x="3162" y="1767237"/>
                </a:lnTo>
                <a:lnTo>
                  <a:pt x="3918" y="2350825"/>
                </a:lnTo>
                <a:lnTo>
                  <a:pt x="4533" y="2929724"/>
                </a:lnTo>
                <a:lnTo>
                  <a:pt x="5011" y="3502767"/>
                </a:lnTo>
                <a:lnTo>
                  <a:pt x="5357" y="4068788"/>
                </a:lnTo>
                <a:lnTo>
                  <a:pt x="5577" y="4626621"/>
                </a:lnTo>
                <a:lnTo>
                  <a:pt x="5673" y="5175098"/>
                </a:lnTo>
                <a:lnTo>
                  <a:pt x="5652" y="5713055"/>
                </a:lnTo>
                <a:lnTo>
                  <a:pt x="5518" y="6239324"/>
                </a:lnTo>
                <a:lnTo>
                  <a:pt x="5276" y="6752738"/>
                </a:lnTo>
                <a:lnTo>
                  <a:pt x="4930" y="7252133"/>
                </a:lnTo>
                <a:lnTo>
                  <a:pt x="4485" y="7736341"/>
                </a:lnTo>
                <a:lnTo>
                  <a:pt x="3945" y="8204195"/>
                </a:lnTo>
                <a:lnTo>
                  <a:pt x="3316" y="8654531"/>
                </a:lnTo>
                <a:lnTo>
                  <a:pt x="2603" y="9086180"/>
                </a:lnTo>
                <a:lnTo>
                  <a:pt x="1809" y="9497977"/>
                </a:lnTo>
                <a:lnTo>
                  <a:pt x="940" y="9888756"/>
                </a:lnTo>
                <a:lnTo>
                  <a:pt x="0" y="10257350"/>
                </a:lnTo>
              </a:path>
            </a:pathLst>
          </a:custGeom>
          <a:ln w="35286">
            <a:solidFill>
              <a:srgbClr val="000000"/>
            </a:solidFill>
          </a:ln>
        </p:spPr>
        <p:txBody>
          <a:bodyPr wrap="square" lIns="0" tIns="0" rIns="0" bIns="0" rtlCol="0">
            <a:noAutofit/>
          </a:bodyPr>
          <a:lstStyle/>
          <a:p>
            <a:endParaRPr/>
          </a:p>
        </p:txBody>
      </p:sp>
      <p:sp>
        <p:nvSpPr>
          <p:cNvPr id="36" name="object 36"/>
          <p:cNvSpPr/>
          <p:nvPr/>
        </p:nvSpPr>
        <p:spPr>
          <a:xfrm>
            <a:off x="18393602" y="2285032"/>
            <a:ext cx="9419" cy="10257350"/>
          </a:xfrm>
          <a:custGeom>
            <a:avLst/>
            <a:gdLst/>
            <a:ahLst/>
            <a:cxnLst/>
            <a:rect l="l" t="t" r="r" b="b"/>
            <a:pathLst>
              <a:path w="9419" h="10257350">
                <a:moveTo>
                  <a:pt x="0" y="0"/>
                </a:moveTo>
                <a:lnTo>
                  <a:pt x="1781" y="469854"/>
                </a:lnTo>
                <a:lnTo>
                  <a:pt x="3377" y="940365"/>
                </a:lnTo>
                <a:lnTo>
                  <a:pt x="4786" y="1412176"/>
                </a:lnTo>
                <a:lnTo>
                  <a:pt x="6009" y="1885933"/>
                </a:lnTo>
                <a:lnTo>
                  <a:pt x="7046" y="2362282"/>
                </a:lnTo>
                <a:lnTo>
                  <a:pt x="7896" y="2841868"/>
                </a:lnTo>
                <a:lnTo>
                  <a:pt x="8558" y="3325337"/>
                </a:lnTo>
                <a:lnTo>
                  <a:pt x="9033" y="3813333"/>
                </a:lnTo>
                <a:lnTo>
                  <a:pt x="9320" y="4306502"/>
                </a:lnTo>
                <a:lnTo>
                  <a:pt x="9419" y="4805489"/>
                </a:lnTo>
                <a:lnTo>
                  <a:pt x="9329" y="5310940"/>
                </a:lnTo>
                <a:lnTo>
                  <a:pt x="9051" y="5823500"/>
                </a:lnTo>
                <a:lnTo>
                  <a:pt x="8584" y="6343814"/>
                </a:lnTo>
                <a:lnTo>
                  <a:pt x="7927" y="6872529"/>
                </a:lnTo>
                <a:lnTo>
                  <a:pt x="7082" y="7410288"/>
                </a:lnTo>
                <a:lnTo>
                  <a:pt x="6046" y="7957738"/>
                </a:lnTo>
                <a:lnTo>
                  <a:pt x="4820" y="8515524"/>
                </a:lnTo>
                <a:lnTo>
                  <a:pt x="3404" y="9084291"/>
                </a:lnTo>
                <a:lnTo>
                  <a:pt x="1797" y="9664685"/>
                </a:lnTo>
                <a:lnTo>
                  <a:pt x="0" y="10257350"/>
                </a:lnTo>
              </a:path>
            </a:pathLst>
          </a:custGeom>
          <a:ln w="35286">
            <a:solidFill>
              <a:srgbClr val="000000"/>
            </a:solidFill>
          </a:ln>
        </p:spPr>
        <p:txBody>
          <a:bodyPr wrap="square" lIns="0" tIns="0" rIns="0" bIns="0" rtlCol="0">
            <a:noAutofit/>
          </a:bodyPr>
          <a:lstStyle/>
          <a:p>
            <a:endParaRPr/>
          </a:p>
        </p:txBody>
      </p:sp>
      <p:sp>
        <p:nvSpPr>
          <p:cNvPr id="37" name="object 37"/>
          <p:cNvSpPr/>
          <p:nvPr/>
        </p:nvSpPr>
        <p:spPr>
          <a:xfrm>
            <a:off x="1699608" y="12541248"/>
            <a:ext cx="16693994" cy="1134"/>
          </a:xfrm>
          <a:custGeom>
            <a:avLst/>
            <a:gdLst/>
            <a:ahLst/>
            <a:cxnLst/>
            <a:rect l="l" t="t" r="r" b="b"/>
            <a:pathLst>
              <a:path w="16693994" h="1134">
                <a:moveTo>
                  <a:pt x="16693994" y="1134"/>
                </a:moveTo>
                <a:lnTo>
                  <a:pt x="16141582" y="1050"/>
                </a:lnTo>
                <a:lnTo>
                  <a:pt x="15584897" y="952"/>
                </a:lnTo>
                <a:lnTo>
                  <a:pt x="15019698" y="841"/>
                </a:lnTo>
                <a:lnTo>
                  <a:pt x="14441745" y="724"/>
                </a:lnTo>
                <a:lnTo>
                  <a:pt x="13846798" y="603"/>
                </a:lnTo>
                <a:lnTo>
                  <a:pt x="13230617" y="482"/>
                </a:lnTo>
                <a:lnTo>
                  <a:pt x="12588962" y="367"/>
                </a:lnTo>
                <a:lnTo>
                  <a:pt x="11917592" y="260"/>
                </a:lnTo>
                <a:lnTo>
                  <a:pt x="11212267" y="166"/>
                </a:lnTo>
                <a:lnTo>
                  <a:pt x="10468748" y="89"/>
                </a:lnTo>
                <a:lnTo>
                  <a:pt x="9682793" y="33"/>
                </a:lnTo>
                <a:lnTo>
                  <a:pt x="8850163" y="2"/>
                </a:lnTo>
                <a:lnTo>
                  <a:pt x="7966618" y="0"/>
                </a:lnTo>
                <a:lnTo>
                  <a:pt x="7027918" y="30"/>
                </a:lnTo>
                <a:lnTo>
                  <a:pt x="6029821" y="98"/>
                </a:lnTo>
                <a:lnTo>
                  <a:pt x="4968089" y="207"/>
                </a:lnTo>
                <a:lnTo>
                  <a:pt x="3838481" y="361"/>
                </a:lnTo>
                <a:lnTo>
                  <a:pt x="2636757" y="564"/>
                </a:lnTo>
                <a:lnTo>
                  <a:pt x="1358677" y="820"/>
                </a:lnTo>
                <a:lnTo>
                  <a:pt x="0" y="1134"/>
                </a:lnTo>
              </a:path>
            </a:pathLst>
          </a:custGeom>
          <a:ln w="35286">
            <a:solidFill>
              <a:srgbClr val="000000"/>
            </a:solidFill>
          </a:ln>
        </p:spPr>
        <p:txBody>
          <a:bodyPr wrap="square" lIns="0" tIns="0" rIns="0" bIns="0" rtlCol="0">
            <a:noAutofit/>
          </a:bodyPr>
          <a:lstStyle/>
          <a:p>
            <a:endParaRPr/>
          </a:p>
        </p:txBody>
      </p:sp>
      <p:sp>
        <p:nvSpPr>
          <p:cNvPr id="38" name="object 38"/>
          <p:cNvSpPr/>
          <p:nvPr/>
        </p:nvSpPr>
        <p:spPr>
          <a:xfrm>
            <a:off x="1699608" y="12531593"/>
            <a:ext cx="16693994" cy="10789"/>
          </a:xfrm>
          <a:custGeom>
            <a:avLst/>
            <a:gdLst/>
            <a:ahLst/>
            <a:cxnLst/>
            <a:rect l="l" t="t" r="r" b="b"/>
            <a:pathLst>
              <a:path w="16693994" h="10789">
                <a:moveTo>
                  <a:pt x="16693994" y="10789"/>
                </a:moveTo>
                <a:lnTo>
                  <a:pt x="15928583" y="8775"/>
                </a:lnTo>
                <a:lnTo>
                  <a:pt x="15162122" y="6966"/>
                </a:lnTo>
                <a:lnTo>
                  <a:pt x="14393569" y="5363"/>
                </a:lnTo>
                <a:lnTo>
                  <a:pt x="13621884" y="3966"/>
                </a:lnTo>
                <a:lnTo>
                  <a:pt x="12846028" y="2777"/>
                </a:lnTo>
                <a:lnTo>
                  <a:pt x="12064959" y="1798"/>
                </a:lnTo>
                <a:lnTo>
                  <a:pt x="11277636" y="1029"/>
                </a:lnTo>
                <a:lnTo>
                  <a:pt x="10483020" y="472"/>
                </a:lnTo>
                <a:lnTo>
                  <a:pt x="9680070" y="129"/>
                </a:lnTo>
                <a:lnTo>
                  <a:pt x="8867746" y="0"/>
                </a:lnTo>
                <a:lnTo>
                  <a:pt x="8045006" y="86"/>
                </a:lnTo>
                <a:lnTo>
                  <a:pt x="7210811" y="390"/>
                </a:lnTo>
                <a:lnTo>
                  <a:pt x="6364121" y="912"/>
                </a:lnTo>
                <a:lnTo>
                  <a:pt x="5503893" y="1654"/>
                </a:lnTo>
                <a:lnTo>
                  <a:pt x="4629089" y="2617"/>
                </a:lnTo>
                <a:lnTo>
                  <a:pt x="3738668" y="3802"/>
                </a:lnTo>
                <a:lnTo>
                  <a:pt x="2831589" y="5210"/>
                </a:lnTo>
                <a:lnTo>
                  <a:pt x="1906811" y="6843"/>
                </a:lnTo>
                <a:lnTo>
                  <a:pt x="963295" y="8702"/>
                </a:lnTo>
                <a:lnTo>
                  <a:pt x="0" y="10789"/>
                </a:lnTo>
              </a:path>
            </a:pathLst>
          </a:custGeom>
          <a:ln w="35286">
            <a:solidFill>
              <a:srgbClr val="000000"/>
            </a:solidFill>
          </a:ln>
        </p:spPr>
        <p:txBody>
          <a:bodyPr wrap="square" lIns="0" tIns="0" rIns="0" bIns="0" rtlCol="0">
            <a:noAutofit/>
          </a:bodyPr>
          <a:lstStyle/>
          <a:p>
            <a:endParaRPr/>
          </a:p>
        </p:txBody>
      </p:sp>
      <p:sp>
        <p:nvSpPr>
          <p:cNvPr id="39" name="object 39"/>
          <p:cNvSpPr/>
          <p:nvPr/>
        </p:nvSpPr>
        <p:spPr>
          <a:xfrm>
            <a:off x="1699608" y="2285032"/>
            <a:ext cx="9662" cy="10257350"/>
          </a:xfrm>
          <a:custGeom>
            <a:avLst/>
            <a:gdLst/>
            <a:ahLst/>
            <a:cxnLst/>
            <a:rect l="l" t="t" r="r" b="b"/>
            <a:pathLst>
              <a:path w="9662" h="10257350">
                <a:moveTo>
                  <a:pt x="0" y="10257350"/>
                </a:moveTo>
                <a:lnTo>
                  <a:pt x="1885" y="9785267"/>
                </a:lnTo>
                <a:lnTo>
                  <a:pt x="3562" y="9312551"/>
                </a:lnTo>
                <a:lnTo>
                  <a:pt x="5031" y="8838591"/>
                </a:lnTo>
                <a:lnTo>
                  <a:pt x="6295" y="8362778"/>
                </a:lnTo>
                <a:lnTo>
                  <a:pt x="7355" y="7884502"/>
                </a:lnTo>
                <a:lnTo>
                  <a:pt x="8213" y="7403153"/>
                </a:lnTo>
                <a:lnTo>
                  <a:pt x="8871" y="6918121"/>
                </a:lnTo>
                <a:lnTo>
                  <a:pt x="9331" y="6428796"/>
                </a:lnTo>
                <a:lnTo>
                  <a:pt x="9594" y="5934567"/>
                </a:lnTo>
                <a:lnTo>
                  <a:pt x="9662" y="5434826"/>
                </a:lnTo>
                <a:lnTo>
                  <a:pt x="9536" y="4928961"/>
                </a:lnTo>
                <a:lnTo>
                  <a:pt x="9220" y="4416364"/>
                </a:lnTo>
                <a:lnTo>
                  <a:pt x="8713" y="3896423"/>
                </a:lnTo>
                <a:lnTo>
                  <a:pt x="8018" y="3368530"/>
                </a:lnTo>
                <a:lnTo>
                  <a:pt x="7137" y="2832074"/>
                </a:lnTo>
                <a:lnTo>
                  <a:pt x="6072" y="2286445"/>
                </a:lnTo>
                <a:lnTo>
                  <a:pt x="4824" y="1731032"/>
                </a:lnTo>
                <a:lnTo>
                  <a:pt x="3394" y="1165228"/>
                </a:lnTo>
                <a:lnTo>
                  <a:pt x="1786" y="588420"/>
                </a:lnTo>
                <a:lnTo>
                  <a:pt x="0" y="0"/>
                </a:lnTo>
              </a:path>
            </a:pathLst>
          </a:custGeom>
          <a:ln w="35286">
            <a:solidFill>
              <a:srgbClr val="000000"/>
            </a:solidFill>
          </a:ln>
        </p:spPr>
        <p:txBody>
          <a:bodyPr wrap="square" lIns="0" tIns="0" rIns="0" bIns="0" rtlCol="0">
            <a:noAutofit/>
          </a:bodyPr>
          <a:lstStyle/>
          <a:p>
            <a:endParaRPr/>
          </a:p>
        </p:txBody>
      </p:sp>
      <p:sp>
        <p:nvSpPr>
          <p:cNvPr id="40" name="object 40"/>
          <p:cNvSpPr/>
          <p:nvPr/>
        </p:nvSpPr>
        <p:spPr>
          <a:xfrm>
            <a:off x="1698113" y="2285032"/>
            <a:ext cx="1495" cy="10257350"/>
          </a:xfrm>
          <a:custGeom>
            <a:avLst/>
            <a:gdLst/>
            <a:ahLst/>
            <a:cxnLst/>
            <a:rect l="l" t="t" r="r" b="b"/>
            <a:pathLst>
              <a:path w="1495" h="10257350">
                <a:moveTo>
                  <a:pt x="1495" y="10257350"/>
                </a:moveTo>
                <a:lnTo>
                  <a:pt x="1206" y="9642985"/>
                </a:lnTo>
                <a:lnTo>
                  <a:pt x="948" y="9030143"/>
                </a:lnTo>
                <a:lnTo>
                  <a:pt x="722" y="8420349"/>
                </a:lnTo>
                <a:lnTo>
                  <a:pt x="527" y="7815132"/>
                </a:lnTo>
                <a:lnTo>
                  <a:pt x="362" y="7216017"/>
                </a:lnTo>
                <a:lnTo>
                  <a:pt x="229" y="6624533"/>
                </a:lnTo>
                <a:lnTo>
                  <a:pt x="126" y="6042205"/>
                </a:lnTo>
                <a:lnTo>
                  <a:pt x="54" y="5470562"/>
                </a:lnTo>
                <a:lnTo>
                  <a:pt x="12" y="4911129"/>
                </a:lnTo>
                <a:lnTo>
                  <a:pt x="0" y="4365434"/>
                </a:lnTo>
                <a:lnTo>
                  <a:pt x="17" y="3835004"/>
                </a:lnTo>
                <a:lnTo>
                  <a:pt x="65" y="3321365"/>
                </a:lnTo>
                <a:lnTo>
                  <a:pt x="142" y="2826046"/>
                </a:lnTo>
                <a:lnTo>
                  <a:pt x="249" y="2350572"/>
                </a:lnTo>
                <a:lnTo>
                  <a:pt x="384" y="1896470"/>
                </a:lnTo>
                <a:lnTo>
                  <a:pt x="549" y="1465269"/>
                </a:lnTo>
                <a:lnTo>
                  <a:pt x="743" y="1058494"/>
                </a:lnTo>
                <a:lnTo>
                  <a:pt x="965" y="677673"/>
                </a:lnTo>
                <a:lnTo>
                  <a:pt x="1216" y="324332"/>
                </a:lnTo>
                <a:lnTo>
                  <a:pt x="1495" y="0"/>
                </a:lnTo>
              </a:path>
            </a:pathLst>
          </a:custGeom>
          <a:ln w="35286">
            <a:solidFill>
              <a:srgbClr val="000000"/>
            </a:solidFill>
          </a:ln>
        </p:spPr>
        <p:txBody>
          <a:bodyPr wrap="square" lIns="0" tIns="0" rIns="0" bIns="0" rtlCol="0">
            <a:noAutofit/>
          </a:bodyPr>
          <a:lstStyle/>
          <a:p>
            <a:endParaRPr/>
          </a:p>
        </p:txBody>
      </p:sp>
      <p:sp>
        <p:nvSpPr>
          <p:cNvPr id="41" name="object 41"/>
          <p:cNvSpPr/>
          <p:nvPr/>
        </p:nvSpPr>
        <p:spPr>
          <a:xfrm>
            <a:off x="14533117" y="12505346"/>
            <a:ext cx="46982" cy="37036"/>
          </a:xfrm>
          <a:custGeom>
            <a:avLst/>
            <a:gdLst/>
            <a:ahLst/>
            <a:cxnLst/>
            <a:rect l="l" t="t" r="r" b="b"/>
            <a:pathLst>
              <a:path w="46982" h="37036">
                <a:moveTo>
                  <a:pt x="0" y="37036"/>
                </a:moveTo>
                <a:lnTo>
                  <a:pt x="9020" y="27289"/>
                </a:lnTo>
                <a:lnTo>
                  <a:pt x="17678" y="18398"/>
                </a:lnTo>
                <a:lnTo>
                  <a:pt x="26943" y="10539"/>
                </a:lnTo>
                <a:lnTo>
                  <a:pt x="37785" y="3891"/>
                </a:lnTo>
                <a:lnTo>
                  <a:pt x="46982" y="0"/>
                </a:lnTo>
              </a:path>
            </a:pathLst>
          </a:custGeom>
          <a:ln w="10081">
            <a:solidFill>
              <a:srgbClr val="000000"/>
            </a:solidFill>
          </a:ln>
        </p:spPr>
        <p:txBody>
          <a:bodyPr wrap="square" lIns="0" tIns="0" rIns="0" bIns="0" rtlCol="0">
            <a:noAutofit/>
          </a:bodyPr>
          <a:lstStyle/>
          <a:p>
            <a:endParaRPr/>
          </a:p>
        </p:txBody>
      </p:sp>
      <p:sp>
        <p:nvSpPr>
          <p:cNvPr id="42" name="object 42"/>
          <p:cNvSpPr/>
          <p:nvPr/>
        </p:nvSpPr>
        <p:spPr>
          <a:xfrm>
            <a:off x="14533117" y="12505346"/>
            <a:ext cx="46982" cy="37036"/>
          </a:xfrm>
          <a:custGeom>
            <a:avLst/>
            <a:gdLst/>
            <a:ahLst/>
            <a:cxnLst/>
            <a:rect l="l" t="t" r="r" b="b"/>
            <a:pathLst>
              <a:path w="46982" h="37036">
                <a:moveTo>
                  <a:pt x="0" y="37036"/>
                </a:moveTo>
                <a:lnTo>
                  <a:pt x="7475" y="33784"/>
                </a:lnTo>
                <a:lnTo>
                  <a:pt x="15706" y="28857"/>
                </a:lnTo>
                <a:lnTo>
                  <a:pt x="25346" y="21359"/>
                </a:lnTo>
                <a:lnTo>
                  <a:pt x="37050" y="10393"/>
                </a:lnTo>
                <a:lnTo>
                  <a:pt x="46982" y="0"/>
                </a:lnTo>
              </a:path>
            </a:pathLst>
          </a:custGeom>
          <a:ln w="10081">
            <a:solidFill>
              <a:srgbClr val="000000"/>
            </a:solidFill>
          </a:ln>
        </p:spPr>
        <p:txBody>
          <a:bodyPr wrap="square" lIns="0" tIns="0" rIns="0" bIns="0" rtlCol="0">
            <a:noAutofit/>
          </a:bodyPr>
          <a:lstStyle/>
          <a:p>
            <a:endParaRPr/>
          </a:p>
        </p:txBody>
      </p:sp>
      <p:sp>
        <p:nvSpPr>
          <p:cNvPr id="32" name="object 32"/>
          <p:cNvSpPr txBox="1"/>
          <p:nvPr/>
        </p:nvSpPr>
        <p:spPr>
          <a:xfrm>
            <a:off x="8184065" y="2872201"/>
            <a:ext cx="2216470" cy="650477"/>
          </a:xfrm>
          <a:prstGeom prst="rect">
            <a:avLst/>
          </a:prstGeom>
        </p:spPr>
        <p:txBody>
          <a:bodyPr wrap="square" lIns="0" tIns="32512" rIns="0" bIns="0" rtlCol="0">
            <a:noAutofit/>
          </a:bodyPr>
          <a:lstStyle/>
          <a:p>
            <a:pPr marL="12700">
              <a:lnSpc>
                <a:spcPts val="5120"/>
              </a:lnSpc>
            </a:pPr>
            <a:r>
              <a:rPr sz="4900" spc="0" dirty="0">
                <a:solidFill>
                  <a:srgbClr val="111111"/>
                </a:solidFill>
                <a:latin typeface="Comic Sans MS"/>
                <a:cs typeface="Comic Sans MS"/>
              </a:rPr>
              <a:t>object:</a:t>
            </a:r>
            <a:endParaRPr sz="4900">
              <a:latin typeface="Comic Sans MS"/>
              <a:cs typeface="Comic Sans MS"/>
            </a:endParaRPr>
          </a:p>
        </p:txBody>
      </p:sp>
      <p:sp>
        <p:nvSpPr>
          <p:cNvPr id="31" name="object 31"/>
          <p:cNvSpPr txBox="1"/>
          <p:nvPr/>
        </p:nvSpPr>
        <p:spPr>
          <a:xfrm>
            <a:off x="10467613" y="2872201"/>
            <a:ext cx="1743399" cy="650477"/>
          </a:xfrm>
          <a:prstGeom prst="rect">
            <a:avLst/>
          </a:prstGeom>
        </p:spPr>
        <p:txBody>
          <a:bodyPr wrap="square" lIns="0" tIns="32512" rIns="0" bIns="0" rtlCol="0">
            <a:noAutofit/>
          </a:bodyPr>
          <a:lstStyle/>
          <a:p>
            <a:pPr marL="12700">
              <a:lnSpc>
                <a:spcPts val="5120"/>
              </a:lnSpc>
            </a:pPr>
            <a:r>
              <a:rPr sz="4900" spc="6" dirty="0">
                <a:solidFill>
                  <a:srgbClr val="111111"/>
                </a:solidFill>
                <a:latin typeface="Comic Sans MS"/>
                <a:cs typeface="Comic Sans MS"/>
              </a:rPr>
              <a:t>Video</a:t>
            </a:r>
            <a:endParaRPr sz="4900">
              <a:latin typeface="Comic Sans MS"/>
              <a:cs typeface="Comic Sans MS"/>
            </a:endParaRPr>
          </a:p>
        </p:txBody>
      </p:sp>
      <p:sp>
        <p:nvSpPr>
          <p:cNvPr id="30" name="object 30"/>
          <p:cNvSpPr txBox="1"/>
          <p:nvPr/>
        </p:nvSpPr>
        <p:spPr>
          <a:xfrm>
            <a:off x="2137263" y="4442031"/>
            <a:ext cx="3600586" cy="544617"/>
          </a:xfrm>
          <a:prstGeom prst="rect">
            <a:avLst/>
          </a:prstGeom>
        </p:spPr>
        <p:txBody>
          <a:bodyPr wrap="square" lIns="0" tIns="27241" rIns="0" bIns="0" rtlCol="0">
            <a:noAutofit/>
          </a:bodyPr>
          <a:lstStyle/>
          <a:p>
            <a:pPr marL="12700">
              <a:lnSpc>
                <a:spcPts val="4290"/>
              </a:lnSpc>
            </a:pPr>
            <a:r>
              <a:rPr sz="4100" spc="34" dirty="0">
                <a:solidFill>
                  <a:srgbClr val="111111"/>
                </a:solidFill>
                <a:latin typeface="Comic Sans MS"/>
                <a:cs typeface="Comic Sans MS"/>
              </a:rPr>
              <a:t>R</a:t>
            </a:r>
            <a:r>
              <a:rPr sz="4100" spc="7" dirty="0">
                <a:solidFill>
                  <a:srgbClr val="111111"/>
                </a:solidFill>
                <a:latin typeface="Comic Sans MS"/>
                <a:cs typeface="Comic Sans MS"/>
              </a:rPr>
              <a:t>e</a:t>
            </a:r>
            <a:r>
              <a:rPr sz="4100" spc="13" dirty="0">
                <a:solidFill>
                  <a:srgbClr val="111111"/>
                </a:solidFill>
                <a:latin typeface="Comic Sans MS"/>
                <a:cs typeface="Comic Sans MS"/>
              </a:rPr>
              <a:t>s</a:t>
            </a:r>
            <a:r>
              <a:rPr sz="4100" spc="16" dirty="0">
                <a:solidFill>
                  <a:srgbClr val="111111"/>
                </a:solidFill>
                <a:latin typeface="Comic Sans MS"/>
                <a:cs typeface="Comic Sans MS"/>
              </a:rPr>
              <a:t>po</a:t>
            </a:r>
            <a:r>
              <a:rPr sz="4100" spc="25" dirty="0">
                <a:solidFill>
                  <a:srgbClr val="111111"/>
                </a:solidFill>
                <a:latin typeface="Comic Sans MS"/>
                <a:cs typeface="Comic Sans MS"/>
              </a:rPr>
              <a:t>n</a:t>
            </a:r>
            <a:r>
              <a:rPr sz="4100" spc="13" dirty="0">
                <a:solidFill>
                  <a:srgbClr val="111111"/>
                </a:solidFill>
                <a:latin typeface="Comic Sans MS"/>
                <a:cs typeface="Comic Sans MS"/>
              </a:rPr>
              <a:t>s</a:t>
            </a:r>
            <a:r>
              <a:rPr sz="4100" spc="15" dirty="0">
                <a:solidFill>
                  <a:srgbClr val="111111"/>
                </a:solidFill>
                <a:latin typeface="Comic Sans MS"/>
                <a:cs typeface="Comic Sans MS"/>
              </a:rPr>
              <a:t>i</a:t>
            </a:r>
            <a:r>
              <a:rPr sz="4100" spc="-4" dirty="0">
                <a:solidFill>
                  <a:srgbClr val="111111"/>
                </a:solidFill>
                <a:latin typeface="Comic Sans MS"/>
                <a:cs typeface="Comic Sans MS"/>
              </a:rPr>
              <a:t>b</a:t>
            </a:r>
            <a:r>
              <a:rPr sz="4100" spc="15" dirty="0">
                <a:solidFill>
                  <a:srgbClr val="111111"/>
                </a:solidFill>
                <a:latin typeface="Comic Sans MS"/>
                <a:cs typeface="Comic Sans MS"/>
              </a:rPr>
              <a:t>i</a:t>
            </a:r>
            <a:r>
              <a:rPr sz="4100" spc="0" dirty="0">
                <a:solidFill>
                  <a:srgbClr val="111111"/>
                </a:solidFill>
                <a:latin typeface="Comic Sans MS"/>
                <a:cs typeface="Comic Sans MS"/>
              </a:rPr>
              <a:t>l</a:t>
            </a:r>
            <a:r>
              <a:rPr sz="4100" spc="15" dirty="0">
                <a:solidFill>
                  <a:srgbClr val="111111"/>
                </a:solidFill>
                <a:latin typeface="Comic Sans MS"/>
                <a:cs typeface="Comic Sans MS"/>
              </a:rPr>
              <a:t>i</a:t>
            </a:r>
            <a:r>
              <a:rPr sz="4100" spc="19" dirty="0">
                <a:solidFill>
                  <a:srgbClr val="111111"/>
                </a:solidFill>
                <a:latin typeface="Comic Sans MS"/>
                <a:cs typeface="Comic Sans MS"/>
              </a:rPr>
              <a:t>t</a:t>
            </a:r>
            <a:r>
              <a:rPr sz="4100" spc="35" dirty="0">
                <a:solidFill>
                  <a:srgbClr val="111111"/>
                </a:solidFill>
                <a:latin typeface="Comic Sans MS"/>
                <a:cs typeface="Comic Sans MS"/>
              </a:rPr>
              <a:t>y</a:t>
            </a:r>
            <a:r>
              <a:rPr sz="4100" spc="11" dirty="0">
                <a:solidFill>
                  <a:srgbClr val="111111"/>
                </a:solidFill>
                <a:latin typeface="Comic Sans MS"/>
                <a:cs typeface="Comic Sans MS"/>
              </a:rPr>
              <a:t>:</a:t>
            </a:r>
            <a:endParaRPr sz="4100">
              <a:latin typeface="Comic Sans MS"/>
              <a:cs typeface="Comic Sans MS"/>
            </a:endParaRPr>
          </a:p>
        </p:txBody>
      </p:sp>
      <p:sp>
        <p:nvSpPr>
          <p:cNvPr id="29" name="object 29"/>
          <p:cNvSpPr txBox="1"/>
          <p:nvPr/>
        </p:nvSpPr>
        <p:spPr>
          <a:xfrm>
            <a:off x="2293532" y="5167928"/>
            <a:ext cx="1107265" cy="544617"/>
          </a:xfrm>
          <a:prstGeom prst="rect">
            <a:avLst/>
          </a:prstGeom>
        </p:spPr>
        <p:txBody>
          <a:bodyPr wrap="square" lIns="0" tIns="27241" rIns="0" bIns="0" rtlCol="0">
            <a:noAutofit/>
          </a:bodyPr>
          <a:lstStyle/>
          <a:p>
            <a:pPr marL="12700">
              <a:lnSpc>
                <a:spcPts val="4290"/>
              </a:lnSpc>
            </a:pPr>
            <a:r>
              <a:rPr sz="4100" spc="28" dirty="0">
                <a:solidFill>
                  <a:srgbClr val="111111"/>
                </a:solidFill>
                <a:latin typeface="Comic Sans MS"/>
                <a:cs typeface="Comic Sans MS"/>
              </a:rPr>
              <a:t>- To</a:t>
            </a:r>
            <a:endParaRPr sz="4100">
              <a:latin typeface="Comic Sans MS"/>
              <a:cs typeface="Comic Sans MS"/>
            </a:endParaRPr>
          </a:p>
        </p:txBody>
      </p:sp>
      <p:sp>
        <p:nvSpPr>
          <p:cNvPr id="28" name="object 28"/>
          <p:cNvSpPr txBox="1"/>
          <p:nvPr/>
        </p:nvSpPr>
        <p:spPr>
          <a:xfrm>
            <a:off x="3452950" y="5167928"/>
            <a:ext cx="1412033" cy="544617"/>
          </a:xfrm>
          <a:prstGeom prst="rect">
            <a:avLst/>
          </a:prstGeom>
        </p:spPr>
        <p:txBody>
          <a:bodyPr wrap="square" lIns="0" tIns="27241" rIns="0" bIns="0" rtlCol="0">
            <a:noAutofit/>
          </a:bodyPr>
          <a:lstStyle/>
          <a:p>
            <a:pPr marL="12700">
              <a:lnSpc>
                <a:spcPts val="4290"/>
              </a:lnSpc>
            </a:pPr>
            <a:r>
              <a:rPr sz="4100" spc="14" dirty="0">
                <a:solidFill>
                  <a:srgbClr val="111111"/>
                </a:solidFill>
                <a:latin typeface="Comic Sans MS"/>
                <a:cs typeface="Comic Sans MS"/>
              </a:rPr>
              <a:t>track</a:t>
            </a:r>
            <a:endParaRPr sz="4100">
              <a:latin typeface="Comic Sans MS"/>
              <a:cs typeface="Comic Sans MS"/>
            </a:endParaRPr>
          </a:p>
        </p:txBody>
      </p:sp>
      <p:sp>
        <p:nvSpPr>
          <p:cNvPr id="27" name="object 27"/>
          <p:cNvSpPr txBox="1"/>
          <p:nvPr/>
        </p:nvSpPr>
        <p:spPr>
          <a:xfrm>
            <a:off x="4919865" y="5167928"/>
            <a:ext cx="932158" cy="544617"/>
          </a:xfrm>
          <a:prstGeom prst="rect">
            <a:avLst/>
          </a:prstGeom>
        </p:spPr>
        <p:txBody>
          <a:bodyPr wrap="square" lIns="0" tIns="27241" rIns="0" bIns="0" rtlCol="0">
            <a:noAutofit/>
          </a:bodyPr>
          <a:lstStyle/>
          <a:p>
            <a:pPr marL="12700">
              <a:lnSpc>
                <a:spcPts val="4290"/>
              </a:lnSpc>
            </a:pPr>
            <a:r>
              <a:rPr sz="4100" spc="14" dirty="0">
                <a:solidFill>
                  <a:srgbClr val="111111"/>
                </a:solidFill>
                <a:latin typeface="Comic Sans MS"/>
                <a:cs typeface="Comic Sans MS"/>
              </a:rPr>
              <a:t>the</a:t>
            </a:r>
            <a:endParaRPr sz="4100">
              <a:latin typeface="Comic Sans MS"/>
              <a:cs typeface="Comic Sans MS"/>
            </a:endParaRPr>
          </a:p>
        </p:txBody>
      </p:sp>
      <p:sp>
        <p:nvSpPr>
          <p:cNvPr id="26" name="object 26"/>
          <p:cNvSpPr txBox="1"/>
          <p:nvPr/>
        </p:nvSpPr>
        <p:spPr>
          <a:xfrm>
            <a:off x="5902850" y="5167928"/>
            <a:ext cx="1310670" cy="544617"/>
          </a:xfrm>
          <a:prstGeom prst="rect">
            <a:avLst/>
          </a:prstGeom>
        </p:spPr>
        <p:txBody>
          <a:bodyPr wrap="square" lIns="0" tIns="27241" rIns="0" bIns="0" rtlCol="0">
            <a:noAutofit/>
          </a:bodyPr>
          <a:lstStyle/>
          <a:p>
            <a:pPr marL="12700">
              <a:lnSpc>
                <a:spcPts val="4290"/>
              </a:lnSpc>
            </a:pPr>
            <a:r>
              <a:rPr sz="4100" spc="12" dirty="0">
                <a:solidFill>
                  <a:srgbClr val="111111"/>
                </a:solidFill>
                <a:latin typeface="Comic Sans MS"/>
                <a:cs typeface="Comic Sans MS"/>
              </a:rPr>
              <a:t>title,</a:t>
            </a:r>
            <a:endParaRPr sz="4100">
              <a:latin typeface="Comic Sans MS"/>
              <a:cs typeface="Comic Sans MS"/>
            </a:endParaRPr>
          </a:p>
        </p:txBody>
      </p:sp>
      <p:sp>
        <p:nvSpPr>
          <p:cNvPr id="25" name="object 25"/>
          <p:cNvSpPr txBox="1"/>
          <p:nvPr/>
        </p:nvSpPr>
        <p:spPr>
          <a:xfrm>
            <a:off x="7268946" y="5167928"/>
            <a:ext cx="1850051" cy="544617"/>
          </a:xfrm>
          <a:prstGeom prst="rect">
            <a:avLst/>
          </a:prstGeom>
        </p:spPr>
        <p:txBody>
          <a:bodyPr wrap="square" lIns="0" tIns="27241" rIns="0" bIns="0" rtlCol="0">
            <a:noAutofit/>
          </a:bodyPr>
          <a:lstStyle/>
          <a:p>
            <a:pPr marL="12700">
              <a:lnSpc>
                <a:spcPts val="4290"/>
              </a:lnSpc>
            </a:pPr>
            <a:r>
              <a:rPr sz="4100" spc="13" dirty="0">
                <a:solidFill>
                  <a:srgbClr val="111111"/>
                </a:solidFill>
                <a:latin typeface="Comic Sans MS"/>
                <a:cs typeface="Comic Sans MS"/>
              </a:rPr>
              <a:t>author,</a:t>
            </a:r>
            <a:endParaRPr sz="4100">
              <a:latin typeface="Comic Sans MS"/>
              <a:cs typeface="Comic Sans MS"/>
            </a:endParaRPr>
          </a:p>
        </p:txBody>
      </p:sp>
      <p:sp>
        <p:nvSpPr>
          <p:cNvPr id="24" name="object 24"/>
          <p:cNvSpPr txBox="1"/>
          <p:nvPr/>
        </p:nvSpPr>
        <p:spPr>
          <a:xfrm>
            <a:off x="9174424" y="5167928"/>
            <a:ext cx="947653" cy="544617"/>
          </a:xfrm>
          <a:prstGeom prst="rect">
            <a:avLst/>
          </a:prstGeom>
        </p:spPr>
        <p:txBody>
          <a:bodyPr wrap="square" lIns="0" tIns="27241" rIns="0" bIns="0" rtlCol="0">
            <a:noAutofit/>
          </a:bodyPr>
          <a:lstStyle/>
          <a:p>
            <a:pPr marL="12700">
              <a:lnSpc>
                <a:spcPts val="4290"/>
              </a:lnSpc>
            </a:pPr>
            <a:r>
              <a:rPr sz="4100" spc="26" dirty="0">
                <a:solidFill>
                  <a:srgbClr val="111111"/>
                </a:solidFill>
                <a:latin typeface="Comic Sans MS"/>
                <a:cs typeface="Comic Sans MS"/>
              </a:rPr>
              <a:t>and</a:t>
            </a:r>
            <a:endParaRPr sz="4100">
              <a:latin typeface="Comic Sans MS"/>
              <a:cs typeface="Comic Sans MS"/>
            </a:endParaRPr>
          </a:p>
        </p:txBody>
      </p:sp>
      <p:sp>
        <p:nvSpPr>
          <p:cNvPr id="23" name="object 23"/>
          <p:cNvSpPr txBox="1"/>
          <p:nvPr/>
        </p:nvSpPr>
        <p:spPr>
          <a:xfrm>
            <a:off x="10177572" y="5167928"/>
            <a:ext cx="1623110" cy="544617"/>
          </a:xfrm>
          <a:prstGeom prst="rect">
            <a:avLst/>
          </a:prstGeom>
        </p:spPr>
        <p:txBody>
          <a:bodyPr wrap="square" lIns="0" tIns="27241" rIns="0" bIns="0" rtlCol="0">
            <a:noAutofit/>
          </a:bodyPr>
          <a:lstStyle/>
          <a:p>
            <a:pPr marL="12700">
              <a:lnSpc>
                <a:spcPts val="4290"/>
              </a:lnSpc>
            </a:pPr>
            <a:r>
              <a:rPr sz="4100" spc="18" dirty="0">
                <a:solidFill>
                  <a:srgbClr val="111111"/>
                </a:solidFill>
                <a:latin typeface="Comic Sans MS"/>
                <a:cs typeface="Comic Sans MS"/>
              </a:rPr>
              <a:t>length</a:t>
            </a:r>
            <a:endParaRPr sz="4100">
              <a:latin typeface="Comic Sans MS"/>
              <a:cs typeface="Comic Sans MS"/>
            </a:endParaRPr>
          </a:p>
        </p:txBody>
      </p:sp>
      <p:sp>
        <p:nvSpPr>
          <p:cNvPr id="22" name="object 22"/>
          <p:cNvSpPr txBox="1"/>
          <p:nvPr/>
        </p:nvSpPr>
        <p:spPr>
          <a:xfrm>
            <a:off x="11851166" y="5167928"/>
            <a:ext cx="712803" cy="544617"/>
          </a:xfrm>
          <a:prstGeom prst="rect">
            <a:avLst/>
          </a:prstGeom>
        </p:spPr>
        <p:txBody>
          <a:bodyPr wrap="square" lIns="0" tIns="27241" rIns="0" bIns="0" rtlCol="0">
            <a:noAutofit/>
          </a:bodyPr>
          <a:lstStyle/>
          <a:p>
            <a:pPr marL="12700">
              <a:lnSpc>
                <a:spcPts val="4290"/>
              </a:lnSpc>
            </a:pPr>
            <a:r>
              <a:rPr sz="4100" spc="20" dirty="0">
                <a:solidFill>
                  <a:srgbClr val="111111"/>
                </a:solidFill>
                <a:latin typeface="Comic Sans MS"/>
                <a:cs typeface="Comic Sans MS"/>
              </a:rPr>
              <a:t>(in</a:t>
            </a:r>
            <a:endParaRPr sz="4100">
              <a:latin typeface="Comic Sans MS"/>
              <a:cs typeface="Comic Sans MS"/>
            </a:endParaRPr>
          </a:p>
        </p:txBody>
      </p:sp>
      <p:sp>
        <p:nvSpPr>
          <p:cNvPr id="21" name="object 21"/>
          <p:cNvSpPr txBox="1"/>
          <p:nvPr/>
        </p:nvSpPr>
        <p:spPr>
          <a:xfrm>
            <a:off x="12617390" y="5167928"/>
            <a:ext cx="2198903" cy="544617"/>
          </a:xfrm>
          <a:prstGeom prst="rect">
            <a:avLst/>
          </a:prstGeom>
        </p:spPr>
        <p:txBody>
          <a:bodyPr wrap="square" lIns="0" tIns="27241" rIns="0" bIns="0" rtlCol="0">
            <a:noAutofit/>
          </a:bodyPr>
          <a:lstStyle/>
          <a:p>
            <a:pPr marL="12700">
              <a:lnSpc>
                <a:spcPts val="4290"/>
              </a:lnSpc>
            </a:pPr>
            <a:r>
              <a:rPr sz="4100" spc="20" dirty="0">
                <a:solidFill>
                  <a:srgbClr val="111111"/>
                </a:solidFill>
                <a:latin typeface="Comic Sans MS"/>
                <a:cs typeface="Comic Sans MS"/>
              </a:rPr>
              <a:t>seconds)</a:t>
            </a:r>
            <a:endParaRPr sz="4100">
              <a:latin typeface="Comic Sans MS"/>
              <a:cs typeface="Comic Sans MS"/>
            </a:endParaRPr>
          </a:p>
        </p:txBody>
      </p:sp>
      <p:sp>
        <p:nvSpPr>
          <p:cNvPr id="20" name="object 20"/>
          <p:cNvSpPr txBox="1"/>
          <p:nvPr/>
        </p:nvSpPr>
        <p:spPr>
          <a:xfrm>
            <a:off x="14870693" y="5167928"/>
            <a:ext cx="639412" cy="544617"/>
          </a:xfrm>
          <a:prstGeom prst="rect">
            <a:avLst/>
          </a:prstGeom>
        </p:spPr>
        <p:txBody>
          <a:bodyPr wrap="square" lIns="0" tIns="27241" rIns="0" bIns="0" rtlCol="0">
            <a:noAutofit/>
          </a:bodyPr>
          <a:lstStyle/>
          <a:p>
            <a:pPr marL="12700">
              <a:lnSpc>
                <a:spcPts val="4290"/>
              </a:lnSpc>
            </a:pPr>
            <a:r>
              <a:rPr sz="4100" spc="17" dirty="0">
                <a:solidFill>
                  <a:srgbClr val="111111"/>
                </a:solidFill>
                <a:latin typeface="Comic Sans MS"/>
                <a:cs typeface="Comic Sans MS"/>
              </a:rPr>
              <a:t>of</a:t>
            </a:r>
            <a:endParaRPr sz="4100">
              <a:latin typeface="Comic Sans MS"/>
              <a:cs typeface="Comic Sans MS"/>
            </a:endParaRPr>
          </a:p>
        </p:txBody>
      </p:sp>
      <p:sp>
        <p:nvSpPr>
          <p:cNvPr id="19" name="object 19"/>
          <p:cNvSpPr txBox="1"/>
          <p:nvPr/>
        </p:nvSpPr>
        <p:spPr>
          <a:xfrm>
            <a:off x="15561303" y="5167928"/>
            <a:ext cx="932158" cy="544617"/>
          </a:xfrm>
          <a:prstGeom prst="rect">
            <a:avLst/>
          </a:prstGeom>
        </p:spPr>
        <p:txBody>
          <a:bodyPr wrap="square" lIns="0" tIns="27241" rIns="0" bIns="0" rtlCol="0">
            <a:noAutofit/>
          </a:bodyPr>
          <a:lstStyle/>
          <a:p>
            <a:pPr marL="12700">
              <a:lnSpc>
                <a:spcPts val="4290"/>
              </a:lnSpc>
            </a:pPr>
            <a:r>
              <a:rPr sz="4100" spc="14" dirty="0">
                <a:solidFill>
                  <a:srgbClr val="111111"/>
                </a:solidFill>
                <a:latin typeface="Comic Sans MS"/>
                <a:cs typeface="Comic Sans MS"/>
              </a:rPr>
              <a:t>the</a:t>
            </a:r>
            <a:endParaRPr sz="4100">
              <a:latin typeface="Comic Sans MS"/>
              <a:cs typeface="Comic Sans MS"/>
            </a:endParaRPr>
          </a:p>
        </p:txBody>
      </p:sp>
      <p:sp>
        <p:nvSpPr>
          <p:cNvPr id="18" name="object 18"/>
          <p:cNvSpPr txBox="1"/>
          <p:nvPr/>
        </p:nvSpPr>
        <p:spPr>
          <a:xfrm>
            <a:off x="16544287" y="5167928"/>
            <a:ext cx="1492816" cy="544617"/>
          </a:xfrm>
          <a:prstGeom prst="rect">
            <a:avLst/>
          </a:prstGeom>
        </p:spPr>
        <p:txBody>
          <a:bodyPr wrap="square" lIns="0" tIns="27241" rIns="0" bIns="0" rtlCol="0">
            <a:noAutofit/>
          </a:bodyPr>
          <a:lstStyle/>
          <a:p>
            <a:pPr marL="12700">
              <a:lnSpc>
                <a:spcPts val="4290"/>
              </a:lnSpc>
            </a:pPr>
            <a:r>
              <a:rPr sz="4100" spc="16" dirty="0">
                <a:solidFill>
                  <a:srgbClr val="111111"/>
                </a:solidFill>
                <a:latin typeface="Comic Sans MS"/>
                <a:cs typeface="Comic Sans MS"/>
              </a:rPr>
              <a:t>video.</a:t>
            </a:r>
            <a:endParaRPr sz="4100">
              <a:latin typeface="Comic Sans MS"/>
              <a:cs typeface="Comic Sans MS"/>
            </a:endParaRPr>
          </a:p>
        </p:txBody>
      </p:sp>
      <p:sp>
        <p:nvSpPr>
          <p:cNvPr id="17" name="object 17"/>
          <p:cNvSpPr txBox="1"/>
          <p:nvPr/>
        </p:nvSpPr>
        <p:spPr>
          <a:xfrm>
            <a:off x="2293532" y="5893824"/>
            <a:ext cx="1889938" cy="544617"/>
          </a:xfrm>
          <a:prstGeom prst="rect">
            <a:avLst/>
          </a:prstGeom>
        </p:spPr>
        <p:txBody>
          <a:bodyPr wrap="square" lIns="0" tIns="27241" rIns="0" bIns="0" rtlCol="0">
            <a:noAutofit/>
          </a:bodyPr>
          <a:lstStyle/>
          <a:p>
            <a:pPr marL="12700">
              <a:lnSpc>
                <a:spcPts val="4290"/>
              </a:lnSpc>
            </a:pPr>
            <a:r>
              <a:rPr sz="4100" spc="15" dirty="0">
                <a:solidFill>
                  <a:srgbClr val="111111"/>
                </a:solidFill>
                <a:latin typeface="Comic Sans MS"/>
                <a:cs typeface="Comic Sans MS"/>
              </a:rPr>
              <a:t>- Store</a:t>
            </a:r>
            <a:endParaRPr sz="4100">
              <a:latin typeface="Comic Sans MS"/>
              <a:cs typeface="Comic Sans MS"/>
            </a:endParaRPr>
          </a:p>
        </p:txBody>
      </p:sp>
      <p:sp>
        <p:nvSpPr>
          <p:cNvPr id="16" name="object 16"/>
          <p:cNvSpPr txBox="1"/>
          <p:nvPr/>
        </p:nvSpPr>
        <p:spPr>
          <a:xfrm>
            <a:off x="4234297" y="5893824"/>
            <a:ext cx="368975" cy="544617"/>
          </a:xfrm>
          <a:prstGeom prst="rect">
            <a:avLst/>
          </a:prstGeom>
        </p:spPr>
        <p:txBody>
          <a:bodyPr wrap="square" lIns="0" tIns="27241" rIns="0" bIns="0" rtlCol="0">
            <a:noAutofit/>
          </a:bodyPr>
          <a:lstStyle/>
          <a:p>
            <a:pPr marL="12700">
              <a:lnSpc>
                <a:spcPts val="4290"/>
              </a:lnSpc>
            </a:pPr>
            <a:r>
              <a:rPr sz="4100" spc="19" dirty="0">
                <a:solidFill>
                  <a:srgbClr val="111111"/>
                </a:solidFill>
                <a:latin typeface="Comic Sans MS"/>
                <a:cs typeface="Comic Sans MS"/>
              </a:rPr>
              <a:t>a</a:t>
            </a:r>
            <a:endParaRPr sz="4100">
              <a:latin typeface="Comic Sans MS"/>
              <a:cs typeface="Comic Sans MS"/>
            </a:endParaRPr>
          </a:p>
        </p:txBody>
      </p:sp>
      <p:sp>
        <p:nvSpPr>
          <p:cNvPr id="15" name="object 15"/>
          <p:cNvSpPr txBox="1"/>
          <p:nvPr/>
        </p:nvSpPr>
        <p:spPr>
          <a:xfrm>
            <a:off x="4657736" y="5893824"/>
            <a:ext cx="4279787" cy="544617"/>
          </a:xfrm>
          <a:prstGeom prst="rect">
            <a:avLst/>
          </a:prstGeom>
        </p:spPr>
        <p:txBody>
          <a:bodyPr wrap="square" lIns="0" tIns="27241" rIns="0" bIns="0" rtlCol="0">
            <a:noAutofit/>
          </a:bodyPr>
          <a:lstStyle/>
          <a:p>
            <a:pPr marL="12700">
              <a:lnSpc>
                <a:spcPts val="4290"/>
              </a:lnSpc>
            </a:pPr>
            <a:r>
              <a:rPr sz="4100" spc="16" dirty="0">
                <a:solidFill>
                  <a:srgbClr val="111111"/>
                </a:solidFill>
                <a:latin typeface="Comic Sans MS"/>
                <a:cs typeface="Comic Sans MS"/>
              </a:rPr>
              <a:t>list of comments,</a:t>
            </a:r>
            <a:endParaRPr sz="4100">
              <a:latin typeface="Comic Sans MS"/>
              <a:cs typeface="Comic Sans MS"/>
            </a:endParaRPr>
          </a:p>
        </p:txBody>
      </p:sp>
      <p:sp>
        <p:nvSpPr>
          <p:cNvPr id="14" name="object 14"/>
          <p:cNvSpPr txBox="1"/>
          <p:nvPr/>
        </p:nvSpPr>
        <p:spPr>
          <a:xfrm>
            <a:off x="8992950" y="5893824"/>
            <a:ext cx="947653" cy="544617"/>
          </a:xfrm>
          <a:prstGeom prst="rect">
            <a:avLst/>
          </a:prstGeom>
        </p:spPr>
        <p:txBody>
          <a:bodyPr wrap="square" lIns="0" tIns="27241" rIns="0" bIns="0" rtlCol="0">
            <a:noAutofit/>
          </a:bodyPr>
          <a:lstStyle/>
          <a:p>
            <a:pPr marL="12700">
              <a:lnSpc>
                <a:spcPts val="4290"/>
              </a:lnSpc>
            </a:pPr>
            <a:r>
              <a:rPr sz="4100" spc="26" dirty="0">
                <a:solidFill>
                  <a:srgbClr val="111111"/>
                </a:solidFill>
                <a:latin typeface="Comic Sans MS"/>
                <a:cs typeface="Comic Sans MS"/>
              </a:rPr>
              <a:t>and</a:t>
            </a:r>
            <a:endParaRPr sz="4100">
              <a:latin typeface="Comic Sans MS"/>
              <a:cs typeface="Comic Sans MS"/>
            </a:endParaRPr>
          </a:p>
        </p:txBody>
      </p:sp>
      <p:sp>
        <p:nvSpPr>
          <p:cNvPr id="13" name="object 13"/>
          <p:cNvSpPr txBox="1"/>
          <p:nvPr/>
        </p:nvSpPr>
        <p:spPr>
          <a:xfrm>
            <a:off x="9996098" y="5893824"/>
            <a:ext cx="1643303" cy="544617"/>
          </a:xfrm>
          <a:prstGeom prst="rect">
            <a:avLst/>
          </a:prstGeom>
        </p:spPr>
        <p:txBody>
          <a:bodyPr wrap="square" lIns="0" tIns="27241" rIns="0" bIns="0" rtlCol="0">
            <a:noAutofit/>
          </a:bodyPr>
          <a:lstStyle/>
          <a:p>
            <a:pPr marL="12700">
              <a:lnSpc>
                <a:spcPts val="4290"/>
              </a:lnSpc>
            </a:pPr>
            <a:r>
              <a:rPr sz="4100" spc="12" dirty="0">
                <a:solidFill>
                  <a:srgbClr val="111111"/>
                </a:solidFill>
                <a:latin typeface="Comic Sans MS"/>
                <a:cs typeface="Comic Sans MS"/>
              </a:rPr>
              <a:t>should</a:t>
            </a:r>
            <a:endParaRPr sz="4100">
              <a:latin typeface="Comic Sans MS"/>
              <a:cs typeface="Comic Sans MS"/>
            </a:endParaRPr>
          </a:p>
        </p:txBody>
      </p:sp>
      <p:sp>
        <p:nvSpPr>
          <p:cNvPr id="12" name="object 12"/>
          <p:cNvSpPr txBox="1"/>
          <p:nvPr/>
        </p:nvSpPr>
        <p:spPr>
          <a:xfrm>
            <a:off x="11694897" y="5893824"/>
            <a:ext cx="1204370" cy="544617"/>
          </a:xfrm>
          <a:prstGeom prst="rect">
            <a:avLst/>
          </a:prstGeom>
        </p:spPr>
        <p:txBody>
          <a:bodyPr wrap="square" lIns="0" tIns="27241" rIns="0" bIns="0" rtlCol="0">
            <a:noAutofit/>
          </a:bodyPr>
          <a:lstStyle/>
          <a:p>
            <a:pPr marL="12700">
              <a:lnSpc>
                <a:spcPts val="4290"/>
              </a:lnSpc>
            </a:pPr>
            <a:r>
              <a:rPr sz="4100" spc="17" dirty="0">
                <a:solidFill>
                  <a:srgbClr val="111111"/>
                </a:solidFill>
                <a:latin typeface="Comic Sans MS"/>
                <a:cs typeface="Comic Sans MS"/>
              </a:rPr>
              <a:t>have</a:t>
            </a:r>
            <a:endParaRPr sz="4100">
              <a:latin typeface="Comic Sans MS"/>
              <a:cs typeface="Comic Sans MS"/>
            </a:endParaRPr>
          </a:p>
        </p:txBody>
      </p:sp>
      <p:sp>
        <p:nvSpPr>
          <p:cNvPr id="11" name="object 11"/>
          <p:cNvSpPr txBox="1"/>
          <p:nvPr/>
        </p:nvSpPr>
        <p:spPr>
          <a:xfrm>
            <a:off x="12950093" y="5893824"/>
            <a:ext cx="368975" cy="544617"/>
          </a:xfrm>
          <a:prstGeom prst="rect">
            <a:avLst/>
          </a:prstGeom>
        </p:spPr>
        <p:txBody>
          <a:bodyPr wrap="square" lIns="0" tIns="27241" rIns="0" bIns="0" rtlCol="0">
            <a:noAutofit/>
          </a:bodyPr>
          <a:lstStyle/>
          <a:p>
            <a:pPr marL="12700">
              <a:lnSpc>
                <a:spcPts val="4290"/>
              </a:lnSpc>
            </a:pPr>
            <a:r>
              <a:rPr sz="4100" spc="19" dirty="0">
                <a:solidFill>
                  <a:srgbClr val="111111"/>
                </a:solidFill>
                <a:latin typeface="Comic Sans MS"/>
                <a:cs typeface="Comic Sans MS"/>
              </a:rPr>
              <a:t>a</a:t>
            </a:r>
            <a:endParaRPr sz="4100">
              <a:latin typeface="Comic Sans MS"/>
              <a:cs typeface="Comic Sans MS"/>
            </a:endParaRPr>
          </a:p>
        </p:txBody>
      </p:sp>
      <p:sp>
        <p:nvSpPr>
          <p:cNvPr id="10" name="object 10"/>
          <p:cNvSpPr txBox="1"/>
          <p:nvPr/>
        </p:nvSpPr>
        <p:spPr>
          <a:xfrm>
            <a:off x="13373532" y="5893824"/>
            <a:ext cx="1910474" cy="544617"/>
          </a:xfrm>
          <a:prstGeom prst="rect">
            <a:avLst/>
          </a:prstGeom>
        </p:spPr>
        <p:txBody>
          <a:bodyPr wrap="square" lIns="0" tIns="27241" rIns="0" bIns="0" rtlCol="0">
            <a:noAutofit/>
          </a:bodyPr>
          <a:lstStyle/>
          <a:p>
            <a:pPr marL="12700">
              <a:lnSpc>
                <a:spcPts val="4290"/>
              </a:lnSpc>
            </a:pPr>
            <a:r>
              <a:rPr sz="4100" spc="16" dirty="0">
                <a:solidFill>
                  <a:srgbClr val="111111"/>
                </a:solidFill>
                <a:latin typeface="Comic Sans MS"/>
                <a:cs typeface="Comic Sans MS"/>
              </a:rPr>
              <a:t>method</a:t>
            </a:r>
            <a:endParaRPr sz="4100">
              <a:latin typeface="Comic Sans MS"/>
              <a:cs typeface="Comic Sans MS"/>
            </a:endParaRPr>
          </a:p>
        </p:txBody>
      </p:sp>
      <p:sp>
        <p:nvSpPr>
          <p:cNvPr id="9" name="object 9"/>
          <p:cNvSpPr txBox="1"/>
          <p:nvPr/>
        </p:nvSpPr>
        <p:spPr>
          <a:xfrm>
            <a:off x="15339501" y="5893824"/>
            <a:ext cx="623334" cy="544617"/>
          </a:xfrm>
          <a:prstGeom prst="rect">
            <a:avLst/>
          </a:prstGeom>
        </p:spPr>
        <p:txBody>
          <a:bodyPr wrap="square" lIns="0" tIns="27241" rIns="0" bIns="0" rtlCol="0">
            <a:noAutofit/>
          </a:bodyPr>
          <a:lstStyle/>
          <a:p>
            <a:pPr marL="12700">
              <a:lnSpc>
                <a:spcPts val="4290"/>
              </a:lnSpc>
            </a:pPr>
            <a:r>
              <a:rPr sz="4100" spc="20" dirty="0">
                <a:solidFill>
                  <a:srgbClr val="111111"/>
                </a:solidFill>
                <a:latin typeface="Comic Sans MS"/>
                <a:cs typeface="Comic Sans MS"/>
              </a:rPr>
              <a:t>to</a:t>
            </a:r>
            <a:endParaRPr sz="4100">
              <a:latin typeface="Comic Sans MS"/>
              <a:cs typeface="Comic Sans MS"/>
            </a:endParaRPr>
          </a:p>
        </p:txBody>
      </p:sp>
      <p:sp>
        <p:nvSpPr>
          <p:cNvPr id="8" name="object 8"/>
          <p:cNvSpPr txBox="1"/>
          <p:nvPr/>
        </p:nvSpPr>
        <p:spPr>
          <a:xfrm>
            <a:off x="16014988" y="5893824"/>
            <a:ext cx="1670583" cy="544617"/>
          </a:xfrm>
          <a:prstGeom prst="rect">
            <a:avLst/>
          </a:prstGeom>
        </p:spPr>
        <p:txBody>
          <a:bodyPr wrap="square" lIns="0" tIns="27241" rIns="0" bIns="0" rtlCol="0">
            <a:noAutofit/>
          </a:bodyPr>
          <a:lstStyle/>
          <a:p>
            <a:pPr marL="12700">
              <a:lnSpc>
                <a:spcPts val="4290"/>
              </a:lnSpc>
            </a:pPr>
            <a:r>
              <a:rPr sz="4100" spc="10" dirty="0">
                <a:solidFill>
                  <a:srgbClr val="111111"/>
                </a:solidFill>
                <a:latin typeface="Comic Sans MS"/>
                <a:cs typeface="Comic Sans MS"/>
              </a:rPr>
              <a:t>return</a:t>
            </a:r>
            <a:endParaRPr sz="4100">
              <a:latin typeface="Comic Sans MS"/>
              <a:cs typeface="Comic Sans MS"/>
            </a:endParaRPr>
          </a:p>
        </p:txBody>
      </p:sp>
      <p:sp>
        <p:nvSpPr>
          <p:cNvPr id="7" name="object 7"/>
          <p:cNvSpPr txBox="1"/>
          <p:nvPr/>
        </p:nvSpPr>
        <p:spPr>
          <a:xfrm>
            <a:off x="2606071" y="6619720"/>
            <a:ext cx="932158" cy="544617"/>
          </a:xfrm>
          <a:prstGeom prst="rect">
            <a:avLst/>
          </a:prstGeom>
        </p:spPr>
        <p:txBody>
          <a:bodyPr wrap="square" lIns="0" tIns="27241" rIns="0" bIns="0" rtlCol="0">
            <a:noAutofit/>
          </a:bodyPr>
          <a:lstStyle/>
          <a:p>
            <a:pPr marL="12700">
              <a:lnSpc>
                <a:spcPts val="4290"/>
              </a:lnSpc>
            </a:pPr>
            <a:r>
              <a:rPr sz="4100" spc="14" dirty="0">
                <a:solidFill>
                  <a:srgbClr val="111111"/>
                </a:solidFill>
                <a:latin typeface="Comic Sans MS"/>
                <a:cs typeface="Comic Sans MS"/>
              </a:rPr>
              <a:t>the</a:t>
            </a:r>
            <a:endParaRPr sz="4100">
              <a:latin typeface="Comic Sans MS"/>
              <a:cs typeface="Comic Sans MS"/>
            </a:endParaRPr>
          </a:p>
        </p:txBody>
      </p:sp>
      <p:sp>
        <p:nvSpPr>
          <p:cNvPr id="6" name="object 6"/>
          <p:cNvSpPr txBox="1"/>
          <p:nvPr/>
        </p:nvSpPr>
        <p:spPr>
          <a:xfrm>
            <a:off x="3589056" y="6619720"/>
            <a:ext cx="1890238" cy="544617"/>
          </a:xfrm>
          <a:prstGeom prst="rect">
            <a:avLst/>
          </a:prstGeom>
        </p:spPr>
        <p:txBody>
          <a:bodyPr wrap="square" lIns="0" tIns="27241" rIns="0" bIns="0" rtlCol="0">
            <a:noAutofit/>
          </a:bodyPr>
          <a:lstStyle/>
          <a:p>
            <a:pPr marL="12700">
              <a:lnSpc>
                <a:spcPts val="4290"/>
              </a:lnSpc>
            </a:pPr>
            <a:r>
              <a:rPr sz="4100" spc="15" dirty="0">
                <a:solidFill>
                  <a:srgbClr val="111111"/>
                </a:solidFill>
                <a:latin typeface="Comic Sans MS"/>
                <a:cs typeface="Comic Sans MS"/>
              </a:rPr>
              <a:t>number</a:t>
            </a:r>
            <a:endParaRPr sz="4100">
              <a:latin typeface="Comic Sans MS"/>
              <a:cs typeface="Comic Sans MS"/>
            </a:endParaRPr>
          </a:p>
        </p:txBody>
      </p:sp>
      <p:sp>
        <p:nvSpPr>
          <p:cNvPr id="5" name="object 5"/>
          <p:cNvSpPr txBox="1"/>
          <p:nvPr/>
        </p:nvSpPr>
        <p:spPr>
          <a:xfrm>
            <a:off x="5529820" y="6619720"/>
            <a:ext cx="639412" cy="544617"/>
          </a:xfrm>
          <a:prstGeom prst="rect">
            <a:avLst/>
          </a:prstGeom>
        </p:spPr>
        <p:txBody>
          <a:bodyPr wrap="square" lIns="0" tIns="27241" rIns="0" bIns="0" rtlCol="0">
            <a:noAutofit/>
          </a:bodyPr>
          <a:lstStyle/>
          <a:p>
            <a:pPr marL="12700">
              <a:lnSpc>
                <a:spcPts val="4290"/>
              </a:lnSpc>
            </a:pPr>
            <a:r>
              <a:rPr sz="4100" spc="17" dirty="0">
                <a:solidFill>
                  <a:srgbClr val="111111"/>
                </a:solidFill>
                <a:latin typeface="Comic Sans MS"/>
                <a:cs typeface="Comic Sans MS"/>
              </a:rPr>
              <a:t>of</a:t>
            </a:r>
            <a:endParaRPr sz="4100">
              <a:latin typeface="Comic Sans MS"/>
              <a:cs typeface="Comic Sans MS"/>
            </a:endParaRPr>
          </a:p>
        </p:txBody>
      </p:sp>
      <p:sp>
        <p:nvSpPr>
          <p:cNvPr id="4" name="object 4"/>
          <p:cNvSpPr txBox="1"/>
          <p:nvPr/>
        </p:nvSpPr>
        <p:spPr>
          <a:xfrm>
            <a:off x="6220429" y="6619720"/>
            <a:ext cx="2632070" cy="544617"/>
          </a:xfrm>
          <a:prstGeom prst="rect">
            <a:avLst/>
          </a:prstGeom>
        </p:spPr>
        <p:txBody>
          <a:bodyPr wrap="square" lIns="0" tIns="27241" rIns="0" bIns="0" rtlCol="0">
            <a:noAutofit/>
          </a:bodyPr>
          <a:lstStyle/>
          <a:p>
            <a:pPr marL="12700">
              <a:lnSpc>
                <a:spcPts val="4290"/>
              </a:lnSpc>
            </a:pPr>
            <a:r>
              <a:rPr sz="4100" spc="25" dirty="0">
                <a:solidFill>
                  <a:srgbClr val="111111"/>
                </a:solidFill>
                <a:latin typeface="Comic Sans MS"/>
                <a:cs typeface="Comic Sans MS"/>
              </a:rPr>
              <a:t>c</a:t>
            </a:r>
            <a:r>
              <a:rPr sz="4100" spc="16" dirty="0">
                <a:solidFill>
                  <a:srgbClr val="111111"/>
                </a:solidFill>
                <a:latin typeface="Comic Sans MS"/>
                <a:cs typeface="Comic Sans MS"/>
              </a:rPr>
              <a:t>o</a:t>
            </a:r>
            <a:r>
              <a:rPr sz="4100" spc="30" dirty="0">
                <a:solidFill>
                  <a:srgbClr val="111111"/>
                </a:solidFill>
                <a:latin typeface="Comic Sans MS"/>
                <a:cs typeface="Comic Sans MS"/>
              </a:rPr>
              <a:t>mm</a:t>
            </a:r>
            <a:r>
              <a:rPr sz="4100" spc="7" dirty="0">
                <a:solidFill>
                  <a:srgbClr val="111111"/>
                </a:solidFill>
                <a:latin typeface="Comic Sans MS"/>
                <a:cs typeface="Comic Sans MS"/>
              </a:rPr>
              <a:t>e</a:t>
            </a:r>
            <a:r>
              <a:rPr sz="4100" spc="25" dirty="0">
                <a:solidFill>
                  <a:srgbClr val="111111"/>
                </a:solidFill>
                <a:latin typeface="Comic Sans MS"/>
                <a:cs typeface="Comic Sans MS"/>
              </a:rPr>
              <a:t>n</a:t>
            </a:r>
            <a:r>
              <a:rPr sz="4100" spc="19" dirty="0">
                <a:solidFill>
                  <a:srgbClr val="111111"/>
                </a:solidFill>
                <a:latin typeface="Comic Sans MS"/>
                <a:cs typeface="Comic Sans MS"/>
              </a:rPr>
              <a:t>t</a:t>
            </a:r>
            <a:r>
              <a:rPr sz="4100" spc="13" dirty="0">
                <a:solidFill>
                  <a:srgbClr val="111111"/>
                </a:solidFill>
                <a:latin typeface="Comic Sans MS"/>
                <a:cs typeface="Comic Sans MS"/>
              </a:rPr>
              <a:t>s</a:t>
            </a:r>
            <a:r>
              <a:rPr sz="4100" spc="0" dirty="0">
                <a:solidFill>
                  <a:srgbClr val="111111"/>
                </a:solidFill>
                <a:latin typeface="Comic Sans MS"/>
                <a:cs typeface="Comic Sans MS"/>
              </a:rPr>
              <a:t>.</a:t>
            </a:r>
            <a:endParaRPr sz="4100">
              <a:latin typeface="Comic Sans MS"/>
              <a:cs typeface="Comic Sans MS"/>
            </a:endParaRPr>
          </a:p>
        </p:txBody>
      </p:sp>
      <p:sp>
        <p:nvSpPr>
          <p:cNvPr id="3" name="object 3"/>
          <p:cNvSpPr txBox="1"/>
          <p:nvPr/>
        </p:nvSpPr>
        <p:spPr>
          <a:xfrm>
            <a:off x="11628157" y="7597969"/>
            <a:ext cx="3118564" cy="3724525"/>
          </a:xfrm>
          <a:prstGeom prst="rect">
            <a:avLst/>
          </a:prstGeom>
        </p:spPr>
        <p:txBody>
          <a:bodyPr wrap="square" lIns="0" tIns="34417" rIns="0" bIns="0" rtlCol="0">
            <a:noAutofit/>
          </a:bodyPr>
          <a:lstStyle/>
          <a:p>
            <a:pPr marL="12700" marR="83175">
              <a:lnSpc>
                <a:spcPts val="5420"/>
              </a:lnSpc>
            </a:pPr>
            <a:r>
              <a:rPr sz="4900" spc="-7" dirty="0">
                <a:solidFill>
                  <a:srgbClr val="111111"/>
                </a:solidFill>
                <a:latin typeface="Comic Sans MS"/>
                <a:cs typeface="Comic Sans MS"/>
              </a:rPr>
              <a:t>State:</a:t>
            </a:r>
            <a:endParaRPr sz="4900">
              <a:latin typeface="Comic Sans MS"/>
              <a:cs typeface="Comic Sans MS"/>
            </a:endParaRPr>
          </a:p>
          <a:p>
            <a:pPr marL="111291" marR="83175">
              <a:lnSpc>
                <a:spcPct val="116129"/>
              </a:lnSpc>
              <a:spcBef>
                <a:spcPts val="335"/>
              </a:spcBef>
            </a:pPr>
            <a:r>
              <a:rPr sz="4350" spc="1" dirty="0">
                <a:solidFill>
                  <a:srgbClr val="111111"/>
                </a:solidFill>
                <a:latin typeface="Comic Sans MS"/>
                <a:cs typeface="Comic Sans MS"/>
              </a:rPr>
              <a:t>_title</a:t>
            </a:r>
            <a:endParaRPr sz="4350">
              <a:latin typeface="Comic Sans MS"/>
              <a:cs typeface="Comic Sans MS"/>
            </a:endParaRPr>
          </a:p>
          <a:p>
            <a:pPr marL="111291" marR="83175">
              <a:lnSpc>
                <a:spcPts val="5795"/>
              </a:lnSpc>
              <a:spcBef>
                <a:spcPts val="289"/>
              </a:spcBef>
            </a:pPr>
            <a:r>
              <a:rPr sz="4350" spc="1" dirty="0">
                <a:solidFill>
                  <a:srgbClr val="111111"/>
                </a:solidFill>
                <a:latin typeface="Comic Sans MS"/>
                <a:cs typeface="Comic Sans MS"/>
              </a:rPr>
              <a:t>_author</a:t>
            </a:r>
            <a:endParaRPr sz="4350">
              <a:latin typeface="Comic Sans MS"/>
              <a:cs typeface="Comic Sans MS"/>
            </a:endParaRPr>
          </a:p>
          <a:p>
            <a:pPr marL="111291" marR="83175">
              <a:lnSpc>
                <a:spcPts val="5540"/>
              </a:lnSpc>
            </a:pPr>
            <a:r>
              <a:rPr sz="4350" spc="-1" dirty="0">
                <a:solidFill>
                  <a:srgbClr val="111111"/>
                </a:solidFill>
                <a:latin typeface="Comic Sans MS"/>
                <a:cs typeface="Comic Sans MS"/>
              </a:rPr>
              <a:t>_length</a:t>
            </a:r>
            <a:endParaRPr sz="4350">
              <a:latin typeface="Comic Sans MS"/>
              <a:cs typeface="Comic Sans MS"/>
            </a:endParaRPr>
          </a:p>
          <a:p>
            <a:pPr marL="111291">
              <a:lnSpc>
                <a:spcPts val="5805"/>
              </a:lnSpc>
              <a:spcBef>
                <a:spcPts val="108"/>
              </a:spcBef>
            </a:pPr>
            <a:r>
              <a:rPr sz="4350" spc="0" dirty="0">
                <a:solidFill>
                  <a:srgbClr val="111111"/>
                </a:solidFill>
                <a:latin typeface="Comic Sans MS"/>
                <a:cs typeface="Comic Sans MS"/>
              </a:rPr>
              <a:t>_comments</a:t>
            </a:r>
            <a:endParaRPr sz="4350">
              <a:latin typeface="Comic Sans MS"/>
              <a:cs typeface="Comic Sans MS"/>
            </a:endParaRPr>
          </a:p>
        </p:txBody>
      </p:sp>
      <p:sp>
        <p:nvSpPr>
          <p:cNvPr id="2" name="object 2"/>
          <p:cNvSpPr txBox="1"/>
          <p:nvPr/>
        </p:nvSpPr>
        <p:spPr>
          <a:xfrm>
            <a:off x="2248919" y="7663696"/>
            <a:ext cx="6607092" cy="1437227"/>
          </a:xfrm>
          <a:prstGeom prst="rect">
            <a:avLst/>
          </a:prstGeom>
        </p:spPr>
        <p:txBody>
          <a:bodyPr wrap="square" lIns="0" tIns="34417" rIns="0" bIns="0" rtlCol="0">
            <a:noAutofit/>
          </a:bodyPr>
          <a:lstStyle/>
          <a:p>
            <a:pPr marL="12700" marR="83175">
              <a:lnSpc>
                <a:spcPts val="5420"/>
              </a:lnSpc>
            </a:pPr>
            <a:r>
              <a:rPr sz="4900" spc="-1" dirty="0">
                <a:solidFill>
                  <a:srgbClr val="111111"/>
                </a:solidFill>
                <a:latin typeface="Comic Sans MS"/>
                <a:cs typeface="Comic Sans MS"/>
              </a:rPr>
              <a:t>Behaviors:</a:t>
            </a:r>
            <a:endParaRPr sz="4900">
              <a:latin typeface="Comic Sans MS"/>
              <a:cs typeface="Comic Sans MS"/>
            </a:endParaRPr>
          </a:p>
          <a:p>
            <a:pPr marL="177017">
              <a:lnSpc>
                <a:spcPts val="5805"/>
              </a:lnSpc>
              <a:spcBef>
                <a:spcPts val="104"/>
              </a:spcBef>
            </a:pPr>
            <a:r>
              <a:rPr sz="4350" spc="-2" dirty="0">
                <a:solidFill>
                  <a:srgbClr val="111111"/>
                </a:solidFill>
                <a:latin typeface="Comic Sans MS"/>
                <a:cs typeface="Comic Sans MS"/>
              </a:rPr>
              <a:t>GetNumberOfComments</a:t>
            </a:r>
            <a:endParaRPr sz="4350">
              <a:latin typeface="Comic Sans MS"/>
              <a:cs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1699608" y="2285032"/>
            <a:ext cx="16693994" cy="4869"/>
          </a:xfrm>
          <a:custGeom>
            <a:avLst/>
            <a:gdLst/>
            <a:ahLst/>
            <a:cxnLst/>
            <a:rect l="l" t="t" r="r" b="b"/>
            <a:pathLst>
              <a:path w="16693994" h="4869">
                <a:moveTo>
                  <a:pt x="0" y="0"/>
                </a:moveTo>
                <a:lnTo>
                  <a:pt x="779079" y="901"/>
                </a:lnTo>
                <a:lnTo>
                  <a:pt x="1559019" y="1713"/>
                </a:lnTo>
                <a:lnTo>
                  <a:pt x="2340650" y="2434"/>
                </a:lnTo>
                <a:lnTo>
                  <a:pt x="3124806" y="3064"/>
                </a:lnTo>
                <a:lnTo>
                  <a:pt x="3912319" y="3601"/>
                </a:lnTo>
                <a:lnTo>
                  <a:pt x="4704021" y="4044"/>
                </a:lnTo>
                <a:lnTo>
                  <a:pt x="5500746" y="4393"/>
                </a:lnTo>
                <a:lnTo>
                  <a:pt x="6303325" y="4648"/>
                </a:lnTo>
                <a:lnTo>
                  <a:pt x="7112591" y="4807"/>
                </a:lnTo>
                <a:lnTo>
                  <a:pt x="7929378" y="4869"/>
                </a:lnTo>
                <a:lnTo>
                  <a:pt x="8754517" y="4833"/>
                </a:lnTo>
                <a:lnTo>
                  <a:pt x="9588840" y="4700"/>
                </a:lnTo>
                <a:lnTo>
                  <a:pt x="10433181" y="4467"/>
                </a:lnTo>
                <a:lnTo>
                  <a:pt x="11288373" y="4135"/>
                </a:lnTo>
                <a:lnTo>
                  <a:pt x="12155246" y="3702"/>
                </a:lnTo>
                <a:lnTo>
                  <a:pt x="13034635" y="3168"/>
                </a:lnTo>
                <a:lnTo>
                  <a:pt x="13927372" y="2531"/>
                </a:lnTo>
                <a:lnTo>
                  <a:pt x="14834289" y="1791"/>
                </a:lnTo>
                <a:lnTo>
                  <a:pt x="15756218" y="948"/>
                </a:lnTo>
                <a:lnTo>
                  <a:pt x="16693994" y="0"/>
                </a:lnTo>
              </a:path>
            </a:pathLst>
          </a:custGeom>
          <a:ln w="35286">
            <a:solidFill>
              <a:srgbClr val="000000"/>
            </a:solidFill>
          </a:ln>
        </p:spPr>
        <p:txBody>
          <a:bodyPr wrap="square" lIns="0" tIns="0" rIns="0" bIns="0" rtlCol="0">
            <a:noAutofit/>
          </a:bodyPr>
          <a:lstStyle/>
          <a:p>
            <a:endParaRPr/>
          </a:p>
        </p:txBody>
      </p:sp>
      <p:sp>
        <p:nvSpPr>
          <p:cNvPr id="26" name="object 26"/>
          <p:cNvSpPr/>
          <p:nvPr/>
        </p:nvSpPr>
        <p:spPr>
          <a:xfrm>
            <a:off x="1699608" y="2285032"/>
            <a:ext cx="16693994" cy="9116"/>
          </a:xfrm>
          <a:custGeom>
            <a:avLst/>
            <a:gdLst/>
            <a:ahLst/>
            <a:cxnLst/>
            <a:rect l="l" t="t" r="r" b="b"/>
            <a:pathLst>
              <a:path w="16693994" h="9116">
                <a:moveTo>
                  <a:pt x="0" y="0"/>
                </a:moveTo>
                <a:lnTo>
                  <a:pt x="661997" y="1722"/>
                </a:lnTo>
                <a:lnTo>
                  <a:pt x="1326576" y="3265"/>
                </a:lnTo>
                <a:lnTo>
                  <a:pt x="1996335" y="4628"/>
                </a:lnTo>
                <a:lnTo>
                  <a:pt x="2673875" y="5812"/>
                </a:lnTo>
                <a:lnTo>
                  <a:pt x="3361795" y="6815"/>
                </a:lnTo>
                <a:lnTo>
                  <a:pt x="4062695" y="7638"/>
                </a:lnTo>
                <a:lnTo>
                  <a:pt x="4779174" y="8280"/>
                </a:lnTo>
                <a:lnTo>
                  <a:pt x="5513832" y="8740"/>
                </a:lnTo>
                <a:lnTo>
                  <a:pt x="6269269" y="9019"/>
                </a:lnTo>
                <a:lnTo>
                  <a:pt x="7048085" y="9116"/>
                </a:lnTo>
                <a:lnTo>
                  <a:pt x="7852879" y="9031"/>
                </a:lnTo>
                <a:lnTo>
                  <a:pt x="8686251" y="8763"/>
                </a:lnTo>
                <a:lnTo>
                  <a:pt x="9550800" y="8312"/>
                </a:lnTo>
                <a:lnTo>
                  <a:pt x="10449127" y="7677"/>
                </a:lnTo>
                <a:lnTo>
                  <a:pt x="11383831" y="6859"/>
                </a:lnTo>
                <a:lnTo>
                  <a:pt x="12357511" y="5857"/>
                </a:lnTo>
                <a:lnTo>
                  <a:pt x="13372768" y="4670"/>
                </a:lnTo>
                <a:lnTo>
                  <a:pt x="14432201" y="3299"/>
                </a:lnTo>
                <a:lnTo>
                  <a:pt x="15538409" y="1742"/>
                </a:lnTo>
                <a:lnTo>
                  <a:pt x="16693994" y="0"/>
                </a:lnTo>
              </a:path>
            </a:pathLst>
          </a:custGeom>
          <a:ln w="35286">
            <a:solidFill>
              <a:srgbClr val="000000"/>
            </a:solidFill>
          </a:ln>
        </p:spPr>
        <p:txBody>
          <a:bodyPr wrap="square" lIns="0" tIns="0" rIns="0" bIns="0" rtlCol="0">
            <a:noAutofit/>
          </a:bodyPr>
          <a:lstStyle/>
          <a:p>
            <a:endParaRPr/>
          </a:p>
        </p:txBody>
      </p:sp>
      <p:sp>
        <p:nvSpPr>
          <p:cNvPr id="27" name="object 27"/>
          <p:cNvSpPr/>
          <p:nvPr/>
        </p:nvSpPr>
        <p:spPr>
          <a:xfrm>
            <a:off x="18390437" y="2285032"/>
            <a:ext cx="3164" cy="10257350"/>
          </a:xfrm>
          <a:custGeom>
            <a:avLst/>
            <a:gdLst/>
            <a:ahLst/>
            <a:cxnLst/>
            <a:rect l="l" t="t" r="r" b="b"/>
            <a:pathLst>
              <a:path w="3164" h="10257350">
                <a:moveTo>
                  <a:pt x="3164" y="0"/>
                </a:moveTo>
                <a:lnTo>
                  <a:pt x="2579" y="516250"/>
                </a:lnTo>
                <a:lnTo>
                  <a:pt x="2052" y="1032447"/>
                </a:lnTo>
                <a:lnTo>
                  <a:pt x="1584" y="1548539"/>
                </a:lnTo>
                <a:lnTo>
                  <a:pt x="1175" y="2064478"/>
                </a:lnTo>
                <a:lnTo>
                  <a:pt x="826" y="2580211"/>
                </a:lnTo>
                <a:lnTo>
                  <a:pt x="538" y="3095689"/>
                </a:lnTo>
                <a:lnTo>
                  <a:pt x="310" y="3610861"/>
                </a:lnTo>
                <a:lnTo>
                  <a:pt x="144" y="4125678"/>
                </a:lnTo>
                <a:lnTo>
                  <a:pt x="40" y="4640087"/>
                </a:lnTo>
                <a:lnTo>
                  <a:pt x="0" y="5154040"/>
                </a:lnTo>
                <a:lnTo>
                  <a:pt x="22" y="5667486"/>
                </a:lnTo>
                <a:lnTo>
                  <a:pt x="108" y="6180374"/>
                </a:lnTo>
                <a:lnTo>
                  <a:pt x="259" y="6692653"/>
                </a:lnTo>
                <a:lnTo>
                  <a:pt x="474" y="7204274"/>
                </a:lnTo>
                <a:lnTo>
                  <a:pt x="755" y="7715187"/>
                </a:lnTo>
                <a:lnTo>
                  <a:pt x="1103" y="8225340"/>
                </a:lnTo>
                <a:lnTo>
                  <a:pt x="1517" y="8734683"/>
                </a:lnTo>
                <a:lnTo>
                  <a:pt x="1998" y="9243166"/>
                </a:lnTo>
                <a:lnTo>
                  <a:pt x="2547" y="9750738"/>
                </a:lnTo>
                <a:lnTo>
                  <a:pt x="3164" y="10257350"/>
                </a:lnTo>
              </a:path>
            </a:pathLst>
          </a:custGeom>
          <a:ln w="35286">
            <a:solidFill>
              <a:srgbClr val="000000"/>
            </a:solidFill>
          </a:ln>
        </p:spPr>
        <p:txBody>
          <a:bodyPr wrap="square" lIns="0" tIns="0" rIns="0" bIns="0" rtlCol="0">
            <a:noAutofit/>
          </a:bodyPr>
          <a:lstStyle/>
          <a:p>
            <a:endParaRPr/>
          </a:p>
        </p:txBody>
      </p:sp>
      <p:sp>
        <p:nvSpPr>
          <p:cNvPr id="28" name="object 28"/>
          <p:cNvSpPr/>
          <p:nvPr/>
        </p:nvSpPr>
        <p:spPr>
          <a:xfrm>
            <a:off x="18389893" y="2285032"/>
            <a:ext cx="3709" cy="10257350"/>
          </a:xfrm>
          <a:custGeom>
            <a:avLst/>
            <a:gdLst/>
            <a:ahLst/>
            <a:cxnLst/>
            <a:rect l="l" t="t" r="r" b="b"/>
            <a:pathLst>
              <a:path w="3709" h="10257350">
                <a:moveTo>
                  <a:pt x="3709" y="0"/>
                </a:moveTo>
                <a:lnTo>
                  <a:pt x="2985" y="378821"/>
                </a:lnTo>
                <a:lnTo>
                  <a:pt x="2341" y="759667"/>
                </a:lnTo>
                <a:lnTo>
                  <a:pt x="1776" y="1144552"/>
                </a:lnTo>
                <a:lnTo>
                  <a:pt x="1291" y="1535491"/>
                </a:lnTo>
                <a:lnTo>
                  <a:pt x="884" y="1934498"/>
                </a:lnTo>
                <a:lnTo>
                  <a:pt x="555" y="2343586"/>
                </a:lnTo>
                <a:lnTo>
                  <a:pt x="302" y="2764771"/>
                </a:lnTo>
                <a:lnTo>
                  <a:pt x="126" y="3200065"/>
                </a:lnTo>
                <a:lnTo>
                  <a:pt x="25" y="3651484"/>
                </a:lnTo>
                <a:lnTo>
                  <a:pt x="0" y="4121041"/>
                </a:lnTo>
                <a:lnTo>
                  <a:pt x="48" y="4610751"/>
                </a:lnTo>
                <a:lnTo>
                  <a:pt x="170" y="5122628"/>
                </a:lnTo>
                <a:lnTo>
                  <a:pt x="365" y="5658686"/>
                </a:lnTo>
                <a:lnTo>
                  <a:pt x="632" y="6220939"/>
                </a:lnTo>
                <a:lnTo>
                  <a:pt x="970" y="6811401"/>
                </a:lnTo>
                <a:lnTo>
                  <a:pt x="1379" y="7432087"/>
                </a:lnTo>
                <a:lnTo>
                  <a:pt x="1858" y="8085011"/>
                </a:lnTo>
                <a:lnTo>
                  <a:pt x="2407" y="8772186"/>
                </a:lnTo>
                <a:lnTo>
                  <a:pt x="3024" y="9495628"/>
                </a:lnTo>
                <a:lnTo>
                  <a:pt x="3709" y="10257350"/>
                </a:lnTo>
              </a:path>
            </a:pathLst>
          </a:custGeom>
          <a:ln w="35286">
            <a:solidFill>
              <a:srgbClr val="000000"/>
            </a:solidFill>
          </a:ln>
        </p:spPr>
        <p:txBody>
          <a:bodyPr wrap="square" lIns="0" tIns="0" rIns="0" bIns="0" rtlCol="0">
            <a:noAutofit/>
          </a:bodyPr>
          <a:lstStyle/>
          <a:p>
            <a:endParaRPr/>
          </a:p>
        </p:txBody>
      </p:sp>
      <p:sp>
        <p:nvSpPr>
          <p:cNvPr id="29" name="object 29"/>
          <p:cNvSpPr/>
          <p:nvPr/>
        </p:nvSpPr>
        <p:spPr>
          <a:xfrm>
            <a:off x="1699608" y="12527488"/>
            <a:ext cx="16693994" cy="14893"/>
          </a:xfrm>
          <a:custGeom>
            <a:avLst/>
            <a:gdLst/>
            <a:ahLst/>
            <a:cxnLst/>
            <a:rect l="l" t="t" r="r" b="b"/>
            <a:pathLst>
              <a:path w="16693994" h="14893">
                <a:moveTo>
                  <a:pt x="16693994" y="14893"/>
                </a:moveTo>
                <a:lnTo>
                  <a:pt x="15769524" y="12095"/>
                </a:lnTo>
                <a:lnTo>
                  <a:pt x="14846395" y="9585"/>
                </a:lnTo>
                <a:lnTo>
                  <a:pt x="13925961" y="7364"/>
                </a:lnTo>
                <a:lnTo>
                  <a:pt x="13009570" y="5433"/>
                </a:lnTo>
                <a:lnTo>
                  <a:pt x="12098575" y="3793"/>
                </a:lnTo>
                <a:lnTo>
                  <a:pt x="11194327" y="2445"/>
                </a:lnTo>
                <a:lnTo>
                  <a:pt x="10298178" y="1391"/>
                </a:lnTo>
                <a:lnTo>
                  <a:pt x="9411478" y="631"/>
                </a:lnTo>
                <a:lnTo>
                  <a:pt x="8535578" y="167"/>
                </a:lnTo>
                <a:lnTo>
                  <a:pt x="7671831" y="0"/>
                </a:lnTo>
                <a:lnTo>
                  <a:pt x="6821587" y="130"/>
                </a:lnTo>
                <a:lnTo>
                  <a:pt x="5986198" y="560"/>
                </a:lnTo>
                <a:lnTo>
                  <a:pt x="5167014" y="1289"/>
                </a:lnTo>
                <a:lnTo>
                  <a:pt x="4365388" y="2320"/>
                </a:lnTo>
                <a:lnTo>
                  <a:pt x="3582670" y="3653"/>
                </a:lnTo>
                <a:lnTo>
                  <a:pt x="2820211" y="5290"/>
                </a:lnTo>
                <a:lnTo>
                  <a:pt x="2079364" y="7231"/>
                </a:lnTo>
                <a:lnTo>
                  <a:pt x="1361478" y="9478"/>
                </a:lnTo>
                <a:lnTo>
                  <a:pt x="667907" y="12032"/>
                </a:lnTo>
                <a:lnTo>
                  <a:pt x="0" y="14893"/>
                </a:lnTo>
              </a:path>
            </a:pathLst>
          </a:custGeom>
          <a:ln w="35286">
            <a:solidFill>
              <a:srgbClr val="000000"/>
            </a:solidFill>
          </a:ln>
        </p:spPr>
        <p:txBody>
          <a:bodyPr wrap="square" lIns="0" tIns="0" rIns="0" bIns="0" rtlCol="0">
            <a:noAutofit/>
          </a:bodyPr>
          <a:lstStyle/>
          <a:p>
            <a:endParaRPr/>
          </a:p>
        </p:txBody>
      </p:sp>
      <p:sp>
        <p:nvSpPr>
          <p:cNvPr id="30" name="object 30"/>
          <p:cNvSpPr/>
          <p:nvPr/>
        </p:nvSpPr>
        <p:spPr>
          <a:xfrm>
            <a:off x="1699608" y="12542382"/>
            <a:ext cx="16693994" cy="13954"/>
          </a:xfrm>
          <a:custGeom>
            <a:avLst/>
            <a:gdLst/>
            <a:ahLst/>
            <a:cxnLst/>
            <a:rect l="l" t="t" r="r" b="b"/>
            <a:pathLst>
              <a:path w="16693994" h="13954">
                <a:moveTo>
                  <a:pt x="16693994" y="0"/>
                </a:moveTo>
                <a:lnTo>
                  <a:pt x="15828470" y="2591"/>
                </a:lnTo>
                <a:lnTo>
                  <a:pt x="14963412" y="4923"/>
                </a:lnTo>
                <a:lnTo>
                  <a:pt x="14099284" y="6992"/>
                </a:lnTo>
                <a:lnTo>
                  <a:pt x="13236547" y="8796"/>
                </a:lnTo>
                <a:lnTo>
                  <a:pt x="12375665" y="10335"/>
                </a:lnTo>
                <a:lnTo>
                  <a:pt x="11517102" y="11604"/>
                </a:lnTo>
                <a:lnTo>
                  <a:pt x="10661320" y="12603"/>
                </a:lnTo>
                <a:lnTo>
                  <a:pt x="9808783" y="13329"/>
                </a:lnTo>
                <a:lnTo>
                  <a:pt x="8959953" y="13780"/>
                </a:lnTo>
                <a:lnTo>
                  <a:pt x="8115294" y="13954"/>
                </a:lnTo>
                <a:lnTo>
                  <a:pt x="7275270" y="13849"/>
                </a:lnTo>
                <a:lnTo>
                  <a:pt x="6440343" y="13463"/>
                </a:lnTo>
                <a:lnTo>
                  <a:pt x="5610975" y="12794"/>
                </a:lnTo>
                <a:lnTo>
                  <a:pt x="4787632" y="11839"/>
                </a:lnTo>
                <a:lnTo>
                  <a:pt x="3970775" y="10597"/>
                </a:lnTo>
                <a:lnTo>
                  <a:pt x="3160868" y="9065"/>
                </a:lnTo>
                <a:lnTo>
                  <a:pt x="2358373" y="7241"/>
                </a:lnTo>
                <a:lnTo>
                  <a:pt x="1563755" y="5124"/>
                </a:lnTo>
                <a:lnTo>
                  <a:pt x="777476" y="2711"/>
                </a:lnTo>
                <a:lnTo>
                  <a:pt x="0" y="0"/>
                </a:lnTo>
              </a:path>
            </a:pathLst>
          </a:custGeom>
          <a:ln w="35286">
            <a:solidFill>
              <a:srgbClr val="000000"/>
            </a:solidFill>
          </a:ln>
        </p:spPr>
        <p:txBody>
          <a:bodyPr wrap="square" lIns="0" tIns="0" rIns="0" bIns="0" rtlCol="0">
            <a:noAutofit/>
          </a:bodyPr>
          <a:lstStyle/>
          <a:p>
            <a:endParaRPr/>
          </a:p>
        </p:txBody>
      </p:sp>
      <p:sp>
        <p:nvSpPr>
          <p:cNvPr id="31" name="object 31"/>
          <p:cNvSpPr/>
          <p:nvPr/>
        </p:nvSpPr>
        <p:spPr>
          <a:xfrm>
            <a:off x="1698312" y="2285032"/>
            <a:ext cx="1296" cy="10257350"/>
          </a:xfrm>
          <a:custGeom>
            <a:avLst/>
            <a:gdLst/>
            <a:ahLst/>
            <a:cxnLst/>
            <a:rect l="l" t="t" r="r" b="b"/>
            <a:pathLst>
              <a:path w="1296" h="10257350">
                <a:moveTo>
                  <a:pt x="1296" y="10257350"/>
                </a:moveTo>
                <a:lnTo>
                  <a:pt x="1092" y="9908795"/>
                </a:lnTo>
                <a:lnTo>
                  <a:pt x="901" y="9557774"/>
                </a:lnTo>
                <a:lnTo>
                  <a:pt x="724" y="9201816"/>
                </a:lnTo>
                <a:lnTo>
                  <a:pt x="564" y="8838449"/>
                </a:lnTo>
                <a:lnTo>
                  <a:pt x="420" y="8465201"/>
                </a:lnTo>
                <a:lnTo>
                  <a:pt x="295" y="8079601"/>
                </a:lnTo>
                <a:lnTo>
                  <a:pt x="190" y="7679176"/>
                </a:lnTo>
                <a:lnTo>
                  <a:pt x="107" y="7261454"/>
                </a:lnTo>
                <a:lnTo>
                  <a:pt x="46" y="6823966"/>
                </a:lnTo>
                <a:lnTo>
                  <a:pt x="10" y="6364237"/>
                </a:lnTo>
                <a:lnTo>
                  <a:pt x="0" y="5879798"/>
                </a:lnTo>
                <a:lnTo>
                  <a:pt x="16" y="5368175"/>
                </a:lnTo>
                <a:lnTo>
                  <a:pt x="61" y="4826898"/>
                </a:lnTo>
                <a:lnTo>
                  <a:pt x="136" y="4253494"/>
                </a:lnTo>
                <a:lnTo>
                  <a:pt x="243" y="3645492"/>
                </a:lnTo>
                <a:lnTo>
                  <a:pt x="382" y="3000420"/>
                </a:lnTo>
                <a:lnTo>
                  <a:pt x="556" y="2315807"/>
                </a:lnTo>
                <a:lnTo>
                  <a:pt x="765" y="1589180"/>
                </a:lnTo>
                <a:lnTo>
                  <a:pt x="1011" y="818068"/>
                </a:lnTo>
                <a:lnTo>
                  <a:pt x="1296" y="0"/>
                </a:lnTo>
              </a:path>
            </a:pathLst>
          </a:custGeom>
          <a:ln w="35286">
            <a:solidFill>
              <a:srgbClr val="000000"/>
            </a:solidFill>
          </a:ln>
        </p:spPr>
        <p:txBody>
          <a:bodyPr wrap="square" lIns="0" tIns="0" rIns="0" bIns="0" rtlCol="0">
            <a:noAutofit/>
          </a:bodyPr>
          <a:lstStyle/>
          <a:p>
            <a:endParaRPr/>
          </a:p>
        </p:txBody>
      </p:sp>
      <p:sp>
        <p:nvSpPr>
          <p:cNvPr id="32" name="object 32"/>
          <p:cNvSpPr/>
          <p:nvPr/>
        </p:nvSpPr>
        <p:spPr>
          <a:xfrm>
            <a:off x="1699608" y="2285032"/>
            <a:ext cx="4487" cy="10257350"/>
          </a:xfrm>
          <a:custGeom>
            <a:avLst/>
            <a:gdLst/>
            <a:ahLst/>
            <a:cxnLst/>
            <a:rect l="l" t="t" r="r" b="b"/>
            <a:pathLst>
              <a:path w="4487" h="10257350">
                <a:moveTo>
                  <a:pt x="0" y="10257350"/>
                </a:moveTo>
                <a:lnTo>
                  <a:pt x="901" y="9656618"/>
                </a:lnTo>
                <a:lnTo>
                  <a:pt x="1698" y="9057216"/>
                </a:lnTo>
                <a:lnTo>
                  <a:pt x="2391" y="8460465"/>
                </a:lnTo>
                <a:lnTo>
                  <a:pt x="2982" y="7867684"/>
                </a:lnTo>
                <a:lnTo>
                  <a:pt x="3473" y="7280193"/>
                </a:lnTo>
                <a:lnTo>
                  <a:pt x="3866" y="6699311"/>
                </a:lnTo>
                <a:lnTo>
                  <a:pt x="4162" y="6126358"/>
                </a:lnTo>
                <a:lnTo>
                  <a:pt x="4363" y="5562655"/>
                </a:lnTo>
                <a:lnTo>
                  <a:pt x="4471" y="5009520"/>
                </a:lnTo>
                <a:lnTo>
                  <a:pt x="4487" y="4468273"/>
                </a:lnTo>
                <a:lnTo>
                  <a:pt x="4414" y="3940234"/>
                </a:lnTo>
                <a:lnTo>
                  <a:pt x="4252" y="3426723"/>
                </a:lnTo>
                <a:lnTo>
                  <a:pt x="4005" y="2929060"/>
                </a:lnTo>
                <a:lnTo>
                  <a:pt x="3672" y="2448563"/>
                </a:lnTo>
                <a:lnTo>
                  <a:pt x="3257" y="1986554"/>
                </a:lnTo>
                <a:lnTo>
                  <a:pt x="2761" y="1544351"/>
                </a:lnTo>
                <a:lnTo>
                  <a:pt x="2185" y="1123274"/>
                </a:lnTo>
                <a:lnTo>
                  <a:pt x="1532" y="724644"/>
                </a:lnTo>
                <a:lnTo>
                  <a:pt x="803" y="349779"/>
                </a:lnTo>
                <a:lnTo>
                  <a:pt x="0" y="0"/>
                </a:lnTo>
              </a:path>
            </a:pathLst>
          </a:custGeom>
          <a:ln w="35286">
            <a:solidFill>
              <a:srgbClr val="000000"/>
            </a:solidFill>
          </a:ln>
        </p:spPr>
        <p:txBody>
          <a:bodyPr wrap="square" lIns="0" tIns="0" rIns="0" bIns="0" rtlCol="0">
            <a:noAutofit/>
          </a:bodyPr>
          <a:lstStyle/>
          <a:p>
            <a:endParaRPr/>
          </a:p>
        </p:txBody>
      </p:sp>
      <p:sp>
        <p:nvSpPr>
          <p:cNvPr id="33" name="object 33"/>
          <p:cNvSpPr/>
          <p:nvPr/>
        </p:nvSpPr>
        <p:spPr>
          <a:xfrm>
            <a:off x="14533117" y="12505346"/>
            <a:ext cx="46982" cy="37036"/>
          </a:xfrm>
          <a:custGeom>
            <a:avLst/>
            <a:gdLst/>
            <a:ahLst/>
            <a:cxnLst/>
            <a:rect l="l" t="t" r="r" b="b"/>
            <a:pathLst>
              <a:path w="46982" h="37036">
                <a:moveTo>
                  <a:pt x="0" y="37036"/>
                </a:moveTo>
                <a:lnTo>
                  <a:pt x="10464" y="28188"/>
                </a:lnTo>
                <a:lnTo>
                  <a:pt x="20098" y="20060"/>
                </a:lnTo>
                <a:lnTo>
                  <a:pt x="29527" y="12442"/>
                </a:lnTo>
                <a:lnTo>
                  <a:pt x="39379" y="5127"/>
                </a:lnTo>
                <a:lnTo>
                  <a:pt x="46982" y="0"/>
                </a:lnTo>
              </a:path>
            </a:pathLst>
          </a:custGeom>
          <a:ln w="10081">
            <a:solidFill>
              <a:srgbClr val="000000"/>
            </a:solidFill>
          </a:ln>
        </p:spPr>
        <p:txBody>
          <a:bodyPr wrap="square" lIns="0" tIns="0" rIns="0" bIns="0" rtlCol="0">
            <a:noAutofit/>
          </a:bodyPr>
          <a:lstStyle/>
          <a:p>
            <a:endParaRPr/>
          </a:p>
        </p:txBody>
      </p:sp>
      <p:sp>
        <p:nvSpPr>
          <p:cNvPr id="34" name="object 34"/>
          <p:cNvSpPr/>
          <p:nvPr/>
        </p:nvSpPr>
        <p:spPr>
          <a:xfrm>
            <a:off x="14533117" y="12505346"/>
            <a:ext cx="46982" cy="37036"/>
          </a:xfrm>
          <a:custGeom>
            <a:avLst/>
            <a:gdLst/>
            <a:ahLst/>
            <a:cxnLst/>
            <a:rect l="l" t="t" r="r" b="b"/>
            <a:pathLst>
              <a:path w="46982" h="37036">
                <a:moveTo>
                  <a:pt x="0" y="37036"/>
                </a:moveTo>
                <a:lnTo>
                  <a:pt x="7080" y="30455"/>
                </a:lnTo>
                <a:lnTo>
                  <a:pt x="14979" y="24195"/>
                </a:lnTo>
                <a:lnTo>
                  <a:pt x="24517" y="17136"/>
                </a:lnTo>
                <a:lnTo>
                  <a:pt x="36513" y="8159"/>
                </a:lnTo>
                <a:lnTo>
                  <a:pt x="46982" y="0"/>
                </a:lnTo>
              </a:path>
            </a:pathLst>
          </a:custGeom>
          <a:ln w="10081">
            <a:solidFill>
              <a:srgbClr val="000000"/>
            </a:solidFill>
          </a:ln>
        </p:spPr>
        <p:txBody>
          <a:bodyPr wrap="square" lIns="0" tIns="0" rIns="0" bIns="0" rtlCol="0">
            <a:noAutofit/>
          </a:bodyPr>
          <a:lstStyle/>
          <a:p>
            <a:endParaRPr/>
          </a:p>
        </p:txBody>
      </p:sp>
      <p:sp>
        <p:nvSpPr>
          <p:cNvPr id="24" name="object 24"/>
          <p:cNvSpPr txBox="1"/>
          <p:nvPr/>
        </p:nvSpPr>
        <p:spPr>
          <a:xfrm>
            <a:off x="7559666" y="2931506"/>
            <a:ext cx="2216470" cy="650477"/>
          </a:xfrm>
          <a:prstGeom prst="rect">
            <a:avLst/>
          </a:prstGeom>
        </p:spPr>
        <p:txBody>
          <a:bodyPr wrap="square" lIns="0" tIns="32512" rIns="0" bIns="0" rtlCol="0">
            <a:noAutofit/>
          </a:bodyPr>
          <a:lstStyle/>
          <a:p>
            <a:pPr marL="12700">
              <a:lnSpc>
                <a:spcPts val="5120"/>
              </a:lnSpc>
            </a:pPr>
            <a:r>
              <a:rPr sz="4900" spc="0" dirty="0">
                <a:solidFill>
                  <a:srgbClr val="111111"/>
                </a:solidFill>
                <a:latin typeface="Comic Sans MS"/>
                <a:cs typeface="Comic Sans MS"/>
              </a:rPr>
              <a:t>object:</a:t>
            </a:r>
            <a:endParaRPr sz="4900">
              <a:latin typeface="Comic Sans MS"/>
              <a:cs typeface="Comic Sans MS"/>
            </a:endParaRPr>
          </a:p>
        </p:txBody>
      </p:sp>
      <p:sp>
        <p:nvSpPr>
          <p:cNvPr id="23" name="object 23"/>
          <p:cNvSpPr txBox="1"/>
          <p:nvPr/>
        </p:nvSpPr>
        <p:spPr>
          <a:xfrm>
            <a:off x="9843215" y="2931506"/>
            <a:ext cx="2757732" cy="650477"/>
          </a:xfrm>
          <a:prstGeom prst="rect">
            <a:avLst/>
          </a:prstGeom>
        </p:spPr>
        <p:txBody>
          <a:bodyPr wrap="square" lIns="0" tIns="32512" rIns="0" bIns="0" rtlCol="0">
            <a:noAutofit/>
          </a:bodyPr>
          <a:lstStyle/>
          <a:p>
            <a:pPr marL="12700">
              <a:lnSpc>
                <a:spcPts val="5120"/>
              </a:lnSpc>
            </a:pPr>
            <a:r>
              <a:rPr sz="4900" spc="-2" dirty="0">
                <a:solidFill>
                  <a:srgbClr val="111111"/>
                </a:solidFill>
                <a:latin typeface="Comic Sans MS"/>
                <a:cs typeface="Comic Sans MS"/>
              </a:rPr>
              <a:t>Comment</a:t>
            </a:r>
            <a:endParaRPr sz="4900">
              <a:latin typeface="Comic Sans MS"/>
              <a:cs typeface="Comic Sans MS"/>
            </a:endParaRPr>
          </a:p>
        </p:txBody>
      </p:sp>
      <p:sp>
        <p:nvSpPr>
          <p:cNvPr id="22" name="object 22"/>
          <p:cNvSpPr txBox="1"/>
          <p:nvPr/>
        </p:nvSpPr>
        <p:spPr>
          <a:xfrm>
            <a:off x="2123006" y="4501336"/>
            <a:ext cx="3600586" cy="544617"/>
          </a:xfrm>
          <a:prstGeom prst="rect">
            <a:avLst/>
          </a:prstGeom>
        </p:spPr>
        <p:txBody>
          <a:bodyPr wrap="square" lIns="0" tIns="27241" rIns="0" bIns="0" rtlCol="0">
            <a:noAutofit/>
          </a:bodyPr>
          <a:lstStyle/>
          <a:p>
            <a:pPr marL="12700">
              <a:lnSpc>
                <a:spcPts val="4290"/>
              </a:lnSpc>
            </a:pPr>
            <a:r>
              <a:rPr sz="4100" spc="34" dirty="0">
                <a:solidFill>
                  <a:srgbClr val="111111"/>
                </a:solidFill>
                <a:latin typeface="Comic Sans MS"/>
                <a:cs typeface="Comic Sans MS"/>
              </a:rPr>
              <a:t>R</a:t>
            </a:r>
            <a:r>
              <a:rPr sz="4100" spc="7" dirty="0">
                <a:solidFill>
                  <a:srgbClr val="111111"/>
                </a:solidFill>
                <a:latin typeface="Comic Sans MS"/>
                <a:cs typeface="Comic Sans MS"/>
              </a:rPr>
              <a:t>e</a:t>
            </a:r>
            <a:r>
              <a:rPr sz="4100" spc="13" dirty="0">
                <a:solidFill>
                  <a:srgbClr val="111111"/>
                </a:solidFill>
                <a:latin typeface="Comic Sans MS"/>
                <a:cs typeface="Comic Sans MS"/>
              </a:rPr>
              <a:t>s</a:t>
            </a:r>
            <a:r>
              <a:rPr sz="4100" spc="16" dirty="0">
                <a:solidFill>
                  <a:srgbClr val="111111"/>
                </a:solidFill>
                <a:latin typeface="Comic Sans MS"/>
                <a:cs typeface="Comic Sans MS"/>
              </a:rPr>
              <a:t>po</a:t>
            </a:r>
            <a:r>
              <a:rPr sz="4100" spc="25" dirty="0">
                <a:solidFill>
                  <a:srgbClr val="111111"/>
                </a:solidFill>
                <a:latin typeface="Comic Sans MS"/>
                <a:cs typeface="Comic Sans MS"/>
              </a:rPr>
              <a:t>n</a:t>
            </a:r>
            <a:r>
              <a:rPr sz="4100" spc="13" dirty="0">
                <a:solidFill>
                  <a:srgbClr val="111111"/>
                </a:solidFill>
                <a:latin typeface="Comic Sans MS"/>
                <a:cs typeface="Comic Sans MS"/>
              </a:rPr>
              <a:t>s</a:t>
            </a:r>
            <a:r>
              <a:rPr sz="4100" spc="15" dirty="0">
                <a:solidFill>
                  <a:srgbClr val="111111"/>
                </a:solidFill>
                <a:latin typeface="Comic Sans MS"/>
                <a:cs typeface="Comic Sans MS"/>
              </a:rPr>
              <a:t>i</a:t>
            </a:r>
            <a:r>
              <a:rPr sz="4100" spc="-4" dirty="0">
                <a:solidFill>
                  <a:srgbClr val="111111"/>
                </a:solidFill>
                <a:latin typeface="Comic Sans MS"/>
                <a:cs typeface="Comic Sans MS"/>
              </a:rPr>
              <a:t>b</a:t>
            </a:r>
            <a:r>
              <a:rPr sz="4100" spc="15" dirty="0">
                <a:solidFill>
                  <a:srgbClr val="111111"/>
                </a:solidFill>
                <a:latin typeface="Comic Sans MS"/>
                <a:cs typeface="Comic Sans MS"/>
              </a:rPr>
              <a:t>i</a:t>
            </a:r>
            <a:r>
              <a:rPr sz="4100" spc="0" dirty="0">
                <a:solidFill>
                  <a:srgbClr val="111111"/>
                </a:solidFill>
                <a:latin typeface="Comic Sans MS"/>
                <a:cs typeface="Comic Sans MS"/>
              </a:rPr>
              <a:t>l</a:t>
            </a:r>
            <a:r>
              <a:rPr sz="4100" spc="15" dirty="0">
                <a:solidFill>
                  <a:srgbClr val="111111"/>
                </a:solidFill>
                <a:latin typeface="Comic Sans MS"/>
                <a:cs typeface="Comic Sans MS"/>
              </a:rPr>
              <a:t>i</a:t>
            </a:r>
            <a:r>
              <a:rPr sz="4100" spc="19" dirty="0">
                <a:solidFill>
                  <a:srgbClr val="111111"/>
                </a:solidFill>
                <a:latin typeface="Comic Sans MS"/>
                <a:cs typeface="Comic Sans MS"/>
              </a:rPr>
              <a:t>t</a:t>
            </a:r>
            <a:r>
              <a:rPr sz="4100" spc="35" dirty="0">
                <a:solidFill>
                  <a:srgbClr val="111111"/>
                </a:solidFill>
                <a:latin typeface="Comic Sans MS"/>
                <a:cs typeface="Comic Sans MS"/>
              </a:rPr>
              <a:t>y</a:t>
            </a:r>
            <a:r>
              <a:rPr sz="4100" spc="11" dirty="0">
                <a:solidFill>
                  <a:srgbClr val="111111"/>
                </a:solidFill>
                <a:latin typeface="Comic Sans MS"/>
                <a:cs typeface="Comic Sans MS"/>
              </a:rPr>
              <a:t>:</a:t>
            </a:r>
            <a:endParaRPr sz="4100">
              <a:latin typeface="Comic Sans MS"/>
              <a:cs typeface="Comic Sans MS"/>
            </a:endParaRPr>
          </a:p>
        </p:txBody>
      </p:sp>
      <p:sp>
        <p:nvSpPr>
          <p:cNvPr id="21" name="object 21"/>
          <p:cNvSpPr txBox="1"/>
          <p:nvPr/>
        </p:nvSpPr>
        <p:spPr>
          <a:xfrm>
            <a:off x="2279276" y="5227232"/>
            <a:ext cx="2150623" cy="544617"/>
          </a:xfrm>
          <a:prstGeom prst="rect">
            <a:avLst/>
          </a:prstGeom>
        </p:spPr>
        <p:txBody>
          <a:bodyPr wrap="square" lIns="0" tIns="27241" rIns="0" bIns="0" rtlCol="0">
            <a:noAutofit/>
          </a:bodyPr>
          <a:lstStyle/>
          <a:p>
            <a:pPr marL="12700">
              <a:lnSpc>
                <a:spcPts val="4290"/>
              </a:lnSpc>
            </a:pPr>
            <a:r>
              <a:rPr sz="4100" spc="22" dirty="0">
                <a:solidFill>
                  <a:srgbClr val="111111"/>
                </a:solidFill>
                <a:latin typeface="Comic Sans MS"/>
                <a:cs typeface="Comic Sans MS"/>
              </a:rPr>
              <a:t>- Tracks</a:t>
            </a:r>
            <a:endParaRPr sz="4100">
              <a:latin typeface="Comic Sans MS"/>
              <a:cs typeface="Comic Sans MS"/>
            </a:endParaRPr>
          </a:p>
        </p:txBody>
      </p:sp>
      <p:sp>
        <p:nvSpPr>
          <p:cNvPr id="20" name="object 20"/>
          <p:cNvSpPr txBox="1"/>
          <p:nvPr/>
        </p:nvSpPr>
        <p:spPr>
          <a:xfrm>
            <a:off x="4482169" y="5227232"/>
            <a:ext cx="2313378" cy="544617"/>
          </a:xfrm>
          <a:prstGeom prst="rect">
            <a:avLst/>
          </a:prstGeom>
        </p:spPr>
        <p:txBody>
          <a:bodyPr wrap="square" lIns="0" tIns="27241" rIns="0" bIns="0" rtlCol="0">
            <a:noAutofit/>
          </a:bodyPr>
          <a:lstStyle/>
          <a:p>
            <a:pPr marL="12700">
              <a:lnSpc>
                <a:spcPts val="4290"/>
              </a:lnSpc>
            </a:pPr>
            <a:r>
              <a:rPr sz="4100" spc="19" dirty="0">
                <a:solidFill>
                  <a:srgbClr val="111111"/>
                </a:solidFill>
                <a:latin typeface="Comic Sans MS"/>
                <a:cs typeface="Comic Sans MS"/>
              </a:rPr>
              <a:t>the name</a:t>
            </a:r>
            <a:endParaRPr sz="4100">
              <a:latin typeface="Comic Sans MS"/>
              <a:cs typeface="Comic Sans MS"/>
            </a:endParaRPr>
          </a:p>
        </p:txBody>
      </p:sp>
      <p:sp>
        <p:nvSpPr>
          <p:cNvPr id="19" name="object 19"/>
          <p:cNvSpPr txBox="1"/>
          <p:nvPr/>
        </p:nvSpPr>
        <p:spPr>
          <a:xfrm>
            <a:off x="6846373" y="5227232"/>
            <a:ext cx="639412" cy="544617"/>
          </a:xfrm>
          <a:prstGeom prst="rect">
            <a:avLst/>
          </a:prstGeom>
        </p:spPr>
        <p:txBody>
          <a:bodyPr wrap="square" lIns="0" tIns="27241" rIns="0" bIns="0" rtlCol="0">
            <a:noAutofit/>
          </a:bodyPr>
          <a:lstStyle/>
          <a:p>
            <a:pPr marL="12700">
              <a:lnSpc>
                <a:spcPts val="4290"/>
              </a:lnSpc>
            </a:pPr>
            <a:r>
              <a:rPr sz="4100" spc="17" dirty="0">
                <a:solidFill>
                  <a:srgbClr val="111111"/>
                </a:solidFill>
                <a:latin typeface="Comic Sans MS"/>
                <a:cs typeface="Comic Sans MS"/>
              </a:rPr>
              <a:t>of</a:t>
            </a:r>
            <a:endParaRPr sz="4100">
              <a:latin typeface="Comic Sans MS"/>
              <a:cs typeface="Comic Sans MS"/>
            </a:endParaRPr>
          </a:p>
        </p:txBody>
      </p:sp>
      <p:sp>
        <p:nvSpPr>
          <p:cNvPr id="18" name="object 18"/>
          <p:cNvSpPr txBox="1"/>
          <p:nvPr/>
        </p:nvSpPr>
        <p:spPr>
          <a:xfrm>
            <a:off x="7536982" y="5227232"/>
            <a:ext cx="932158" cy="544617"/>
          </a:xfrm>
          <a:prstGeom prst="rect">
            <a:avLst/>
          </a:prstGeom>
        </p:spPr>
        <p:txBody>
          <a:bodyPr wrap="square" lIns="0" tIns="27241" rIns="0" bIns="0" rtlCol="0">
            <a:noAutofit/>
          </a:bodyPr>
          <a:lstStyle/>
          <a:p>
            <a:pPr marL="12700">
              <a:lnSpc>
                <a:spcPts val="4290"/>
              </a:lnSpc>
            </a:pPr>
            <a:r>
              <a:rPr sz="4100" spc="14" dirty="0">
                <a:solidFill>
                  <a:srgbClr val="111111"/>
                </a:solidFill>
                <a:latin typeface="Comic Sans MS"/>
                <a:cs typeface="Comic Sans MS"/>
              </a:rPr>
              <a:t>the</a:t>
            </a:r>
            <a:endParaRPr sz="4100">
              <a:latin typeface="Comic Sans MS"/>
              <a:cs typeface="Comic Sans MS"/>
            </a:endParaRPr>
          </a:p>
        </p:txBody>
      </p:sp>
      <p:sp>
        <p:nvSpPr>
          <p:cNvPr id="17" name="object 17"/>
          <p:cNvSpPr txBox="1"/>
          <p:nvPr/>
        </p:nvSpPr>
        <p:spPr>
          <a:xfrm>
            <a:off x="8519967" y="5227232"/>
            <a:ext cx="1705870" cy="544617"/>
          </a:xfrm>
          <a:prstGeom prst="rect">
            <a:avLst/>
          </a:prstGeom>
        </p:spPr>
        <p:txBody>
          <a:bodyPr wrap="square" lIns="0" tIns="27241" rIns="0" bIns="0" rtlCol="0">
            <a:noAutofit/>
          </a:bodyPr>
          <a:lstStyle/>
          <a:p>
            <a:pPr marL="12700">
              <a:lnSpc>
                <a:spcPts val="4290"/>
              </a:lnSpc>
            </a:pPr>
            <a:r>
              <a:rPr sz="4100" spc="12" dirty="0">
                <a:solidFill>
                  <a:srgbClr val="111111"/>
                </a:solidFill>
                <a:latin typeface="Comic Sans MS"/>
                <a:cs typeface="Comic Sans MS"/>
              </a:rPr>
              <a:t>person</a:t>
            </a:r>
            <a:endParaRPr sz="4100">
              <a:latin typeface="Comic Sans MS"/>
              <a:cs typeface="Comic Sans MS"/>
            </a:endParaRPr>
          </a:p>
        </p:txBody>
      </p:sp>
      <p:sp>
        <p:nvSpPr>
          <p:cNvPr id="16" name="object 16"/>
          <p:cNvSpPr txBox="1"/>
          <p:nvPr/>
        </p:nvSpPr>
        <p:spPr>
          <a:xfrm>
            <a:off x="10279257" y="5227232"/>
            <a:ext cx="1026610" cy="544617"/>
          </a:xfrm>
          <a:prstGeom prst="rect">
            <a:avLst/>
          </a:prstGeom>
        </p:spPr>
        <p:txBody>
          <a:bodyPr wrap="square" lIns="0" tIns="27241" rIns="0" bIns="0" rtlCol="0">
            <a:noAutofit/>
          </a:bodyPr>
          <a:lstStyle/>
          <a:p>
            <a:pPr marL="12700">
              <a:lnSpc>
                <a:spcPts val="4290"/>
              </a:lnSpc>
            </a:pPr>
            <a:r>
              <a:rPr sz="4100" spc="1" dirty="0">
                <a:solidFill>
                  <a:srgbClr val="111111"/>
                </a:solidFill>
                <a:latin typeface="Comic Sans MS"/>
                <a:cs typeface="Comic Sans MS"/>
              </a:rPr>
              <a:t>who</a:t>
            </a:r>
            <a:endParaRPr sz="4100">
              <a:latin typeface="Comic Sans MS"/>
              <a:cs typeface="Comic Sans MS"/>
            </a:endParaRPr>
          </a:p>
        </p:txBody>
      </p:sp>
      <p:sp>
        <p:nvSpPr>
          <p:cNvPr id="15" name="object 15"/>
          <p:cNvSpPr txBox="1"/>
          <p:nvPr/>
        </p:nvSpPr>
        <p:spPr>
          <a:xfrm>
            <a:off x="11358020" y="5227232"/>
            <a:ext cx="1365680" cy="544617"/>
          </a:xfrm>
          <a:prstGeom prst="rect">
            <a:avLst/>
          </a:prstGeom>
        </p:spPr>
        <p:txBody>
          <a:bodyPr wrap="square" lIns="0" tIns="27241" rIns="0" bIns="0" rtlCol="0">
            <a:noAutofit/>
          </a:bodyPr>
          <a:lstStyle/>
          <a:p>
            <a:pPr marL="12700">
              <a:lnSpc>
                <a:spcPts val="4290"/>
              </a:lnSpc>
            </a:pPr>
            <a:r>
              <a:rPr sz="4100" spc="31" dirty="0">
                <a:solidFill>
                  <a:srgbClr val="111111"/>
                </a:solidFill>
                <a:latin typeface="Comic Sans MS"/>
                <a:cs typeface="Comic Sans MS"/>
              </a:rPr>
              <a:t>made</a:t>
            </a:r>
            <a:endParaRPr sz="4100">
              <a:latin typeface="Comic Sans MS"/>
              <a:cs typeface="Comic Sans MS"/>
            </a:endParaRPr>
          </a:p>
        </p:txBody>
      </p:sp>
      <p:sp>
        <p:nvSpPr>
          <p:cNvPr id="14" name="object 14"/>
          <p:cNvSpPr txBox="1"/>
          <p:nvPr/>
        </p:nvSpPr>
        <p:spPr>
          <a:xfrm>
            <a:off x="12774525" y="5227232"/>
            <a:ext cx="932158" cy="544617"/>
          </a:xfrm>
          <a:prstGeom prst="rect">
            <a:avLst/>
          </a:prstGeom>
        </p:spPr>
        <p:txBody>
          <a:bodyPr wrap="square" lIns="0" tIns="27241" rIns="0" bIns="0" rtlCol="0">
            <a:noAutofit/>
          </a:bodyPr>
          <a:lstStyle/>
          <a:p>
            <a:pPr marL="12700">
              <a:lnSpc>
                <a:spcPts val="4290"/>
              </a:lnSpc>
            </a:pPr>
            <a:r>
              <a:rPr sz="4100" spc="14" dirty="0">
                <a:solidFill>
                  <a:srgbClr val="111111"/>
                </a:solidFill>
                <a:latin typeface="Comic Sans MS"/>
                <a:cs typeface="Comic Sans MS"/>
              </a:rPr>
              <a:t>the</a:t>
            </a:r>
            <a:endParaRPr sz="4100">
              <a:latin typeface="Comic Sans MS"/>
              <a:cs typeface="Comic Sans MS"/>
            </a:endParaRPr>
          </a:p>
        </p:txBody>
      </p:sp>
      <p:sp>
        <p:nvSpPr>
          <p:cNvPr id="13" name="object 13"/>
          <p:cNvSpPr txBox="1"/>
          <p:nvPr/>
        </p:nvSpPr>
        <p:spPr>
          <a:xfrm>
            <a:off x="13757510" y="5227232"/>
            <a:ext cx="2248370" cy="544617"/>
          </a:xfrm>
          <a:prstGeom prst="rect">
            <a:avLst/>
          </a:prstGeom>
        </p:spPr>
        <p:txBody>
          <a:bodyPr wrap="square" lIns="0" tIns="27241" rIns="0" bIns="0" rtlCol="0">
            <a:noAutofit/>
          </a:bodyPr>
          <a:lstStyle/>
          <a:p>
            <a:pPr marL="12700">
              <a:lnSpc>
                <a:spcPts val="4290"/>
              </a:lnSpc>
            </a:pPr>
            <a:r>
              <a:rPr sz="4100" spc="19" dirty="0">
                <a:solidFill>
                  <a:srgbClr val="111111"/>
                </a:solidFill>
                <a:latin typeface="Comic Sans MS"/>
                <a:cs typeface="Comic Sans MS"/>
              </a:rPr>
              <a:t>comment</a:t>
            </a:r>
            <a:endParaRPr sz="4100">
              <a:latin typeface="Comic Sans MS"/>
              <a:cs typeface="Comic Sans MS"/>
            </a:endParaRPr>
          </a:p>
        </p:txBody>
      </p:sp>
      <p:sp>
        <p:nvSpPr>
          <p:cNvPr id="12" name="object 12"/>
          <p:cNvSpPr txBox="1"/>
          <p:nvPr/>
        </p:nvSpPr>
        <p:spPr>
          <a:xfrm>
            <a:off x="16061222" y="5227232"/>
            <a:ext cx="947653" cy="544617"/>
          </a:xfrm>
          <a:prstGeom prst="rect">
            <a:avLst/>
          </a:prstGeom>
        </p:spPr>
        <p:txBody>
          <a:bodyPr wrap="square" lIns="0" tIns="27241" rIns="0" bIns="0" rtlCol="0">
            <a:noAutofit/>
          </a:bodyPr>
          <a:lstStyle/>
          <a:p>
            <a:pPr marL="12700">
              <a:lnSpc>
                <a:spcPts val="4290"/>
              </a:lnSpc>
            </a:pPr>
            <a:r>
              <a:rPr sz="4100" spc="26" dirty="0">
                <a:solidFill>
                  <a:srgbClr val="111111"/>
                </a:solidFill>
                <a:latin typeface="Comic Sans MS"/>
                <a:cs typeface="Comic Sans MS"/>
              </a:rPr>
              <a:t>and</a:t>
            </a:r>
            <a:endParaRPr sz="4100">
              <a:latin typeface="Comic Sans MS"/>
              <a:cs typeface="Comic Sans MS"/>
            </a:endParaRPr>
          </a:p>
        </p:txBody>
      </p:sp>
      <p:sp>
        <p:nvSpPr>
          <p:cNvPr id="11" name="object 11"/>
          <p:cNvSpPr txBox="1"/>
          <p:nvPr/>
        </p:nvSpPr>
        <p:spPr>
          <a:xfrm>
            <a:off x="2591814" y="5953129"/>
            <a:ext cx="932158" cy="544617"/>
          </a:xfrm>
          <a:prstGeom prst="rect">
            <a:avLst/>
          </a:prstGeom>
        </p:spPr>
        <p:txBody>
          <a:bodyPr wrap="square" lIns="0" tIns="27241" rIns="0" bIns="0" rtlCol="0">
            <a:noAutofit/>
          </a:bodyPr>
          <a:lstStyle/>
          <a:p>
            <a:pPr marL="12700">
              <a:lnSpc>
                <a:spcPts val="4290"/>
              </a:lnSpc>
            </a:pPr>
            <a:r>
              <a:rPr sz="4100" spc="14" dirty="0">
                <a:solidFill>
                  <a:srgbClr val="111111"/>
                </a:solidFill>
                <a:latin typeface="Comic Sans MS"/>
                <a:cs typeface="Comic Sans MS"/>
              </a:rPr>
              <a:t>the</a:t>
            </a:r>
            <a:endParaRPr sz="4100">
              <a:latin typeface="Comic Sans MS"/>
              <a:cs typeface="Comic Sans MS"/>
            </a:endParaRPr>
          </a:p>
        </p:txBody>
      </p:sp>
      <p:sp>
        <p:nvSpPr>
          <p:cNvPr id="10" name="object 10"/>
          <p:cNvSpPr txBox="1"/>
          <p:nvPr/>
        </p:nvSpPr>
        <p:spPr>
          <a:xfrm>
            <a:off x="3574799" y="5953129"/>
            <a:ext cx="1184730" cy="544617"/>
          </a:xfrm>
          <a:prstGeom prst="rect">
            <a:avLst/>
          </a:prstGeom>
        </p:spPr>
        <p:txBody>
          <a:bodyPr wrap="square" lIns="0" tIns="27241" rIns="0" bIns="0" rtlCol="0">
            <a:noAutofit/>
          </a:bodyPr>
          <a:lstStyle/>
          <a:p>
            <a:pPr marL="12700">
              <a:lnSpc>
                <a:spcPts val="4290"/>
              </a:lnSpc>
            </a:pPr>
            <a:r>
              <a:rPr sz="4100" spc="15" dirty="0">
                <a:solidFill>
                  <a:srgbClr val="111111"/>
                </a:solidFill>
                <a:latin typeface="Comic Sans MS"/>
                <a:cs typeface="Comic Sans MS"/>
              </a:rPr>
              <a:t>text</a:t>
            </a:r>
            <a:endParaRPr sz="4100">
              <a:latin typeface="Comic Sans MS"/>
              <a:cs typeface="Comic Sans MS"/>
            </a:endParaRPr>
          </a:p>
        </p:txBody>
      </p:sp>
      <p:sp>
        <p:nvSpPr>
          <p:cNvPr id="9" name="object 9"/>
          <p:cNvSpPr txBox="1"/>
          <p:nvPr/>
        </p:nvSpPr>
        <p:spPr>
          <a:xfrm>
            <a:off x="4814871" y="5953129"/>
            <a:ext cx="639412" cy="544617"/>
          </a:xfrm>
          <a:prstGeom prst="rect">
            <a:avLst/>
          </a:prstGeom>
        </p:spPr>
        <p:txBody>
          <a:bodyPr wrap="square" lIns="0" tIns="27241" rIns="0" bIns="0" rtlCol="0">
            <a:noAutofit/>
          </a:bodyPr>
          <a:lstStyle/>
          <a:p>
            <a:pPr marL="12700">
              <a:lnSpc>
                <a:spcPts val="4290"/>
              </a:lnSpc>
            </a:pPr>
            <a:r>
              <a:rPr sz="4100" spc="17" dirty="0">
                <a:solidFill>
                  <a:srgbClr val="111111"/>
                </a:solidFill>
                <a:latin typeface="Comic Sans MS"/>
                <a:cs typeface="Comic Sans MS"/>
              </a:rPr>
              <a:t>of</a:t>
            </a:r>
            <a:endParaRPr sz="4100">
              <a:latin typeface="Comic Sans MS"/>
              <a:cs typeface="Comic Sans MS"/>
            </a:endParaRPr>
          </a:p>
        </p:txBody>
      </p:sp>
      <p:sp>
        <p:nvSpPr>
          <p:cNvPr id="8" name="object 8"/>
          <p:cNvSpPr txBox="1"/>
          <p:nvPr/>
        </p:nvSpPr>
        <p:spPr>
          <a:xfrm>
            <a:off x="5505481" y="5953129"/>
            <a:ext cx="932158" cy="544617"/>
          </a:xfrm>
          <a:prstGeom prst="rect">
            <a:avLst/>
          </a:prstGeom>
        </p:spPr>
        <p:txBody>
          <a:bodyPr wrap="square" lIns="0" tIns="27241" rIns="0" bIns="0" rtlCol="0">
            <a:noAutofit/>
          </a:bodyPr>
          <a:lstStyle/>
          <a:p>
            <a:pPr marL="12700">
              <a:lnSpc>
                <a:spcPts val="4290"/>
              </a:lnSpc>
            </a:pPr>
            <a:r>
              <a:rPr sz="4100" spc="14" dirty="0">
                <a:solidFill>
                  <a:srgbClr val="111111"/>
                </a:solidFill>
                <a:latin typeface="Comic Sans MS"/>
                <a:cs typeface="Comic Sans MS"/>
              </a:rPr>
              <a:t>the</a:t>
            </a:r>
            <a:endParaRPr sz="4100">
              <a:latin typeface="Comic Sans MS"/>
              <a:cs typeface="Comic Sans MS"/>
            </a:endParaRPr>
          </a:p>
        </p:txBody>
      </p:sp>
      <p:sp>
        <p:nvSpPr>
          <p:cNvPr id="7" name="object 7"/>
          <p:cNvSpPr txBox="1"/>
          <p:nvPr/>
        </p:nvSpPr>
        <p:spPr>
          <a:xfrm>
            <a:off x="6488466" y="5953129"/>
            <a:ext cx="2248370" cy="544617"/>
          </a:xfrm>
          <a:prstGeom prst="rect">
            <a:avLst/>
          </a:prstGeom>
        </p:spPr>
        <p:txBody>
          <a:bodyPr wrap="square" lIns="0" tIns="27241" rIns="0" bIns="0" rtlCol="0">
            <a:noAutofit/>
          </a:bodyPr>
          <a:lstStyle/>
          <a:p>
            <a:pPr marL="12700">
              <a:lnSpc>
                <a:spcPts val="4290"/>
              </a:lnSpc>
            </a:pPr>
            <a:r>
              <a:rPr sz="4100" spc="19" dirty="0">
                <a:solidFill>
                  <a:srgbClr val="111111"/>
                </a:solidFill>
                <a:latin typeface="Comic Sans MS"/>
                <a:cs typeface="Comic Sans MS"/>
              </a:rPr>
              <a:t>comment</a:t>
            </a:r>
            <a:endParaRPr sz="4100">
              <a:latin typeface="Comic Sans MS"/>
              <a:cs typeface="Comic Sans MS"/>
            </a:endParaRPr>
          </a:p>
        </p:txBody>
      </p:sp>
      <p:sp>
        <p:nvSpPr>
          <p:cNvPr id="6" name="object 6"/>
          <p:cNvSpPr txBox="1"/>
          <p:nvPr/>
        </p:nvSpPr>
        <p:spPr>
          <a:xfrm>
            <a:off x="8792178" y="5953129"/>
            <a:ext cx="932158" cy="544617"/>
          </a:xfrm>
          <a:prstGeom prst="rect">
            <a:avLst/>
          </a:prstGeom>
        </p:spPr>
        <p:txBody>
          <a:bodyPr wrap="square" lIns="0" tIns="27241" rIns="0" bIns="0" rtlCol="0">
            <a:noAutofit/>
          </a:bodyPr>
          <a:lstStyle/>
          <a:p>
            <a:pPr marL="12700">
              <a:lnSpc>
                <a:spcPts val="4290"/>
              </a:lnSpc>
            </a:pPr>
            <a:r>
              <a:rPr sz="4100" spc="14" dirty="0">
                <a:solidFill>
                  <a:srgbClr val="111111"/>
                </a:solidFill>
                <a:latin typeface="Comic Sans MS"/>
                <a:cs typeface="Comic Sans MS"/>
              </a:rPr>
              <a:t>the</a:t>
            </a:r>
            <a:endParaRPr sz="4100">
              <a:latin typeface="Comic Sans MS"/>
              <a:cs typeface="Comic Sans MS"/>
            </a:endParaRPr>
          </a:p>
        </p:txBody>
      </p:sp>
      <p:sp>
        <p:nvSpPr>
          <p:cNvPr id="5" name="object 5"/>
          <p:cNvSpPr txBox="1"/>
          <p:nvPr/>
        </p:nvSpPr>
        <p:spPr>
          <a:xfrm>
            <a:off x="9775162" y="5953129"/>
            <a:ext cx="1890238" cy="544617"/>
          </a:xfrm>
          <a:prstGeom prst="rect">
            <a:avLst/>
          </a:prstGeom>
        </p:spPr>
        <p:txBody>
          <a:bodyPr wrap="square" lIns="0" tIns="27241" rIns="0" bIns="0" rtlCol="0">
            <a:noAutofit/>
          </a:bodyPr>
          <a:lstStyle/>
          <a:p>
            <a:pPr marL="12700">
              <a:lnSpc>
                <a:spcPts val="4290"/>
              </a:lnSpc>
            </a:pPr>
            <a:r>
              <a:rPr sz="4100" spc="15" dirty="0">
                <a:solidFill>
                  <a:srgbClr val="111111"/>
                </a:solidFill>
                <a:latin typeface="Comic Sans MS"/>
                <a:cs typeface="Comic Sans MS"/>
              </a:rPr>
              <a:t>number</a:t>
            </a:r>
            <a:endParaRPr sz="4100">
              <a:latin typeface="Comic Sans MS"/>
              <a:cs typeface="Comic Sans MS"/>
            </a:endParaRPr>
          </a:p>
        </p:txBody>
      </p:sp>
      <p:sp>
        <p:nvSpPr>
          <p:cNvPr id="4" name="object 4"/>
          <p:cNvSpPr txBox="1"/>
          <p:nvPr/>
        </p:nvSpPr>
        <p:spPr>
          <a:xfrm>
            <a:off x="11715927" y="5953129"/>
            <a:ext cx="639412" cy="544617"/>
          </a:xfrm>
          <a:prstGeom prst="rect">
            <a:avLst/>
          </a:prstGeom>
        </p:spPr>
        <p:txBody>
          <a:bodyPr wrap="square" lIns="0" tIns="27241" rIns="0" bIns="0" rtlCol="0">
            <a:noAutofit/>
          </a:bodyPr>
          <a:lstStyle/>
          <a:p>
            <a:pPr marL="12700">
              <a:lnSpc>
                <a:spcPts val="4290"/>
              </a:lnSpc>
            </a:pPr>
            <a:r>
              <a:rPr sz="4100" spc="17" dirty="0">
                <a:solidFill>
                  <a:srgbClr val="111111"/>
                </a:solidFill>
                <a:latin typeface="Comic Sans MS"/>
                <a:cs typeface="Comic Sans MS"/>
              </a:rPr>
              <a:t>of</a:t>
            </a:r>
            <a:endParaRPr sz="4100">
              <a:latin typeface="Comic Sans MS"/>
              <a:cs typeface="Comic Sans MS"/>
            </a:endParaRPr>
          </a:p>
        </p:txBody>
      </p:sp>
      <p:sp>
        <p:nvSpPr>
          <p:cNvPr id="3" name="object 3"/>
          <p:cNvSpPr txBox="1"/>
          <p:nvPr/>
        </p:nvSpPr>
        <p:spPr>
          <a:xfrm>
            <a:off x="12406536" y="5953129"/>
            <a:ext cx="2632070" cy="544617"/>
          </a:xfrm>
          <a:prstGeom prst="rect">
            <a:avLst/>
          </a:prstGeom>
        </p:spPr>
        <p:txBody>
          <a:bodyPr wrap="square" lIns="0" tIns="27241" rIns="0" bIns="0" rtlCol="0">
            <a:noAutofit/>
          </a:bodyPr>
          <a:lstStyle/>
          <a:p>
            <a:pPr marL="12700">
              <a:lnSpc>
                <a:spcPts val="4290"/>
              </a:lnSpc>
            </a:pPr>
            <a:r>
              <a:rPr sz="4100" spc="25" dirty="0">
                <a:solidFill>
                  <a:srgbClr val="111111"/>
                </a:solidFill>
                <a:latin typeface="Comic Sans MS"/>
                <a:cs typeface="Comic Sans MS"/>
              </a:rPr>
              <a:t>c</a:t>
            </a:r>
            <a:r>
              <a:rPr sz="4100" spc="16" dirty="0">
                <a:solidFill>
                  <a:srgbClr val="111111"/>
                </a:solidFill>
                <a:latin typeface="Comic Sans MS"/>
                <a:cs typeface="Comic Sans MS"/>
              </a:rPr>
              <a:t>o</a:t>
            </a:r>
            <a:r>
              <a:rPr sz="4100" spc="30" dirty="0">
                <a:solidFill>
                  <a:srgbClr val="111111"/>
                </a:solidFill>
                <a:latin typeface="Comic Sans MS"/>
                <a:cs typeface="Comic Sans MS"/>
              </a:rPr>
              <a:t>mm</a:t>
            </a:r>
            <a:r>
              <a:rPr sz="4100" spc="7" dirty="0">
                <a:solidFill>
                  <a:srgbClr val="111111"/>
                </a:solidFill>
                <a:latin typeface="Comic Sans MS"/>
                <a:cs typeface="Comic Sans MS"/>
              </a:rPr>
              <a:t>e</a:t>
            </a:r>
            <a:r>
              <a:rPr sz="4100" spc="25" dirty="0">
                <a:solidFill>
                  <a:srgbClr val="111111"/>
                </a:solidFill>
                <a:latin typeface="Comic Sans MS"/>
                <a:cs typeface="Comic Sans MS"/>
              </a:rPr>
              <a:t>n</a:t>
            </a:r>
            <a:r>
              <a:rPr sz="4100" spc="19" dirty="0">
                <a:solidFill>
                  <a:srgbClr val="111111"/>
                </a:solidFill>
                <a:latin typeface="Comic Sans MS"/>
                <a:cs typeface="Comic Sans MS"/>
              </a:rPr>
              <a:t>t</a:t>
            </a:r>
            <a:r>
              <a:rPr sz="4100" spc="13" dirty="0">
                <a:solidFill>
                  <a:srgbClr val="111111"/>
                </a:solidFill>
                <a:latin typeface="Comic Sans MS"/>
                <a:cs typeface="Comic Sans MS"/>
              </a:rPr>
              <a:t>s</a:t>
            </a:r>
            <a:r>
              <a:rPr sz="4100" spc="0" dirty="0">
                <a:solidFill>
                  <a:srgbClr val="111111"/>
                </a:solidFill>
                <a:latin typeface="Comic Sans MS"/>
                <a:cs typeface="Comic Sans MS"/>
              </a:rPr>
              <a:t>.</a:t>
            </a:r>
            <a:endParaRPr sz="4100">
              <a:latin typeface="Comic Sans MS"/>
              <a:cs typeface="Comic Sans MS"/>
            </a:endParaRPr>
          </a:p>
        </p:txBody>
      </p:sp>
      <p:sp>
        <p:nvSpPr>
          <p:cNvPr id="2" name="object 2"/>
          <p:cNvSpPr txBox="1"/>
          <p:nvPr/>
        </p:nvSpPr>
        <p:spPr>
          <a:xfrm>
            <a:off x="7927903" y="7686927"/>
            <a:ext cx="4318309" cy="2239096"/>
          </a:xfrm>
          <a:prstGeom prst="rect">
            <a:avLst/>
          </a:prstGeom>
        </p:spPr>
        <p:txBody>
          <a:bodyPr wrap="square" lIns="0" tIns="34417" rIns="0" bIns="0" rtlCol="0">
            <a:noAutofit/>
          </a:bodyPr>
          <a:lstStyle/>
          <a:p>
            <a:pPr marL="12700" marR="83175">
              <a:lnSpc>
                <a:spcPts val="5420"/>
              </a:lnSpc>
            </a:pPr>
            <a:r>
              <a:rPr sz="4900" spc="-7" dirty="0">
                <a:solidFill>
                  <a:srgbClr val="111111"/>
                </a:solidFill>
                <a:latin typeface="Comic Sans MS"/>
                <a:cs typeface="Comic Sans MS"/>
              </a:rPr>
              <a:t>State:</a:t>
            </a:r>
            <a:endParaRPr sz="4900">
              <a:latin typeface="Comic Sans MS"/>
              <a:cs typeface="Comic Sans MS"/>
            </a:endParaRPr>
          </a:p>
          <a:p>
            <a:pPr marL="111291" marR="83175">
              <a:lnSpc>
                <a:spcPct val="116129"/>
              </a:lnSpc>
              <a:spcBef>
                <a:spcPts val="335"/>
              </a:spcBef>
            </a:pPr>
            <a:r>
              <a:rPr sz="4350" spc="3" dirty="0">
                <a:solidFill>
                  <a:srgbClr val="111111"/>
                </a:solidFill>
                <a:latin typeface="Comic Sans MS"/>
                <a:cs typeface="Comic Sans MS"/>
              </a:rPr>
              <a:t>_person</a:t>
            </a:r>
            <a:endParaRPr sz="4350">
              <a:latin typeface="Comic Sans MS"/>
              <a:cs typeface="Comic Sans MS"/>
            </a:endParaRPr>
          </a:p>
          <a:p>
            <a:pPr marL="111291">
              <a:lnSpc>
                <a:spcPts val="5540"/>
              </a:lnSpc>
              <a:spcBef>
                <a:spcPts val="277"/>
              </a:spcBef>
            </a:pPr>
            <a:r>
              <a:rPr sz="4350" spc="-2" dirty="0">
                <a:solidFill>
                  <a:srgbClr val="111111"/>
                </a:solidFill>
                <a:latin typeface="Comic Sans MS"/>
                <a:cs typeface="Comic Sans MS"/>
              </a:rPr>
              <a:t>_textComments</a:t>
            </a:r>
            <a:endParaRPr sz="4350">
              <a:latin typeface="Comic Sans MS"/>
              <a:cs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p:nvPr/>
        </p:nvSpPr>
        <p:spPr>
          <a:xfrm>
            <a:off x="10779746" y="4209624"/>
            <a:ext cx="7027695" cy="2317"/>
          </a:xfrm>
          <a:custGeom>
            <a:avLst/>
            <a:gdLst/>
            <a:ahLst/>
            <a:cxnLst/>
            <a:rect l="l" t="t" r="r" b="b"/>
            <a:pathLst>
              <a:path w="7027695" h="2317">
                <a:moveTo>
                  <a:pt x="0" y="2317"/>
                </a:moveTo>
                <a:lnTo>
                  <a:pt x="224783" y="1964"/>
                </a:lnTo>
                <a:lnTo>
                  <a:pt x="451460" y="1631"/>
                </a:lnTo>
                <a:lnTo>
                  <a:pt x="681937" y="1321"/>
                </a:lnTo>
                <a:lnTo>
                  <a:pt x="918119" y="1036"/>
                </a:lnTo>
                <a:lnTo>
                  <a:pt x="1161911" y="779"/>
                </a:lnTo>
                <a:lnTo>
                  <a:pt x="1415219" y="554"/>
                </a:lnTo>
                <a:lnTo>
                  <a:pt x="1679947" y="363"/>
                </a:lnTo>
                <a:lnTo>
                  <a:pt x="1958002" y="209"/>
                </a:lnTo>
                <a:lnTo>
                  <a:pt x="2251290" y="95"/>
                </a:lnTo>
                <a:lnTo>
                  <a:pt x="2561714" y="25"/>
                </a:lnTo>
                <a:lnTo>
                  <a:pt x="2891181" y="0"/>
                </a:lnTo>
                <a:lnTo>
                  <a:pt x="3241596" y="23"/>
                </a:lnTo>
                <a:lnTo>
                  <a:pt x="3614864" y="99"/>
                </a:lnTo>
                <a:lnTo>
                  <a:pt x="4012892" y="229"/>
                </a:lnTo>
                <a:lnTo>
                  <a:pt x="4437583" y="416"/>
                </a:lnTo>
                <a:lnTo>
                  <a:pt x="4890845" y="664"/>
                </a:lnTo>
                <a:lnTo>
                  <a:pt x="5374581" y="975"/>
                </a:lnTo>
                <a:lnTo>
                  <a:pt x="5890698" y="1352"/>
                </a:lnTo>
                <a:lnTo>
                  <a:pt x="6441101" y="1798"/>
                </a:lnTo>
                <a:lnTo>
                  <a:pt x="7027695" y="2317"/>
                </a:lnTo>
              </a:path>
            </a:pathLst>
          </a:custGeom>
          <a:ln w="35286">
            <a:solidFill>
              <a:srgbClr val="000000"/>
            </a:solidFill>
          </a:ln>
        </p:spPr>
        <p:txBody>
          <a:bodyPr wrap="square" lIns="0" tIns="0" rIns="0" bIns="0" rtlCol="0">
            <a:noAutofit/>
          </a:bodyPr>
          <a:lstStyle/>
          <a:p>
            <a:endParaRPr/>
          </a:p>
        </p:txBody>
      </p:sp>
      <p:sp>
        <p:nvSpPr>
          <p:cNvPr id="25" name="object 25"/>
          <p:cNvSpPr/>
          <p:nvPr/>
        </p:nvSpPr>
        <p:spPr>
          <a:xfrm>
            <a:off x="10779746" y="4211941"/>
            <a:ext cx="7027695" cy="5637"/>
          </a:xfrm>
          <a:custGeom>
            <a:avLst/>
            <a:gdLst/>
            <a:ahLst/>
            <a:cxnLst/>
            <a:rect l="l" t="t" r="r" b="b"/>
            <a:pathLst>
              <a:path w="7027695" h="5637">
                <a:moveTo>
                  <a:pt x="0" y="0"/>
                </a:moveTo>
                <a:lnTo>
                  <a:pt x="421486" y="1048"/>
                </a:lnTo>
                <a:lnTo>
                  <a:pt x="841914" y="1992"/>
                </a:lnTo>
                <a:lnTo>
                  <a:pt x="1260229" y="2828"/>
                </a:lnTo>
                <a:lnTo>
                  <a:pt x="1675378" y="3557"/>
                </a:lnTo>
                <a:lnTo>
                  <a:pt x="2086307" y="4179"/>
                </a:lnTo>
                <a:lnTo>
                  <a:pt x="2491964" y="4691"/>
                </a:lnTo>
                <a:lnTo>
                  <a:pt x="2891296" y="5094"/>
                </a:lnTo>
                <a:lnTo>
                  <a:pt x="3283248" y="5386"/>
                </a:lnTo>
                <a:lnTo>
                  <a:pt x="3666767" y="5567"/>
                </a:lnTo>
                <a:lnTo>
                  <a:pt x="4040801" y="5637"/>
                </a:lnTo>
                <a:lnTo>
                  <a:pt x="4404296" y="5593"/>
                </a:lnTo>
                <a:lnTo>
                  <a:pt x="4756198" y="5436"/>
                </a:lnTo>
                <a:lnTo>
                  <a:pt x="5095455" y="5165"/>
                </a:lnTo>
                <a:lnTo>
                  <a:pt x="5421013" y="4778"/>
                </a:lnTo>
                <a:lnTo>
                  <a:pt x="5731818" y="4276"/>
                </a:lnTo>
                <a:lnTo>
                  <a:pt x="6026818" y="3657"/>
                </a:lnTo>
                <a:lnTo>
                  <a:pt x="6304959" y="2921"/>
                </a:lnTo>
                <a:lnTo>
                  <a:pt x="6565187" y="2066"/>
                </a:lnTo>
                <a:lnTo>
                  <a:pt x="6806451" y="1093"/>
                </a:lnTo>
                <a:lnTo>
                  <a:pt x="7027695" y="0"/>
                </a:lnTo>
              </a:path>
            </a:pathLst>
          </a:custGeom>
          <a:ln w="35286">
            <a:solidFill>
              <a:srgbClr val="000000"/>
            </a:solidFill>
          </a:ln>
        </p:spPr>
        <p:txBody>
          <a:bodyPr wrap="square" lIns="0" tIns="0" rIns="0" bIns="0" rtlCol="0">
            <a:noAutofit/>
          </a:bodyPr>
          <a:lstStyle/>
          <a:p>
            <a:endParaRPr/>
          </a:p>
        </p:txBody>
      </p:sp>
      <p:sp>
        <p:nvSpPr>
          <p:cNvPr id="26" name="object 26"/>
          <p:cNvSpPr/>
          <p:nvPr/>
        </p:nvSpPr>
        <p:spPr>
          <a:xfrm>
            <a:off x="17807442" y="4211941"/>
            <a:ext cx="1669" cy="4318052"/>
          </a:xfrm>
          <a:custGeom>
            <a:avLst/>
            <a:gdLst/>
            <a:ahLst/>
            <a:cxnLst/>
            <a:rect l="l" t="t" r="r" b="b"/>
            <a:pathLst>
              <a:path w="1669" h="4318052">
                <a:moveTo>
                  <a:pt x="0" y="0"/>
                </a:moveTo>
                <a:lnTo>
                  <a:pt x="216" y="149000"/>
                </a:lnTo>
                <a:lnTo>
                  <a:pt x="430" y="298972"/>
                </a:lnTo>
                <a:lnTo>
                  <a:pt x="637" y="450929"/>
                </a:lnTo>
                <a:lnTo>
                  <a:pt x="834" y="605881"/>
                </a:lnTo>
                <a:lnTo>
                  <a:pt x="1019" y="764840"/>
                </a:lnTo>
                <a:lnTo>
                  <a:pt x="1186" y="928819"/>
                </a:lnTo>
                <a:lnTo>
                  <a:pt x="1335" y="1098828"/>
                </a:lnTo>
                <a:lnTo>
                  <a:pt x="1460" y="1275879"/>
                </a:lnTo>
                <a:lnTo>
                  <a:pt x="1560" y="1460985"/>
                </a:lnTo>
                <a:lnTo>
                  <a:pt x="1630" y="1655156"/>
                </a:lnTo>
                <a:lnTo>
                  <a:pt x="1667" y="1859405"/>
                </a:lnTo>
                <a:lnTo>
                  <a:pt x="1669" y="2074742"/>
                </a:lnTo>
                <a:lnTo>
                  <a:pt x="1631" y="2302181"/>
                </a:lnTo>
                <a:lnTo>
                  <a:pt x="1551" y="2542732"/>
                </a:lnTo>
                <a:lnTo>
                  <a:pt x="1426" y="2797407"/>
                </a:lnTo>
                <a:lnTo>
                  <a:pt x="1251" y="3067217"/>
                </a:lnTo>
                <a:lnTo>
                  <a:pt x="1025" y="3353176"/>
                </a:lnTo>
                <a:lnTo>
                  <a:pt x="743" y="3656293"/>
                </a:lnTo>
                <a:lnTo>
                  <a:pt x="402" y="3977581"/>
                </a:lnTo>
                <a:lnTo>
                  <a:pt x="0" y="4318052"/>
                </a:lnTo>
              </a:path>
            </a:pathLst>
          </a:custGeom>
          <a:ln w="35286">
            <a:solidFill>
              <a:srgbClr val="000000"/>
            </a:solidFill>
          </a:ln>
        </p:spPr>
        <p:txBody>
          <a:bodyPr wrap="square" lIns="0" tIns="0" rIns="0" bIns="0" rtlCol="0">
            <a:noAutofit/>
          </a:bodyPr>
          <a:lstStyle/>
          <a:p>
            <a:endParaRPr/>
          </a:p>
        </p:txBody>
      </p:sp>
      <p:sp>
        <p:nvSpPr>
          <p:cNvPr id="27" name="object 27"/>
          <p:cNvSpPr/>
          <p:nvPr/>
        </p:nvSpPr>
        <p:spPr>
          <a:xfrm>
            <a:off x="17805907" y="4211941"/>
            <a:ext cx="1534" cy="4318052"/>
          </a:xfrm>
          <a:custGeom>
            <a:avLst/>
            <a:gdLst/>
            <a:ahLst/>
            <a:cxnLst/>
            <a:rect l="l" t="t" r="r" b="b"/>
            <a:pathLst>
              <a:path w="1534" h="4318052">
                <a:moveTo>
                  <a:pt x="1534" y="0"/>
                </a:moveTo>
                <a:lnTo>
                  <a:pt x="1199" y="215859"/>
                </a:lnTo>
                <a:lnTo>
                  <a:pt x="908" y="431710"/>
                </a:lnTo>
                <a:lnTo>
                  <a:pt x="661" y="647556"/>
                </a:lnTo>
                <a:lnTo>
                  <a:pt x="456" y="863398"/>
                </a:lnTo>
                <a:lnTo>
                  <a:pt x="291" y="1079238"/>
                </a:lnTo>
                <a:lnTo>
                  <a:pt x="164" y="1295078"/>
                </a:lnTo>
                <a:lnTo>
                  <a:pt x="74" y="1510922"/>
                </a:lnTo>
                <a:lnTo>
                  <a:pt x="20" y="1726769"/>
                </a:lnTo>
                <a:lnTo>
                  <a:pt x="0" y="1942624"/>
                </a:lnTo>
                <a:lnTo>
                  <a:pt x="11" y="2158487"/>
                </a:lnTo>
                <a:lnTo>
                  <a:pt x="53" y="2374361"/>
                </a:lnTo>
                <a:lnTo>
                  <a:pt x="124" y="2590247"/>
                </a:lnTo>
                <a:lnTo>
                  <a:pt x="222" y="2806149"/>
                </a:lnTo>
                <a:lnTo>
                  <a:pt x="345" y="3022068"/>
                </a:lnTo>
                <a:lnTo>
                  <a:pt x="493" y="3238005"/>
                </a:lnTo>
                <a:lnTo>
                  <a:pt x="663" y="3453964"/>
                </a:lnTo>
                <a:lnTo>
                  <a:pt x="853" y="3669946"/>
                </a:lnTo>
                <a:lnTo>
                  <a:pt x="1063" y="3885953"/>
                </a:lnTo>
                <a:lnTo>
                  <a:pt x="1291" y="4101988"/>
                </a:lnTo>
                <a:lnTo>
                  <a:pt x="1534" y="4318052"/>
                </a:lnTo>
              </a:path>
            </a:pathLst>
          </a:custGeom>
          <a:ln w="35286">
            <a:solidFill>
              <a:srgbClr val="000000"/>
            </a:solidFill>
          </a:ln>
        </p:spPr>
        <p:txBody>
          <a:bodyPr wrap="square" lIns="0" tIns="0" rIns="0" bIns="0" rtlCol="0">
            <a:noAutofit/>
          </a:bodyPr>
          <a:lstStyle/>
          <a:p>
            <a:endParaRPr/>
          </a:p>
        </p:txBody>
      </p:sp>
      <p:sp>
        <p:nvSpPr>
          <p:cNvPr id="28" name="object 28"/>
          <p:cNvSpPr/>
          <p:nvPr/>
        </p:nvSpPr>
        <p:spPr>
          <a:xfrm>
            <a:off x="10779746" y="8527027"/>
            <a:ext cx="7027695" cy="2966"/>
          </a:xfrm>
          <a:custGeom>
            <a:avLst/>
            <a:gdLst/>
            <a:ahLst/>
            <a:cxnLst/>
            <a:rect l="l" t="t" r="r" b="b"/>
            <a:pathLst>
              <a:path w="7027695" h="2966">
                <a:moveTo>
                  <a:pt x="7027695" y="2966"/>
                </a:moveTo>
                <a:lnTo>
                  <a:pt x="6776769" y="2350"/>
                </a:lnTo>
                <a:lnTo>
                  <a:pt x="6524302" y="1811"/>
                </a:lnTo>
                <a:lnTo>
                  <a:pt x="6268790" y="1345"/>
                </a:lnTo>
                <a:lnTo>
                  <a:pt x="6008725" y="951"/>
                </a:lnTo>
                <a:lnTo>
                  <a:pt x="5742603" y="628"/>
                </a:lnTo>
                <a:lnTo>
                  <a:pt x="5468917" y="373"/>
                </a:lnTo>
                <a:lnTo>
                  <a:pt x="5186163" y="184"/>
                </a:lnTo>
                <a:lnTo>
                  <a:pt x="4892833" y="60"/>
                </a:lnTo>
                <a:lnTo>
                  <a:pt x="4587424" y="0"/>
                </a:lnTo>
                <a:lnTo>
                  <a:pt x="4268429" y="0"/>
                </a:lnTo>
                <a:lnTo>
                  <a:pt x="3934342" y="59"/>
                </a:lnTo>
                <a:lnTo>
                  <a:pt x="3583658" y="177"/>
                </a:lnTo>
                <a:lnTo>
                  <a:pt x="3214870" y="349"/>
                </a:lnTo>
                <a:lnTo>
                  <a:pt x="2826474" y="576"/>
                </a:lnTo>
                <a:lnTo>
                  <a:pt x="2416964" y="855"/>
                </a:lnTo>
                <a:lnTo>
                  <a:pt x="1984834" y="1184"/>
                </a:lnTo>
                <a:lnTo>
                  <a:pt x="1528578" y="1561"/>
                </a:lnTo>
                <a:lnTo>
                  <a:pt x="1046691" y="1985"/>
                </a:lnTo>
                <a:lnTo>
                  <a:pt x="537667" y="2454"/>
                </a:lnTo>
                <a:lnTo>
                  <a:pt x="0" y="2966"/>
                </a:lnTo>
              </a:path>
            </a:pathLst>
          </a:custGeom>
          <a:ln w="35286">
            <a:solidFill>
              <a:srgbClr val="000000"/>
            </a:solidFill>
          </a:ln>
        </p:spPr>
        <p:txBody>
          <a:bodyPr wrap="square" lIns="0" tIns="0" rIns="0" bIns="0" rtlCol="0">
            <a:noAutofit/>
          </a:bodyPr>
          <a:lstStyle/>
          <a:p>
            <a:endParaRPr/>
          </a:p>
        </p:txBody>
      </p:sp>
      <p:sp>
        <p:nvSpPr>
          <p:cNvPr id="29" name="object 29"/>
          <p:cNvSpPr/>
          <p:nvPr/>
        </p:nvSpPr>
        <p:spPr>
          <a:xfrm>
            <a:off x="10779746" y="8527192"/>
            <a:ext cx="7027695" cy="2801"/>
          </a:xfrm>
          <a:custGeom>
            <a:avLst/>
            <a:gdLst/>
            <a:ahLst/>
            <a:cxnLst/>
            <a:rect l="l" t="t" r="r" b="b"/>
            <a:pathLst>
              <a:path w="7027695" h="2801">
                <a:moveTo>
                  <a:pt x="7027695" y="2801"/>
                </a:moveTo>
                <a:lnTo>
                  <a:pt x="6706086" y="2309"/>
                </a:lnTo>
                <a:lnTo>
                  <a:pt x="6384041" y="1861"/>
                </a:lnTo>
                <a:lnTo>
                  <a:pt x="6061112" y="1457"/>
                </a:lnTo>
                <a:lnTo>
                  <a:pt x="5736847" y="1099"/>
                </a:lnTo>
                <a:lnTo>
                  <a:pt x="5410798" y="789"/>
                </a:lnTo>
                <a:lnTo>
                  <a:pt x="5082513" y="528"/>
                </a:lnTo>
                <a:lnTo>
                  <a:pt x="4751545" y="317"/>
                </a:lnTo>
                <a:lnTo>
                  <a:pt x="4417442" y="157"/>
                </a:lnTo>
                <a:lnTo>
                  <a:pt x="4079755" y="51"/>
                </a:lnTo>
                <a:lnTo>
                  <a:pt x="3738034" y="0"/>
                </a:lnTo>
                <a:lnTo>
                  <a:pt x="3391830" y="4"/>
                </a:lnTo>
                <a:lnTo>
                  <a:pt x="3040691" y="66"/>
                </a:lnTo>
                <a:lnTo>
                  <a:pt x="2684170" y="186"/>
                </a:lnTo>
                <a:lnTo>
                  <a:pt x="2321815" y="368"/>
                </a:lnTo>
                <a:lnTo>
                  <a:pt x="1953177" y="610"/>
                </a:lnTo>
                <a:lnTo>
                  <a:pt x="1577807" y="916"/>
                </a:lnTo>
                <a:lnTo>
                  <a:pt x="1195253" y="1287"/>
                </a:lnTo>
                <a:lnTo>
                  <a:pt x="805068" y="1723"/>
                </a:lnTo>
                <a:lnTo>
                  <a:pt x="406800" y="2228"/>
                </a:lnTo>
                <a:lnTo>
                  <a:pt x="0" y="2801"/>
                </a:lnTo>
              </a:path>
            </a:pathLst>
          </a:custGeom>
          <a:ln w="35286">
            <a:solidFill>
              <a:srgbClr val="000000"/>
            </a:solidFill>
          </a:ln>
        </p:spPr>
        <p:txBody>
          <a:bodyPr wrap="square" lIns="0" tIns="0" rIns="0" bIns="0" rtlCol="0">
            <a:noAutofit/>
          </a:bodyPr>
          <a:lstStyle/>
          <a:p>
            <a:endParaRPr/>
          </a:p>
        </p:txBody>
      </p:sp>
      <p:sp>
        <p:nvSpPr>
          <p:cNvPr id="30" name="object 30"/>
          <p:cNvSpPr/>
          <p:nvPr/>
        </p:nvSpPr>
        <p:spPr>
          <a:xfrm>
            <a:off x="10779746" y="4211941"/>
            <a:ext cx="992" cy="4318052"/>
          </a:xfrm>
          <a:custGeom>
            <a:avLst/>
            <a:gdLst/>
            <a:ahLst/>
            <a:cxnLst/>
            <a:rect l="l" t="t" r="r" b="b"/>
            <a:pathLst>
              <a:path w="992" h="4318052">
                <a:moveTo>
                  <a:pt x="0" y="4318052"/>
                </a:moveTo>
                <a:lnTo>
                  <a:pt x="209" y="4111466"/>
                </a:lnTo>
                <a:lnTo>
                  <a:pt x="391" y="3904734"/>
                </a:lnTo>
                <a:lnTo>
                  <a:pt x="548" y="3697716"/>
                </a:lnTo>
                <a:lnTo>
                  <a:pt x="680" y="3490274"/>
                </a:lnTo>
                <a:lnTo>
                  <a:pt x="788" y="3282268"/>
                </a:lnTo>
                <a:lnTo>
                  <a:pt x="872" y="3073559"/>
                </a:lnTo>
                <a:lnTo>
                  <a:pt x="934" y="2864009"/>
                </a:lnTo>
                <a:lnTo>
                  <a:pt x="973" y="2653478"/>
                </a:lnTo>
                <a:lnTo>
                  <a:pt x="992" y="2441827"/>
                </a:lnTo>
                <a:lnTo>
                  <a:pt x="989" y="2228917"/>
                </a:lnTo>
                <a:lnTo>
                  <a:pt x="967" y="2014610"/>
                </a:lnTo>
                <a:lnTo>
                  <a:pt x="926" y="1798766"/>
                </a:lnTo>
                <a:lnTo>
                  <a:pt x="867" y="1581245"/>
                </a:lnTo>
                <a:lnTo>
                  <a:pt x="790" y="1361910"/>
                </a:lnTo>
                <a:lnTo>
                  <a:pt x="696" y="1140621"/>
                </a:lnTo>
                <a:lnTo>
                  <a:pt x="586" y="917239"/>
                </a:lnTo>
                <a:lnTo>
                  <a:pt x="461" y="691625"/>
                </a:lnTo>
                <a:lnTo>
                  <a:pt x="321" y="463639"/>
                </a:lnTo>
                <a:lnTo>
                  <a:pt x="167" y="233144"/>
                </a:lnTo>
                <a:lnTo>
                  <a:pt x="0" y="0"/>
                </a:lnTo>
              </a:path>
            </a:pathLst>
          </a:custGeom>
          <a:ln w="35286">
            <a:solidFill>
              <a:srgbClr val="000000"/>
            </a:solidFill>
          </a:ln>
        </p:spPr>
        <p:txBody>
          <a:bodyPr wrap="square" lIns="0" tIns="0" rIns="0" bIns="0" rtlCol="0">
            <a:noAutofit/>
          </a:bodyPr>
          <a:lstStyle/>
          <a:p>
            <a:endParaRPr/>
          </a:p>
        </p:txBody>
      </p:sp>
      <p:sp>
        <p:nvSpPr>
          <p:cNvPr id="31" name="object 31"/>
          <p:cNvSpPr/>
          <p:nvPr/>
        </p:nvSpPr>
        <p:spPr>
          <a:xfrm>
            <a:off x="10776080" y="4211941"/>
            <a:ext cx="3666" cy="4318052"/>
          </a:xfrm>
          <a:custGeom>
            <a:avLst/>
            <a:gdLst/>
            <a:ahLst/>
            <a:cxnLst/>
            <a:rect l="l" t="t" r="r" b="b"/>
            <a:pathLst>
              <a:path w="3666" h="4318052">
                <a:moveTo>
                  <a:pt x="3666" y="4318052"/>
                </a:moveTo>
                <a:lnTo>
                  <a:pt x="3010" y="4096371"/>
                </a:lnTo>
                <a:lnTo>
                  <a:pt x="2415" y="3874789"/>
                </a:lnTo>
                <a:lnTo>
                  <a:pt x="1882" y="3653389"/>
                </a:lnTo>
                <a:lnTo>
                  <a:pt x="1411" y="3432257"/>
                </a:lnTo>
                <a:lnTo>
                  <a:pt x="1006" y="3211479"/>
                </a:lnTo>
                <a:lnTo>
                  <a:pt x="667" y="2991138"/>
                </a:lnTo>
                <a:lnTo>
                  <a:pt x="395" y="2771320"/>
                </a:lnTo>
                <a:lnTo>
                  <a:pt x="192" y="2552111"/>
                </a:lnTo>
                <a:lnTo>
                  <a:pt x="60" y="2333594"/>
                </a:lnTo>
                <a:lnTo>
                  <a:pt x="0" y="2115856"/>
                </a:lnTo>
                <a:lnTo>
                  <a:pt x="12" y="1898982"/>
                </a:lnTo>
                <a:lnTo>
                  <a:pt x="100" y="1683056"/>
                </a:lnTo>
                <a:lnTo>
                  <a:pt x="264" y="1468163"/>
                </a:lnTo>
                <a:lnTo>
                  <a:pt x="506" y="1254389"/>
                </a:lnTo>
                <a:lnTo>
                  <a:pt x="826" y="1041819"/>
                </a:lnTo>
                <a:lnTo>
                  <a:pt x="1227" y="830537"/>
                </a:lnTo>
                <a:lnTo>
                  <a:pt x="1711" y="620629"/>
                </a:lnTo>
                <a:lnTo>
                  <a:pt x="2277" y="412180"/>
                </a:lnTo>
                <a:lnTo>
                  <a:pt x="2928" y="205275"/>
                </a:lnTo>
                <a:lnTo>
                  <a:pt x="3666" y="0"/>
                </a:lnTo>
              </a:path>
            </a:pathLst>
          </a:custGeom>
          <a:ln w="35286">
            <a:solidFill>
              <a:srgbClr val="000000"/>
            </a:solidFill>
          </a:ln>
        </p:spPr>
        <p:txBody>
          <a:bodyPr wrap="square" lIns="0" tIns="0" rIns="0" bIns="0" rtlCol="0">
            <a:noAutofit/>
          </a:bodyPr>
          <a:lstStyle/>
          <a:p>
            <a:endParaRPr/>
          </a:p>
        </p:txBody>
      </p:sp>
      <p:sp>
        <p:nvSpPr>
          <p:cNvPr id="32" name="object 32"/>
          <p:cNvSpPr/>
          <p:nvPr/>
        </p:nvSpPr>
        <p:spPr>
          <a:xfrm>
            <a:off x="10779745" y="5210493"/>
            <a:ext cx="7087000" cy="7651"/>
          </a:xfrm>
          <a:custGeom>
            <a:avLst/>
            <a:gdLst/>
            <a:ahLst/>
            <a:cxnLst/>
            <a:rect l="l" t="t" r="r" b="b"/>
            <a:pathLst>
              <a:path w="7087000" h="7651">
                <a:moveTo>
                  <a:pt x="0" y="0"/>
                </a:moveTo>
                <a:lnTo>
                  <a:pt x="240438" y="259"/>
                </a:lnTo>
                <a:lnTo>
                  <a:pt x="482589" y="521"/>
                </a:lnTo>
                <a:lnTo>
                  <a:pt x="728166" y="786"/>
                </a:lnTo>
                <a:lnTo>
                  <a:pt x="978882" y="1056"/>
                </a:lnTo>
                <a:lnTo>
                  <a:pt x="1236450" y="1334"/>
                </a:lnTo>
                <a:lnTo>
                  <a:pt x="1502582" y="1622"/>
                </a:lnTo>
                <a:lnTo>
                  <a:pt x="1778993" y="1920"/>
                </a:lnTo>
                <a:lnTo>
                  <a:pt x="2067394" y="2232"/>
                </a:lnTo>
                <a:lnTo>
                  <a:pt x="2369499" y="2558"/>
                </a:lnTo>
                <a:lnTo>
                  <a:pt x="2687020" y="2901"/>
                </a:lnTo>
                <a:lnTo>
                  <a:pt x="3021671" y="3262"/>
                </a:lnTo>
                <a:lnTo>
                  <a:pt x="3375164" y="3644"/>
                </a:lnTo>
                <a:lnTo>
                  <a:pt x="3749213" y="4047"/>
                </a:lnTo>
                <a:lnTo>
                  <a:pt x="4145531" y="4475"/>
                </a:lnTo>
                <a:lnTo>
                  <a:pt x="4565830" y="4929"/>
                </a:lnTo>
                <a:lnTo>
                  <a:pt x="5011823" y="5411"/>
                </a:lnTo>
                <a:lnTo>
                  <a:pt x="5485224" y="5922"/>
                </a:lnTo>
                <a:lnTo>
                  <a:pt x="5987745" y="6464"/>
                </a:lnTo>
                <a:lnTo>
                  <a:pt x="6521100" y="7040"/>
                </a:lnTo>
                <a:lnTo>
                  <a:pt x="7087000" y="7651"/>
                </a:lnTo>
              </a:path>
            </a:pathLst>
          </a:custGeom>
          <a:ln w="20163">
            <a:solidFill>
              <a:srgbClr val="000000"/>
            </a:solidFill>
          </a:ln>
        </p:spPr>
        <p:txBody>
          <a:bodyPr wrap="square" lIns="0" tIns="0" rIns="0" bIns="0" rtlCol="0">
            <a:noAutofit/>
          </a:bodyPr>
          <a:lstStyle/>
          <a:p>
            <a:endParaRPr/>
          </a:p>
        </p:txBody>
      </p:sp>
      <p:sp>
        <p:nvSpPr>
          <p:cNvPr id="33" name="object 33"/>
          <p:cNvSpPr/>
          <p:nvPr/>
        </p:nvSpPr>
        <p:spPr>
          <a:xfrm>
            <a:off x="10779745" y="5210493"/>
            <a:ext cx="7087000" cy="7651"/>
          </a:xfrm>
          <a:custGeom>
            <a:avLst/>
            <a:gdLst/>
            <a:ahLst/>
            <a:cxnLst/>
            <a:rect l="l" t="t" r="r" b="b"/>
            <a:pathLst>
              <a:path w="7087000" h="7651">
                <a:moveTo>
                  <a:pt x="0" y="0"/>
                </a:moveTo>
                <a:lnTo>
                  <a:pt x="335493" y="362"/>
                </a:lnTo>
                <a:lnTo>
                  <a:pt x="671269" y="724"/>
                </a:lnTo>
                <a:lnTo>
                  <a:pt x="1007613" y="1087"/>
                </a:lnTo>
                <a:lnTo>
                  <a:pt x="1344808" y="1452"/>
                </a:lnTo>
                <a:lnTo>
                  <a:pt x="1683136" y="1817"/>
                </a:lnTo>
                <a:lnTo>
                  <a:pt x="2022883" y="2184"/>
                </a:lnTo>
                <a:lnTo>
                  <a:pt x="2364331" y="2552"/>
                </a:lnTo>
                <a:lnTo>
                  <a:pt x="2707764" y="2923"/>
                </a:lnTo>
                <a:lnTo>
                  <a:pt x="3053465" y="3296"/>
                </a:lnTo>
                <a:lnTo>
                  <a:pt x="3401719" y="3672"/>
                </a:lnTo>
                <a:lnTo>
                  <a:pt x="3752808" y="4052"/>
                </a:lnTo>
                <a:lnTo>
                  <a:pt x="4107016" y="4434"/>
                </a:lnTo>
                <a:lnTo>
                  <a:pt x="4464627" y="4820"/>
                </a:lnTo>
                <a:lnTo>
                  <a:pt x="4825924" y="5210"/>
                </a:lnTo>
                <a:lnTo>
                  <a:pt x="5191192" y="5605"/>
                </a:lnTo>
                <a:lnTo>
                  <a:pt x="5560712" y="6004"/>
                </a:lnTo>
                <a:lnTo>
                  <a:pt x="5934770" y="6407"/>
                </a:lnTo>
                <a:lnTo>
                  <a:pt x="6313648" y="6816"/>
                </a:lnTo>
                <a:lnTo>
                  <a:pt x="6697630" y="7231"/>
                </a:lnTo>
                <a:lnTo>
                  <a:pt x="7087000" y="7651"/>
                </a:lnTo>
              </a:path>
            </a:pathLst>
          </a:custGeom>
          <a:ln w="20163">
            <a:solidFill>
              <a:srgbClr val="000000"/>
            </a:solidFill>
          </a:ln>
        </p:spPr>
        <p:txBody>
          <a:bodyPr wrap="square" lIns="0" tIns="0" rIns="0" bIns="0" rtlCol="0">
            <a:noAutofit/>
          </a:bodyPr>
          <a:lstStyle/>
          <a:p>
            <a:endParaRPr/>
          </a:p>
        </p:txBody>
      </p:sp>
      <p:sp>
        <p:nvSpPr>
          <p:cNvPr id="12" name="object 12"/>
          <p:cNvSpPr/>
          <p:nvPr/>
        </p:nvSpPr>
        <p:spPr>
          <a:xfrm>
            <a:off x="2236546" y="4211575"/>
            <a:ext cx="7172144" cy="382"/>
          </a:xfrm>
          <a:custGeom>
            <a:avLst/>
            <a:gdLst/>
            <a:ahLst/>
            <a:cxnLst/>
            <a:rect l="l" t="t" r="r" b="b"/>
            <a:pathLst>
              <a:path w="7172144" h="382">
                <a:moveTo>
                  <a:pt x="0" y="366"/>
                </a:moveTo>
                <a:lnTo>
                  <a:pt x="366606" y="245"/>
                </a:lnTo>
                <a:lnTo>
                  <a:pt x="733109" y="152"/>
                </a:lnTo>
                <a:lnTo>
                  <a:pt x="1099387" y="83"/>
                </a:lnTo>
                <a:lnTo>
                  <a:pt x="1465316" y="36"/>
                </a:lnTo>
                <a:lnTo>
                  <a:pt x="1830773" y="9"/>
                </a:lnTo>
                <a:lnTo>
                  <a:pt x="2195634" y="0"/>
                </a:lnTo>
                <a:lnTo>
                  <a:pt x="2559776" y="5"/>
                </a:lnTo>
                <a:lnTo>
                  <a:pt x="2923076" y="24"/>
                </a:lnTo>
                <a:lnTo>
                  <a:pt x="3285411" y="52"/>
                </a:lnTo>
                <a:lnTo>
                  <a:pt x="3646657" y="89"/>
                </a:lnTo>
                <a:lnTo>
                  <a:pt x="4006692" y="131"/>
                </a:lnTo>
                <a:lnTo>
                  <a:pt x="4365392" y="177"/>
                </a:lnTo>
                <a:lnTo>
                  <a:pt x="4722633" y="223"/>
                </a:lnTo>
                <a:lnTo>
                  <a:pt x="5078294" y="267"/>
                </a:lnTo>
                <a:lnTo>
                  <a:pt x="5432249" y="308"/>
                </a:lnTo>
                <a:lnTo>
                  <a:pt x="5784377" y="342"/>
                </a:lnTo>
                <a:lnTo>
                  <a:pt x="6134553" y="367"/>
                </a:lnTo>
                <a:lnTo>
                  <a:pt x="6482656" y="381"/>
                </a:lnTo>
                <a:lnTo>
                  <a:pt x="6828560" y="382"/>
                </a:lnTo>
                <a:lnTo>
                  <a:pt x="7172144" y="366"/>
                </a:lnTo>
              </a:path>
            </a:pathLst>
          </a:custGeom>
          <a:ln w="35286">
            <a:solidFill>
              <a:srgbClr val="000000"/>
            </a:solidFill>
          </a:ln>
        </p:spPr>
        <p:txBody>
          <a:bodyPr wrap="square" lIns="0" tIns="0" rIns="0" bIns="0" rtlCol="0">
            <a:noAutofit/>
          </a:bodyPr>
          <a:lstStyle/>
          <a:p>
            <a:endParaRPr/>
          </a:p>
        </p:txBody>
      </p:sp>
      <p:sp>
        <p:nvSpPr>
          <p:cNvPr id="13" name="object 13"/>
          <p:cNvSpPr/>
          <p:nvPr/>
        </p:nvSpPr>
        <p:spPr>
          <a:xfrm>
            <a:off x="2236546" y="4211941"/>
            <a:ext cx="7172144" cy="3317"/>
          </a:xfrm>
          <a:custGeom>
            <a:avLst/>
            <a:gdLst/>
            <a:ahLst/>
            <a:cxnLst/>
            <a:rect l="l" t="t" r="r" b="b"/>
            <a:pathLst>
              <a:path w="7172144" h="3317">
                <a:moveTo>
                  <a:pt x="0" y="0"/>
                </a:moveTo>
                <a:lnTo>
                  <a:pt x="267609" y="593"/>
                </a:lnTo>
                <a:lnTo>
                  <a:pt x="536591" y="1132"/>
                </a:lnTo>
                <a:lnTo>
                  <a:pt x="808314" y="1614"/>
                </a:lnTo>
                <a:lnTo>
                  <a:pt x="1084145" y="2040"/>
                </a:lnTo>
                <a:lnTo>
                  <a:pt x="1365452" y="2407"/>
                </a:lnTo>
                <a:lnTo>
                  <a:pt x="1653602" y="2714"/>
                </a:lnTo>
                <a:lnTo>
                  <a:pt x="1949964" y="2960"/>
                </a:lnTo>
                <a:lnTo>
                  <a:pt x="2255904" y="3143"/>
                </a:lnTo>
                <a:lnTo>
                  <a:pt x="2572790" y="3263"/>
                </a:lnTo>
                <a:lnTo>
                  <a:pt x="2901991" y="3317"/>
                </a:lnTo>
                <a:lnTo>
                  <a:pt x="3244873" y="3306"/>
                </a:lnTo>
                <a:lnTo>
                  <a:pt x="3602804" y="3226"/>
                </a:lnTo>
                <a:lnTo>
                  <a:pt x="3977152" y="3078"/>
                </a:lnTo>
                <a:lnTo>
                  <a:pt x="4369285" y="2859"/>
                </a:lnTo>
                <a:lnTo>
                  <a:pt x="4780570" y="2569"/>
                </a:lnTo>
                <a:lnTo>
                  <a:pt x="5212375" y="2206"/>
                </a:lnTo>
                <a:lnTo>
                  <a:pt x="5666067" y="1769"/>
                </a:lnTo>
                <a:lnTo>
                  <a:pt x="6143014" y="1256"/>
                </a:lnTo>
                <a:lnTo>
                  <a:pt x="6644584" y="667"/>
                </a:lnTo>
                <a:lnTo>
                  <a:pt x="7172144" y="0"/>
                </a:lnTo>
              </a:path>
            </a:pathLst>
          </a:custGeom>
          <a:ln w="35286">
            <a:solidFill>
              <a:srgbClr val="000000"/>
            </a:solidFill>
          </a:ln>
        </p:spPr>
        <p:txBody>
          <a:bodyPr wrap="square" lIns="0" tIns="0" rIns="0" bIns="0" rtlCol="0">
            <a:noAutofit/>
          </a:bodyPr>
          <a:lstStyle/>
          <a:p>
            <a:endParaRPr/>
          </a:p>
        </p:txBody>
      </p:sp>
      <p:sp>
        <p:nvSpPr>
          <p:cNvPr id="14" name="object 14"/>
          <p:cNvSpPr/>
          <p:nvPr/>
        </p:nvSpPr>
        <p:spPr>
          <a:xfrm>
            <a:off x="9408691" y="4211941"/>
            <a:ext cx="3885" cy="4881248"/>
          </a:xfrm>
          <a:custGeom>
            <a:avLst/>
            <a:gdLst/>
            <a:ahLst/>
            <a:cxnLst/>
            <a:rect l="l" t="t" r="r" b="b"/>
            <a:pathLst>
              <a:path w="3885" h="4881248">
                <a:moveTo>
                  <a:pt x="0" y="0"/>
                </a:moveTo>
                <a:lnTo>
                  <a:pt x="705" y="290973"/>
                </a:lnTo>
                <a:lnTo>
                  <a:pt x="1343" y="581255"/>
                </a:lnTo>
                <a:lnTo>
                  <a:pt x="1913" y="870139"/>
                </a:lnTo>
                <a:lnTo>
                  <a:pt x="2413" y="1156916"/>
                </a:lnTo>
                <a:lnTo>
                  <a:pt x="2842" y="1440878"/>
                </a:lnTo>
                <a:lnTo>
                  <a:pt x="3199" y="1721318"/>
                </a:lnTo>
                <a:lnTo>
                  <a:pt x="3483" y="1997528"/>
                </a:lnTo>
                <a:lnTo>
                  <a:pt x="3693" y="2268801"/>
                </a:lnTo>
                <a:lnTo>
                  <a:pt x="3827" y="2534427"/>
                </a:lnTo>
                <a:lnTo>
                  <a:pt x="3885" y="2793700"/>
                </a:lnTo>
                <a:lnTo>
                  <a:pt x="3865" y="3045911"/>
                </a:lnTo>
                <a:lnTo>
                  <a:pt x="3766" y="3290353"/>
                </a:lnTo>
                <a:lnTo>
                  <a:pt x="3587" y="3526317"/>
                </a:lnTo>
                <a:lnTo>
                  <a:pt x="3327" y="3753097"/>
                </a:lnTo>
                <a:lnTo>
                  <a:pt x="2985" y="3969983"/>
                </a:lnTo>
                <a:lnTo>
                  <a:pt x="2559" y="4176269"/>
                </a:lnTo>
                <a:lnTo>
                  <a:pt x="2049" y="4371247"/>
                </a:lnTo>
                <a:lnTo>
                  <a:pt x="1453" y="4554207"/>
                </a:lnTo>
                <a:lnTo>
                  <a:pt x="770" y="4724444"/>
                </a:lnTo>
                <a:lnTo>
                  <a:pt x="0" y="4881248"/>
                </a:lnTo>
              </a:path>
            </a:pathLst>
          </a:custGeom>
          <a:ln w="35286">
            <a:solidFill>
              <a:srgbClr val="000000"/>
            </a:solidFill>
          </a:ln>
        </p:spPr>
        <p:txBody>
          <a:bodyPr wrap="square" lIns="0" tIns="0" rIns="0" bIns="0" rtlCol="0">
            <a:noAutofit/>
          </a:bodyPr>
          <a:lstStyle/>
          <a:p>
            <a:endParaRPr/>
          </a:p>
        </p:txBody>
      </p:sp>
      <p:sp>
        <p:nvSpPr>
          <p:cNvPr id="15" name="object 15"/>
          <p:cNvSpPr/>
          <p:nvPr/>
        </p:nvSpPr>
        <p:spPr>
          <a:xfrm>
            <a:off x="9404891" y="4211941"/>
            <a:ext cx="3800" cy="4881248"/>
          </a:xfrm>
          <a:custGeom>
            <a:avLst/>
            <a:gdLst/>
            <a:ahLst/>
            <a:cxnLst/>
            <a:rect l="l" t="t" r="r" b="b"/>
            <a:pathLst>
              <a:path w="3800" h="4881248">
                <a:moveTo>
                  <a:pt x="3800" y="0"/>
                </a:moveTo>
                <a:lnTo>
                  <a:pt x="3052" y="197524"/>
                </a:lnTo>
                <a:lnTo>
                  <a:pt x="2388" y="395749"/>
                </a:lnTo>
                <a:lnTo>
                  <a:pt x="1808" y="595375"/>
                </a:lnTo>
                <a:lnTo>
                  <a:pt x="1310" y="797101"/>
                </a:lnTo>
                <a:lnTo>
                  <a:pt x="893" y="1001628"/>
                </a:lnTo>
                <a:lnTo>
                  <a:pt x="557" y="1209653"/>
                </a:lnTo>
                <a:lnTo>
                  <a:pt x="301" y="1421878"/>
                </a:lnTo>
                <a:lnTo>
                  <a:pt x="123" y="1639002"/>
                </a:lnTo>
                <a:lnTo>
                  <a:pt x="23" y="1861724"/>
                </a:lnTo>
                <a:lnTo>
                  <a:pt x="0" y="2090744"/>
                </a:lnTo>
                <a:lnTo>
                  <a:pt x="52" y="2326762"/>
                </a:lnTo>
                <a:lnTo>
                  <a:pt x="180" y="2570477"/>
                </a:lnTo>
                <a:lnTo>
                  <a:pt x="382" y="2822589"/>
                </a:lnTo>
                <a:lnTo>
                  <a:pt x="658" y="3083797"/>
                </a:lnTo>
                <a:lnTo>
                  <a:pt x="1006" y="3354801"/>
                </a:lnTo>
                <a:lnTo>
                  <a:pt x="1425" y="3636301"/>
                </a:lnTo>
                <a:lnTo>
                  <a:pt x="1915" y="3928996"/>
                </a:lnTo>
                <a:lnTo>
                  <a:pt x="2475" y="4233585"/>
                </a:lnTo>
                <a:lnTo>
                  <a:pt x="3103" y="4550770"/>
                </a:lnTo>
                <a:lnTo>
                  <a:pt x="3800" y="4881248"/>
                </a:lnTo>
              </a:path>
            </a:pathLst>
          </a:custGeom>
          <a:ln w="35286">
            <a:solidFill>
              <a:srgbClr val="000000"/>
            </a:solidFill>
          </a:ln>
        </p:spPr>
        <p:txBody>
          <a:bodyPr wrap="square" lIns="0" tIns="0" rIns="0" bIns="0" rtlCol="0">
            <a:noAutofit/>
          </a:bodyPr>
          <a:lstStyle/>
          <a:p>
            <a:endParaRPr/>
          </a:p>
        </p:txBody>
      </p:sp>
      <p:sp>
        <p:nvSpPr>
          <p:cNvPr id="16" name="object 16"/>
          <p:cNvSpPr/>
          <p:nvPr/>
        </p:nvSpPr>
        <p:spPr>
          <a:xfrm>
            <a:off x="2236546" y="9093190"/>
            <a:ext cx="7172144" cy="692"/>
          </a:xfrm>
          <a:custGeom>
            <a:avLst/>
            <a:gdLst/>
            <a:ahLst/>
            <a:cxnLst/>
            <a:rect l="l" t="t" r="r" b="b"/>
            <a:pathLst>
              <a:path w="7172144" h="692">
                <a:moveTo>
                  <a:pt x="7172144" y="0"/>
                </a:moveTo>
                <a:lnTo>
                  <a:pt x="6948615" y="115"/>
                </a:lnTo>
                <a:lnTo>
                  <a:pt x="6723041" y="222"/>
                </a:lnTo>
                <a:lnTo>
                  <a:pt x="6493394" y="320"/>
                </a:lnTo>
                <a:lnTo>
                  <a:pt x="6257645" y="407"/>
                </a:lnTo>
                <a:lnTo>
                  <a:pt x="6013765" y="484"/>
                </a:lnTo>
                <a:lnTo>
                  <a:pt x="5759724" y="550"/>
                </a:lnTo>
                <a:lnTo>
                  <a:pt x="5493493" y="604"/>
                </a:lnTo>
                <a:lnTo>
                  <a:pt x="5213044" y="645"/>
                </a:lnTo>
                <a:lnTo>
                  <a:pt x="4916347" y="674"/>
                </a:lnTo>
                <a:lnTo>
                  <a:pt x="4601373" y="690"/>
                </a:lnTo>
                <a:lnTo>
                  <a:pt x="4266093" y="692"/>
                </a:lnTo>
                <a:lnTo>
                  <a:pt x="3908478" y="680"/>
                </a:lnTo>
                <a:lnTo>
                  <a:pt x="3526499" y="653"/>
                </a:lnTo>
                <a:lnTo>
                  <a:pt x="3118126" y="610"/>
                </a:lnTo>
                <a:lnTo>
                  <a:pt x="2681331" y="551"/>
                </a:lnTo>
                <a:lnTo>
                  <a:pt x="2214084" y="476"/>
                </a:lnTo>
                <a:lnTo>
                  <a:pt x="1714357" y="384"/>
                </a:lnTo>
                <a:lnTo>
                  <a:pt x="1180120" y="274"/>
                </a:lnTo>
                <a:lnTo>
                  <a:pt x="609344" y="146"/>
                </a:lnTo>
                <a:lnTo>
                  <a:pt x="0" y="0"/>
                </a:lnTo>
              </a:path>
            </a:pathLst>
          </a:custGeom>
          <a:ln w="35286">
            <a:solidFill>
              <a:srgbClr val="000000"/>
            </a:solidFill>
          </a:ln>
        </p:spPr>
        <p:txBody>
          <a:bodyPr wrap="square" lIns="0" tIns="0" rIns="0" bIns="0" rtlCol="0">
            <a:noAutofit/>
          </a:bodyPr>
          <a:lstStyle/>
          <a:p>
            <a:endParaRPr/>
          </a:p>
        </p:txBody>
      </p:sp>
      <p:sp>
        <p:nvSpPr>
          <p:cNvPr id="17" name="object 17"/>
          <p:cNvSpPr/>
          <p:nvPr/>
        </p:nvSpPr>
        <p:spPr>
          <a:xfrm>
            <a:off x="2236546" y="9093074"/>
            <a:ext cx="7172144" cy="143"/>
          </a:xfrm>
          <a:custGeom>
            <a:avLst/>
            <a:gdLst/>
            <a:ahLst/>
            <a:cxnLst/>
            <a:rect l="l" t="t" r="r" b="b"/>
            <a:pathLst>
              <a:path w="7172144" h="143">
                <a:moveTo>
                  <a:pt x="7172144" y="115"/>
                </a:moveTo>
                <a:lnTo>
                  <a:pt x="6954303" y="73"/>
                </a:lnTo>
                <a:lnTo>
                  <a:pt x="6734344" y="41"/>
                </a:lnTo>
                <a:lnTo>
                  <a:pt x="6510153" y="19"/>
                </a:lnTo>
                <a:lnTo>
                  <a:pt x="6279612" y="5"/>
                </a:lnTo>
                <a:lnTo>
                  <a:pt x="6040604" y="0"/>
                </a:lnTo>
                <a:lnTo>
                  <a:pt x="5791012" y="0"/>
                </a:lnTo>
                <a:lnTo>
                  <a:pt x="5528719" y="6"/>
                </a:lnTo>
                <a:lnTo>
                  <a:pt x="5251609" y="17"/>
                </a:lnTo>
                <a:lnTo>
                  <a:pt x="4957564" y="31"/>
                </a:lnTo>
                <a:lnTo>
                  <a:pt x="4644469" y="48"/>
                </a:lnTo>
                <a:lnTo>
                  <a:pt x="4310206" y="66"/>
                </a:lnTo>
                <a:lnTo>
                  <a:pt x="3952657" y="84"/>
                </a:lnTo>
                <a:lnTo>
                  <a:pt x="3569708" y="102"/>
                </a:lnTo>
                <a:lnTo>
                  <a:pt x="3159239" y="117"/>
                </a:lnTo>
                <a:lnTo>
                  <a:pt x="2719136" y="130"/>
                </a:lnTo>
                <a:lnTo>
                  <a:pt x="2247280" y="139"/>
                </a:lnTo>
                <a:lnTo>
                  <a:pt x="1741556" y="143"/>
                </a:lnTo>
                <a:lnTo>
                  <a:pt x="1199845" y="141"/>
                </a:lnTo>
                <a:lnTo>
                  <a:pt x="620032" y="132"/>
                </a:lnTo>
                <a:lnTo>
                  <a:pt x="0" y="115"/>
                </a:lnTo>
              </a:path>
            </a:pathLst>
          </a:custGeom>
          <a:ln w="35286">
            <a:solidFill>
              <a:srgbClr val="000000"/>
            </a:solidFill>
          </a:ln>
        </p:spPr>
        <p:txBody>
          <a:bodyPr wrap="square" lIns="0" tIns="0" rIns="0" bIns="0" rtlCol="0">
            <a:noAutofit/>
          </a:bodyPr>
          <a:lstStyle/>
          <a:p>
            <a:endParaRPr/>
          </a:p>
        </p:txBody>
      </p:sp>
      <p:sp>
        <p:nvSpPr>
          <p:cNvPr id="18" name="object 18"/>
          <p:cNvSpPr/>
          <p:nvPr/>
        </p:nvSpPr>
        <p:spPr>
          <a:xfrm>
            <a:off x="2234152" y="4211941"/>
            <a:ext cx="2394" cy="4881248"/>
          </a:xfrm>
          <a:custGeom>
            <a:avLst/>
            <a:gdLst/>
            <a:ahLst/>
            <a:cxnLst/>
            <a:rect l="l" t="t" r="r" b="b"/>
            <a:pathLst>
              <a:path w="2394" h="4881248">
                <a:moveTo>
                  <a:pt x="2394" y="4881248"/>
                </a:moveTo>
                <a:lnTo>
                  <a:pt x="1871" y="4694804"/>
                </a:lnTo>
                <a:lnTo>
                  <a:pt x="1419" y="4507450"/>
                </a:lnTo>
                <a:lnTo>
                  <a:pt x="1034" y="4318328"/>
                </a:lnTo>
                <a:lnTo>
                  <a:pt x="714" y="4126578"/>
                </a:lnTo>
                <a:lnTo>
                  <a:pt x="456" y="3931341"/>
                </a:lnTo>
                <a:lnTo>
                  <a:pt x="258" y="3731757"/>
                </a:lnTo>
                <a:lnTo>
                  <a:pt x="118" y="3526967"/>
                </a:lnTo>
                <a:lnTo>
                  <a:pt x="32" y="3316113"/>
                </a:lnTo>
                <a:lnTo>
                  <a:pt x="0" y="3098334"/>
                </a:lnTo>
                <a:lnTo>
                  <a:pt x="17" y="2872771"/>
                </a:lnTo>
                <a:lnTo>
                  <a:pt x="81" y="2638566"/>
                </a:lnTo>
                <a:lnTo>
                  <a:pt x="191" y="2394858"/>
                </a:lnTo>
                <a:lnTo>
                  <a:pt x="344" y="2140789"/>
                </a:lnTo>
                <a:lnTo>
                  <a:pt x="536" y="1875499"/>
                </a:lnTo>
                <a:lnTo>
                  <a:pt x="766" y="1598128"/>
                </a:lnTo>
                <a:lnTo>
                  <a:pt x="1031" y="1307819"/>
                </a:lnTo>
                <a:lnTo>
                  <a:pt x="1329" y="1003710"/>
                </a:lnTo>
                <a:lnTo>
                  <a:pt x="1657" y="684944"/>
                </a:lnTo>
                <a:lnTo>
                  <a:pt x="2013" y="350660"/>
                </a:lnTo>
                <a:lnTo>
                  <a:pt x="2394" y="0"/>
                </a:lnTo>
              </a:path>
            </a:pathLst>
          </a:custGeom>
          <a:ln w="35286">
            <a:solidFill>
              <a:srgbClr val="000000"/>
            </a:solidFill>
          </a:ln>
        </p:spPr>
        <p:txBody>
          <a:bodyPr wrap="square" lIns="0" tIns="0" rIns="0" bIns="0" rtlCol="0">
            <a:noAutofit/>
          </a:bodyPr>
          <a:lstStyle/>
          <a:p>
            <a:endParaRPr/>
          </a:p>
        </p:txBody>
      </p:sp>
      <p:sp>
        <p:nvSpPr>
          <p:cNvPr id="19" name="object 19"/>
          <p:cNvSpPr/>
          <p:nvPr/>
        </p:nvSpPr>
        <p:spPr>
          <a:xfrm>
            <a:off x="2236546" y="4211941"/>
            <a:ext cx="1981" cy="4881248"/>
          </a:xfrm>
          <a:custGeom>
            <a:avLst/>
            <a:gdLst/>
            <a:ahLst/>
            <a:cxnLst/>
            <a:rect l="l" t="t" r="r" b="b"/>
            <a:pathLst>
              <a:path w="1981" h="4881248">
                <a:moveTo>
                  <a:pt x="0" y="4881248"/>
                </a:moveTo>
                <a:lnTo>
                  <a:pt x="370" y="4630245"/>
                </a:lnTo>
                <a:lnTo>
                  <a:pt x="702" y="4379346"/>
                </a:lnTo>
                <a:lnTo>
                  <a:pt x="997" y="4128655"/>
                </a:lnTo>
                <a:lnTo>
                  <a:pt x="1254" y="3878278"/>
                </a:lnTo>
                <a:lnTo>
                  <a:pt x="1472" y="3628318"/>
                </a:lnTo>
                <a:lnTo>
                  <a:pt x="1652" y="3378879"/>
                </a:lnTo>
                <a:lnTo>
                  <a:pt x="1793" y="3130067"/>
                </a:lnTo>
                <a:lnTo>
                  <a:pt x="1895" y="2881985"/>
                </a:lnTo>
                <a:lnTo>
                  <a:pt x="1958" y="2634738"/>
                </a:lnTo>
                <a:lnTo>
                  <a:pt x="1981" y="2388431"/>
                </a:lnTo>
                <a:lnTo>
                  <a:pt x="1965" y="2143168"/>
                </a:lnTo>
                <a:lnTo>
                  <a:pt x="1909" y="1899053"/>
                </a:lnTo>
                <a:lnTo>
                  <a:pt x="1813" y="1656190"/>
                </a:lnTo>
                <a:lnTo>
                  <a:pt x="1676" y="1414685"/>
                </a:lnTo>
                <a:lnTo>
                  <a:pt x="1499" y="1174641"/>
                </a:lnTo>
                <a:lnTo>
                  <a:pt x="1282" y="936163"/>
                </a:lnTo>
                <a:lnTo>
                  <a:pt x="1023" y="699356"/>
                </a:lnTo>
                <a:lnTo>
                  <a:pt x="723" y="464323"/>
                </a:lnTo>
                <a:lnTo>
                  <a:pt x="382" y="231169"/>
                </a:lnTo>
                <a:lnTo>
                  <a:pt x="0" y="0"/>
                </a:lnTo>
              </a:path>
            </a:pathLst>
          </a:custGeom>
          <a:ln w="35286">
            <a:solidFill>
              <a:srgbClr val="000000"/>
            </a:solidFill>
          </a:ln>
        </p:spPr>
        <p:txBody>
          <a:bodyPr wrap="square" lIns="0" tIns="0" rIns="0" bIns="0" rtlCol="0">
            <a:noAutofit/>
          </a:bodyPr>
          <a:lstStyle/>
          <a:p>
            <a:endParaRPr/>
          </a:p>
        </p:txBody>
      </p:sp>
      <p:sp>
        <p:nvSpPr>
          <p:cNvPr id="20" name="object 20"/>
          <p:cNvSpPr/>
          <p:nvPr/>
        </p:nvSpPr>
        <p:spPr>
          <a:xfrm>
            <a:off x="2236546" y="5150843"/>
            <a:ext cx="7172142" cy="6840"/>
          </a:xfrm>
          <a:custGeom>
            <a:avLst/>
            <a:gdLst/>
            <a:ahLst/>
            <a:cxnLst/>
            <a:rect l="l" t="t" r="r" b="b"/>
            <a:pathLst>
              <a:path w="7172142" h="6840">
                <a:moveTo>
                  <a:pt x="0" y="6840"/>
                </a:moveTo>
                <a:lnTo>
                  <a:pt x="243326" y="6608"/>
                </a:lnTo>
                <a:lnTo>
                  <a:pt x="488387" y="6374"/>
                </a:lnTo>
                <a:lnTo>
                  <a:pt x="736914" y="6137"/>
                </a:lnTo>
                <a:lnTo>
                  <a:pt x="990642" y="5895"/>
                </a:lnTo>
                <a:lnTo>
                  <a:pt x="1251304" y="5646"/>
                </a:lnTo>
                <a:lnTo>
                  <a:pt x="1520634" y="5390"/>
                </a:lnTo>
                <a:lnTo>
                  <a:pt x="1800365" y="5123"/>
                </a:lnTo>
                <a:lnTo>
                  <a:pt x="2092231" y="4844"/>
                </a:lnTo>
                <a:lnTo>
                  <a:pt x="2397965" y="4553"/>
                </a:lnTo>
                <a:lnTo>
                  <a:pt x="2719301" y="4246"/>
                </a:lnTo>
                <a:lnTo>
                  <a:pt x="3057973" y="3923"/>
                </a:lnTo>
                <a:lnTo>
                  <a:pt x="3415713" y="3582"/>
                </a:lnTo>
                <a:lnTo>
                  <a:pt x="3794256" y="3221"/>
                </a:lnTo>
                <a:lnTo>
                  <a:pt x="4195335" y="2839"/>
                </a:lnTo>
                <a:lnTo>
                  <a:pt x="4620683" y="2433"/>
                </a:lnTo>
                <a:lnTo>
                  <a:pt x="5072034" y="2002"/>
                </a:lnTo>
                <a:lnTo>
                  <a:pt x="5551122" y="1545"/>
                </a:lnTo>
                <a:lnTo>
                  <a:pt x="6059681" y="1060"/>
                </a:lnTo>
                <a:lnTo>
                  <a:pt x="6599443" y="546"/>
                </a:lnTo>
                <a:lnTo>
                  <a:pt x="7172142" y="0"/>
                </a:lnTo>
              </a:path>
            </a:pathLst>
          </a:custGeom>
          <a:ln w="20163">
            <a:solidFill>
              <a:srgbClr val="000000"/>
            </a:solidFill>
          </a:ln>
        </p:spPr>
        <p:txBody>
          <a:bodyPr wrap="square" lIns="0" tIns="0" rIns="0" bIns="0" rtlCol="0">
            <a:noAutofit/>
          </a:bodyPr>
          <a:lstStyle/>
          <a:p>
            <a:endParaRPr/>
          </a:p>
        </p:txBody>
      </p:sp>
      <p:sp>
        <p:nvSpPr>
          <p:cNvPr id="21" name="object 21"/>
          <p:cNvSpPr/>
          <p:nvPr/>
        </p:nvSpPr>
        <p:spPr>
          <a:xfrm>
            <a:off x="2236546" y="5150843"/>
            <a:ext cx="7172142" cy="6840"/>
          </a:xfrm>
          <a:custGeom>
            <a:avLst/>
            <a:gdLst/>
            <a:ahLst/>
            <a:cxnLst/>
            <a:rect l="l" t="t" r="r" b="b"/>
            <a:pathLst>
              <a:path w="7172142" h="6840">
                <a:moveTo>
                  <a:pt x="0" y="6840"/>
                </a:moveTo>
                <a:lnTo>
                  <a:pt x="339523" y="6516"/>
                </a:lnTo>
                <a:lnTo>
                  <a:pt x="679334" y="6192"/>
                </a:lnTo>
                <a:lnTo>
                  <a:pt x="1019718" y="5867"/>
                </a:lnTo>
                <a:lnTo>
                  <a:pt x="1360964" y="5542"/>
                </a:lnTo>
                <a:lnTo>
                  <a:pt x="1703357" y="5215"/>
                </a:lnTo>
                <a:lnTo>
                  <a:pt x="2047185" y="4887"/>
                </a:lnTo>
                <a:lnTo>
                  <a:pt x="2392735" y="4558"/>
                </a:lnTo>
                <a:lnTo>
                  <a:pt x="2740294" y="4226"/>
                </a:lnTo>
                <a:lnTo>
                  <a:pt x="3090149" y="3893"/>
                </a:lnTo>
                <a:lnTo>
                  <a:pt x="3442586" y="3556"/>
                </a:lnTo>
                <a:lnTo>
                  <a:pt x="3797893" y="3218"/>
                </a:lnTo>
                <a:lnTo>
                  <a:pt x="4156356" y="2876"/>
                </a:lnTo>
                <a:lnTo>
                  <a:pt x="4518264" y="2531"/>
                </a:lnTo>
                <a:lnTo>
                  <a:pt x="4883902" y="2182"/>
                </a:lnTo>
                <a:lnTo>
                  <a:pt x="5253557" y="1829"/>
                </a:lnTo>
                <a:lnTo>
                  <a:pt x="5627517" y="1473"/>
                </a:lnTo>
                <a:lnTo>
                  <a:pt x="6006068" y="1112"/>
                </a:lnTo>
                <a:lnTo>
                  <a:pt x="6389498" y="746"/>
                </a:lnTo>
                <a:lnTo>
                  <a:pt x="6778094" y="375"/>
                </a:lnTo>
                <a:lnTo>
                  <a:pt x="7172142" y="0"/>
                </a:lnTo>
              </a:path>
            </a:pathLst>
          </a:custGeom>
          <a:ln w="20163">
            <a:solidFill>
              <a:srgbClr val="000000"/>
            </a:solidFill>
          </a:ln>
        </p:spPr>
        <p:txBody>
          <a:bodyPr wrap="square" lIns="0" tIns="0" rIns="0" bIns="0" rtlCol="0">
            <a:noAutofit/>
          </a:bodyPr>
          <a:lstStyle/>
          <a:p>
            <a:endParaRPr/>
          </a:p>
        </p:txBody>
      </p:sp>
      <p:sp>
        <p:nvSpPr>
          <p:cNvPr id="22" name="object 22"/>
          <p:cNvSpPr/>
          <p:nvPr/>
        </p:nvSpPr>
        <p:spPr>
          <a:xfrm>
            <a:off x="2249945" y="7909416"/>
            <a:ext cx="7158309" cy="14119"/>
          </a:xfrm>
          <a:custGeom>
            <a:avLst/>
            <a:gdLst/>
            <a:ahLst/>
            <a:cxnLst/>
            <a:rect l="l" t="t" r="r" b="b"/>
            <a:pathLst>
              <a:path w="7158309" h="14119">
                <a:moveTo>
                  <a:pt x="0" y="0"/>
                </a:moveTo>
                <a:lnTo>
                  <a:pt x="242857" y="478"/>
                </a:lnTo>
                <a:lnTo>
                  <a:pt x="487445" y="961"/>
                </a:lnTo>
                <a:lnTo>
                  <a:pt x="735493" y="1450"/>
                </a:lnTo>
                <a:lnTo>
                  <a:pt x="988731" y="1950"/>
                </a:lnTo>
                <a:lnTo>
                  <a:pt x="1248891" y="2463"/>
                </a:lnTo>
                <a:lnTo>
                  <a:pt x="1517701" y="2993"/>
                </a:lnTo>
                <a:lnTo>
                  <a:pt x="1796893" y="3544"/>
                </a:lnTo>
                <a:lnTo>
                  <a:pt x="2088196" y="4118"/>
                </a:lnTo>
                <a:lnTo>
                  <a:pt x="2393340" y="4720"/>
                </a:lnTo>
                <a:lnTo>
                  <a:pt x="2714056" y="5353"/>
                </a:lnTo>
                <a:lnTo>
                  <a:pt x="3052075" y="6019"/>
                </a:lnTo>
                <a:lnTo>
                  <a:pt x="3409125" y="6724"/>
                </a:lnTo>
                <a:lnTo>
                  <a:pt x="3786938" y="7469"/>
                </a:lnTo>
                <a:lnTo>
                  <a:pt x="4187243" y="8258"/>
                </a:lnTo>
                <a:lnTo>
                  <a:pt x="4611771" y="9096"/>
                </a:lnTo>
                <a:lnTo>
                  <a:pt x="5062252" y="9984"/>
                </a:lnTo>
                <a:lnTo>
                  <a:pt x="5540416" y="10928"/>
                </a:lnTo>
                <a:lnTo>
                  <a:pt x="6047993" y="11929"/>
                </a:lnTo>
                <a:lnTo>
                  <a:pt x="6586714" y="12991"/>
                </a:lnTo>
                <a:lnTo>
                  <a:pt x="7158309" y="14119"/>
                </a:lnTo>
              </a:path>
            </a:pathLst>
          </a:custGeom>
          <a:ln w="20163">
            <a:solidFill>
              <a:srgbClr val="000000"/>
            </a:solidFill>
          </a:ln>
        </p:spPr>
        <p:txBody>
          <a:bodyPr wrap="square" lIns="0" tIns="0" rIns="0" bIns="0" rtlCol="0">
            <a:noAutofit/>
          </a:bodyPr>
          <a:lstStyle/>
          <a:p>
            <a:endParaRPr/>
          </a:p>
        </p:txBody>
      </p:sp>
      <p:sp>
        <p:nvSpPr>
          <p:cNvPr id="23" name="object 23"/>
          <p:cNvSpPr/>
          <p:nvPr/>
        </p:nvSpPr>
        <p:spPr>
          <a:xfrm>
            <a:off x="2249945" y="7909416"/>
            <a:ext cx="7158309" cy="14119"/>
          </a:xfrm>
          <a:custGeom>
            <a:avLst/>
            <a:gdLst/>
            <a:ahLst/>
            <a:cxnLst/>
            <a:rect l="l" t="t" r="r" b="b"/>
            <a:pathLst>
              <a:path w="7158309" h="14119">
                <a:moveTo>
                  <a:pt x="0" y="0"/>
                </a:moveTo>
                <a:lnTo>
                  <a:pt x="338868" y="668"/>
                </a:lnTo>
                <a:lnTo>
                  <a:pt x="678024" y="1337"/>
                </a:lnTo>
                <a:lnTo>
                  <a:pt x="1017752" y="2007"/>
                </a:lnTo>
                <a:lnTo>
                  <a:pt x="1358339" y="2679"/>
                </a:lnTo>
                <a:lnTo>
                  <a:pt x="1700072" y="3353"/>
                </a:lnTo>
                <a:lnTo>
                  <a:pt x="2043237" y="4030"/>
                </a:lnTo>
                <a:lnTo>
                  <a:pt x="2388120" y="4710"/>
                </a:lnTo>
                <a:lnTo>
                  <a:pt x="2735009" y="5394"/>
                </a:lnTo>
                <a:lnTo>
                  <a:pt x="3084189" y="6083"/>
                </a:lnTo>
                <a:lnTo>
                  <a:pt x="3435946" y="6777"/>
                </a:lnTo>
                <a:lnTo>
                  <a:pt x="3790568" y="7476"/>
                </a:lnTo>
                <a:lnTo>
                  <a:pt x="4148340" y="8182"/>
                </a:lnTo>
                <a:lnTo>
                  <a:pt x="4509549" y="8894"/>
                </a:lnTo>
                <a:lnTo>
                  <a:pt x="4874482" y="9614"/>
                </a:lnTo>
                <a:lnTo>
                  <a:pt x="5243425" y="10342"/>
                </a:lnTo>
                <a:lnTo>
                  <a:pt x="5616663" y="11078"/>
                </a:lnTo>
                <a:lnTo>
                  <a:pt x="5994485" y="11823"/>
                </a:lnTo>
                <a:lnTo>
                  <a:pt x="6377175" y="12578"/>
                </a:lnTo>
                <a:lnTo>
                  <a:pt x="6765021" y="13343"/>
                </a:lnTo>
                <a:lnTo>
                  <a:pt x="7158309" y="14119"/>
                </a:lnTo>
              </a:path>
            </a:pathLst>
          </a:custGeom>
          <a:ln w="20163">
            <a:solidFill>
              <a:srgbClr val="000000"/>
            </a:solidFill>
          </a:ln>
        </p:spPr>
        <p:txBody>
          <a:bodyPr wrap="square" lIns="0" tIns="0" rIns="0" bIns="0" rtlCol="0">
            <a:noAutofit/>
          </a:bodyPr>
          <a:lstStyle/>
          <a:p>
            <a:endParaRPr/>
          </a:p>
        </p:txBody>
      </p:sp>
      <p:sp>
        <p:nvSpPr>
          <p:cNvPr id="11" name="object 11"/>
          <p:cNvSpPr txBox="1"/>
          <p:nvPr/>
        </p:nvSpPr>
        <p:spPr>
          <a:xfrm>
            <a:off x="6608582" y="662457"/>
            <a:ext cx="3069540" cy="529494"/>
          </a:xfrm>
          <a:prstGeom prst="rect">
            <a:avLst/>
          </a:prstGeom>
        </p:spPr>
        <p:txBody>
          <a:bodyPr wrap="square" lIns="0" tIns="26479" rIns="0" bIns="0" rtlCol="0">
            <a:noAutofit/>
          </a:bodyPr>
          <a:lstStyle/>
          <a:p>
            <a:pPr marL="12700">
              <a:lnSpc>
                <a:spcPts val="4170"/>
              </a:lnSpc>
            </a:pPr>
            <a:r>
              <a:rPr sz="3950" spc="0" dirty="0">
                <a:solidFill>
                  <a:srgbClr val="111111"/>
                </a:solidFill>
                <a:latin typeface="Comic Sans MS"/>
                <a:cs typeface="Comic Sans MS"/>
              </a:rPr>
              <a:t>Abstraction:</a:t>
            </a:r>
            <a:endParaRPr sz="3950">
              <a:latin typeface="Comic Sans MS"/>
              <a:cs typeface="Comic Sans MS"/>
            </a:endParaRPr>
          </a:p>
        </p:txBody>
      </p:sp>
      <p:sp>
        <p:nvSpPr>
          <p:cNvPr id="10" name="object 10"/>
          <p:cNvSpPr txBox="1"/>
          <p:nvPr/>
        </p:nvSpPr>
        <p:spPr>
          <a:xfrm>
            <a:off x="9728928" y="662457"/>
            <a:ext cx="2131432" cy="529494"/>
          </a:xfrm>
          <a:prstGeom prst="rect">
            <a:avLst/>
          </a:prstGeom>
        </p:spPr>
        <p:txBody>
          <a:bodyPr wrap="square" lIns="0" tIns="26479" rIns="0" bIns="0" rtlCol="0">
            <a:noAutofit/>
          </a:bodyPr>
          <a:lstStyle/>
          <a:p>
            <a:pPr marL="12700">
              <a:lnSpc>
                <a:spcPts val="4170"/>
              </a:lnSpc>
            </a:pPr>
            <a:r>
              <a:rPr sz="3950" spc="2" dirty="0">
                <a:solidFill>
                  <a:srgbClr val="111111"/>
                </a:solidFill>
                <a:latin typeface="Comic Sans MS"/>
                <a:cs typeface="Comic Sans MS"/>
              </a:rPr>
              <a:t>YouTube</a:t>
            </a:r>
            <a:endParaRPr sz="3950">
              <a:latin typeface="Comic Sans MS"/>
              <a:cs typeface="Comic Sans MS"/>
            </a:endParaRPr>
          </a:p>
        </p:txBody>
      </p:sp>
      <p:sp>
        <p:nvSpPr>
          <p:cNvPr id="9" name="object 9"/>
          <p:cNvSpPr txBox="1"/>
          <p:nvPr/>
        </p:nvSpPr>
        <p:spPr>
          <a:xfrm>
            <a:off x="11911658" y="662457"/>
            <a:ext cx="1657061" cy="529494"/>
          </a:xfrm>
          <a:prstGeom prst="rect">
            <a:avLst/>
          </a:prstGeom>
        </p:spPr>
        <p:txBody>
          <a:bodyPr wrap="square" lIns="0" tIns="26479" rIns="0" bIns="0" rtlCol="0">
            <a:noAutofit/>
          </a:bodyPr>
          <a:lstStyle/>
          <a:p>
            <a:pPr marL="12700">
              <a:lnSpc>
                <a:spcPts val="4170"/>
              </a:lnSpc>
            </a:pPr>
            <a:r>
              <a:rPr sz="3950" spc="5" dirty="0">
                <a:solidFill>
                  <a:srgbClr val="111111"/>
                </a:solidFill>
                <a:latin typeface="Comic Sans MS"/>
                <a:cs typeface="Comic Sans MS"/>
              </a:rPr>
              <a:t>Videos</a:t>
            </a:r>
            <a:endParaRPr sz="3950">
              <a:latin typeface="Comic Sans MS"/>
              <a:cs typeface="Comic Sans MS"/>
            </a:endParaRPr>
          </a:p>
        </p:txBody>
      </p:sp>
      <p:sp>
        <p:nvSpPr>
          <p:cNvPr id="8" name="object 8"/>
          <p:cNvSpPr txBox="1"/>
          <p:nvPr/>
        </p:nvSpPr>
        <p:spPr>
          <a:xfrm>
            <a:off x="4852012" y="4449096"/>
            <a:ext cx="1409582" cy="529494"/>
          </a:xfrm>
          <a:prstGeom prst="rect">
            <a:avLst/>
          </a:prstGeom>
        </p:spPr>
        <p:txBody>
          <a:bodyPr wrap="square" lIns="0" tIns="26479" rIns="0" bIns="0" rtlCol="0">
            <a:noAutofit/>
          </a:bodyPr>
          <a:lstStyle/>
          <a:p>
            <a:pPr marL="12700">
              <a:lnSpc>
                <a:spcPts val="4170"/>
              </a:lnSpc>
            </a:pPr>
            <a:r>
              <a:rPr sz="3950" spc="3" dirty="0">
                <a:solidFill>
                  <a:srgbClr val="111111"/>
                </a:solidFill>
                <a:latin typeface="Comic Sans MS"/>
                <a:cs typeface="Comic Sans MS"/>
              </a:rPr>
              <a:t>Video</a:t>
            </a:r>
            <a:endParaRPr sz="3950">
              <a:latin typeface="Comic Sans MS"/>
              <a:cs typeface="Comic Sans MS"/>
            </a:endParaRPr>
          </a:p>
        </p:txBody>
      </p:sp>
      <p:sp>
        <p:nvSpPr>
          <p:cNvPr id="7" name="object 7"/>
          <p:cNvSpPr txBox="1"/>
          <p:nvPr/>
        </p:nvSpPr>
        <p:spPr>
          <a:xfrm>
            <a:off x="13349378" y="4475166"/>
            <a:ext cx="2159008" cy="514371"/>
          </a:xfrm>
          <a:prstGeom prst="rect">
            <a:avLst/>
          </a:prstGeom>
        </p:spPr>
        <p:txBody>
          <a:bodyPr wrap="square" lIns="0" tIns="25717" rIns="0" bIns="0" rtlCol="0">
            <a:noAutofit/>
          </a:bodyPr>
          <a:lstStyle/>
          <a:p>
            <a:pPr marL="12700">
              <a:lnSpc>
                <a:spcPts val="4050"/>
              </a:lnSpc>
            </a:pPr>
            <a:r>
              <a:rPr sz="3850" spc="-6" dirty="0">
                <a:solidFill>
                  <a:srgbClr val="111111"/>
                </a:solidFill>
                <a:latin typeface="Comic Sans MS"/>
                <a:cs typeface="Comic Sans MS"/>
              </a:rPr>
              <a:t>Comment</a:t>
            </a:r>
            <a:endParaRPr sz="3850">
              <a:latin typeface="Comic Sans MS"/>
              <a:cs typeface="Comic Sans MS"/>
            </a:endParaRPr>
          </a:p>
        </p:txBody>
      </p:sp>
      <p:sp>
        <p:nvSpPr>
          <p:cNvPr id="6" name="object 6"/>
          <p:cNvSpPr txBox="1"/>
          <p:nvPr/>
        </p:nvSpPr>
        <p:spPr>
          <a:xfrm>
            <a:off x="3147731" y="5521018"/>
            <a:ext cx="2311431" cy="2223355"/>
          </a:xfrm>
          <a:prstGeom prst="rect">
            <a:avLst/>
          </a:prstGeom>
        </p:spPr>
        <p:txBody>
          <a:bodyPr wrap="square" lIns="0" tIns="23495" rIns="0" bIns="0" rtlCol="0">
            <a:noAutofit/>
          </a:bodyPr>
          <a:lstStyle/>
          <a:p>
            <a:pPr marL="1082264" marR="13599">
              <a:lnSpc>
                <a:spcPts val="3700"/>
              </a:lnSpc>
            </a:pPr>
            <a:r>
              <a:rPr sz="3350" spc="25" dirty="0">
                <a:solidFill>
                  <a:srgbClr val="111111"/>
                </a:solidFill>
                <a:latin typeface="Comic Sans MS"/>
                <a:cs typeface="Comic Sans MS"/>
              </a:rPr>
              <a:t>_title</a:t>
            </a:r>
            <a:endParaRPr sz="3350">
              <a:latin typeface="Comic Sans MS"/>
              <a:cs typeface="Comic Sans MS"/>
            </a:endParaRPr>
          </a:p>
          <a:p>
            <a:pPr marL="586170" marR="56717" algn="ctr">
              <a:lnSpc>
                <a:spcPct val="116129"/>
              </a:lnSpc>
            </a:pPr>
            <a:r>
              <a:rPr sz="3350" spc="25" dirty="0">
                <a:solidFill>
                  <a:srgbClr val="111111"/>
                </a:solidFill>
                <a:latin typeface="Comic Sans MS"/>
                <a:cs typeface="Comic Sans MS"/>
              </a:rPr>
              <a:t>_author</a:t>
            </a:r>
            <a:endParaRPr sz="3350">
              <a:latin typeface="Comic Sans MS"/>
              <a:cs typeface="Comic Sans MS"/>
            </a:endParaRPr>
          </a:p>
          <a:p>
            <a:pPr marL="679905" marR="32738" algn="ctr">
              <a:lnSpc>
                <a:spcPct val="116129"/>
              </a:lnSpc>
              <a:spcBef>
                <a:spcPts val="30"/>
              </a:spcBef>
            </a:pPr>
            <a:r>
              <a:rPr sz="3350" spc="22" dirty="0">
                <a:solidFill>
                  <a:srgbClr val="111111"/>
                </a:solidFill>
                <a:latin typeface="Comic Sans MS"/>
                <a:cs typeface="Comic Sans MS"/>
              </a:rPr>
              <a:t>_length</a:t>
            </a:r>
            <a:endParaRPr sz="3350">
              <a:latin typeface="Comic Sans MS"/>
              <a:cs typeface="Comic Sans MS"/>
            </a:endParaRPr>
          </a:p>
          <a:p>
            <a:pPr marL="12700">
              <a:lnSpc>
                <a:spcPts val="4435"/>
              </a:lnSpc>
              <a:spcBef>
                <a:spcPts val="266"/>
              </a:spcBef>
            </a:pPr>
            <a:r>
              <a:rPr sz="3350" spc="34" dirty="0">
                <a:solidFill>
                  <a:srgbClr val="111111"/>
                </a:solidFill>
                <a:latin typeface="Comic Sans MS"/>
                <a:cs typeface="Comic Sans MS"/>
              </a:rPr>
              <a:t>_</a:t>
            </a:r>
            <a:r>
              <a:rPr sz="3350" spc="12" dirty="0">
                <a:solidFill>
                  <a:srgbClr val="111111"/>
                </a:solidFill>
                <a:latin typeface="Comic Sans MS"/>
                <a:cs typeface="Comic Sans MS"/>
              </a:rPr>
              <a:t>co</a:t>
            </a:r>
            <a:r>
              <a:rPr sz="3350" spc="14" dirty="0">
                <a:solidFill>
                  <a:srgbClr val="111111"/>
                </a:solidFill>
                <a:latin typeface="Comic Sans MS"/>
                <a:cs typeface="Comic Sans MS"/>
              </a:rPr>
              <a:t>mm</a:t>
            </a:r>
            <a:r>
              <a:rPr sz="3350" spc="16" dirty="0">
                <a:solidFill>
                  <a:srgbClr val="111111"/>
                </a:solidFill>
                <a:latin typeface="Comic Sans MS"/>
                <a:cs typeface="Comic Sans MS"/>
              </a:rPr>
              <a:t>en</a:t>
            </a:r>
            <a:r>
              <a:rPr sz="3350" spc="29" dirty="0">
                <a:solidFill>
                  <a:srgbClr val="111111"/>
                </a:solidFill>
                <a:latin typeface="Comic Sans MS"/>
                <a:cs typeface="Comic Sans MS"/>
              </a:rPr>
              <a:t>t</a:t>
            </a:r>
            <a:r>
              <a:rPr sz="3350" spc="15" dirty="0">
                <a:solidFill>
                  <a:srgbClr val="111111"/>
                </a:solidFill>
                <a:latin typeface="Comic Sans MS"/>
                <a:cs typeface="Comic Sans MS"/>
              </a:rPr>
              <a:t>s</a:t>
            </a:r>
            <a:endParaRPr sz="3350">
              <a:latin typeface="Comic Sans MS"/>
              <a:cs typeface="Comic Sans MS"/>
            </a:endParaRPr>
          </a:p>
        </p:txBody>
      </p:sp>
      <p:sp>
        <p:nvSpPr>
          <p:cNvPr id="5" name="object 5"/>
          <p:cNvSpPr txBox="1"/>
          <p:nvPr/>
        </p:nvSpPr>
        <p:spPr>
          <a:xfrm>
            <a:off x="5474540" y="5521018"/>
            <a:ext cx="238613" cy="2223355"/>
          </a:xfrm>
          <a:prstGeom prst="rect">
            <a:avLst/>
          </a:prstGeom>
        </p:spPr>
        <p:txBody>
          <a:bodyPr wrap="square" lIns="0" tIns="23495" rIns="0" bIns="0" rtlCol="0">
            <a:noAutofit/>
          </a:bodyPr>
          <a:lstStyle/>
          <a:p>
            <a:pPr marL="20732" marR="15129">
              <a:lnSpc>
                <a:spcPts val="3700"/>
              </a:lnSpc>
            </a:pPr>
            <a:r>
              <a:rPr sz="3350" spc="8" dirty="0">
                <a:solidFill>
                  <a:srgbClr val="111111"/>
                </a:solidFill>
                <a:latin typeface="Comic Sans MS"/>
                <a:cs typeface="Comic Sans MS"/>
              </a:rPr>
              <a:t>:</a:t>
            </a:r>
            <a:endParaRPr sz="3350">
              <a:latin typeface="Comic Sans MS"/>
              <a:cs typeface="Comic Sans MS"/>
            </a:endParaRPr>
          </a:p>
          <a:p>
            <a:pPr marL="12700" marR="23162">
              <a:lnSpc>
                <a:spcPct val="116129"/>
              </a:lnSpc>
            </a:pPr>
            <a:r>
              <a:rPr sz="3350" spc="8" dirty="0">
                <a:solidFill>
                  <a:srgbClr val="111111"/>
                </a:solidFill>
                <a:latin typeface="Comic Sans MS"/>
                <a:cs typeface="Comic Sans MS"/>
              </a:rPr>
              <a:t>:</a:t>
            </a:r>
            <a:endParaRPr sz="3350">
              <a:latin typeface="Comic Sans MS"/>
              <a:cs typeface="Comic Sans MS"/>
            </a:endParaRPr>
          </a:p>
          <a:p>
            <a:pPr marL="35862">
              <a:lnSpc>
                <a:spcPct val="116129"/>
              </a:lnSpc>
              <a:spcBef>
                <a:spcPts val="30"/>
              </a:spcBef>
            </a:pPr>
            <a:r>
              <a:rPr sz="3350" spc="8" dirty="0">
                <a:solidFill>
                  <a:srgbClr val="111111"/>
                </a:solidFill>
                <a:latin typeface="Comic Sans MS"/>
                <a:cs typeface="Comic Sans MS"/>
              </a:rPr>
              <a:t>:</a:t>
            </a:r>
            <a:endParaRPr sz="3350">
              <a:latin typeface="Comic Sans MS"/>
              <a:cs typeface="Comic Sans MS"/>
            </a:endParaRPr>
          </a:p>
          <a:p>
            <a:pPr marL="34971" marR="890">
              <a:lnSpc>
                <a:spcPts val="4435"/>
              </a:lnSpc>
              <a:spcBef>
                <a:spcPts val="266"/>
              </a:spcBef>
            </a:pPr>
            <a:r>
              <a:rPr sz="3350" spc="8" dirty="0">
                <a:solidFill>
                  <a:srgbClr val="111111"/>
                </a:solidFill>
                <a:latin typeface="Comic Sans MS"/>
                <a:cs typeface="Comic Sans MS"/>
              </a:rPr>
              <a:t>:</a:t>
            </a:r>
            <a:endParaRPr sz="3350">
              <a:latin typeface="Comic Sans MS"/>
              <a:cs typeface="Comic Sans MS"/>
            </a:endParaRPr>
          </a:p>
        </p:txBody>
      </p:sp>
      <p:sp>
        <p:nvSpPr>
          <p:cNvPr id="4" name="object 4"/>
          <p:cNvSpPr txBox="1"/>
          <p:nvPr/>
        </p:nvSpPr>
        <p:spPr>
          <a:xfrm>
            <a:off x="5726587" y="5521018"/>
            <a:ext cx="2984694" cy="2223355"/>
          </a:xfrm>
          <a:prstGeom prst="rect">
            <a:avLst/>
          </a:prstGeom>
        </p:spPr>
        <p:txBody>
          <a:bodyPr wrap="square" lIns="0" tIns="23495" rIns="0" bIns="0" rtlCol="0">
            <a:noAutofit/>
          </a:bodyPr>
          <a:lstStyle/>
          <a:p>
            <a:pPr marL="20732" marR="63515">
              <a:lnSpc>
                <a:spcPts val="3700"/>
              </a:lnSpc>
            </a:pPr>
            <a:r>
              <a:rPr sz="3350" spc="25" dirty="0">
                <a:solidFill>
                  <a:srgbClr val="111111"/>
                </a:solidFill>
                <a:latin typeface="Comic Sans MS"/>
                <a:cs typeface="Comic Sans MS"/>
              </a:rPr>
              <a:t>string</a:t>
            </a:r>
            <a:endParaRPr sz="3350">
              <a:latin typeface="Comic Sans MS"/>
              <a:cs typeface="Comic Sans MS"/>
            </a:endParaRPr>
          </a:p>
          <a:p>
            <a:pPr marL="35862" marR="1701863" indent="-23162">
              <a:lnSpc>
                <a:spcPct val="116942"/>
              </a:lnSpc>
            </a:pPr>
            <a:r>
              <a:rPr sz="3350" spc="22" dirty="0">
                <a:solidFill>
                  <a:srgbClr val="111111"/>
                </a:solidFill>
                <a:latin typeface="Comic Sans MS"/>
                <a:cs typeface="Comic Sans MS"/>
              </a:rPr>
              <a:t>string int</a:t>
            </a:r>
            <a:endParaRPr sz="3350">
              <a:latin typeface="Comic Sans MS"/>
              <a:cs typeface="Comic Sans MS"/>
            </a:endParaRPr>
          </a:p>
          <a:p>
            <a:pPr marL="34971">
              <a:lnSpc>
                <a:spcPts val="4435"/>
              </a:lnSpc>
              <a:spcBef>
                <a:spcPts val="231"/>
              </a:spcBef>
            </a:pPr>
            <a:r>
              <a:rPr sz="3350" spc="19" dirty="0">
                <a:solidFill>
                  <a:srgbClr val="111111"/>
                </a:solidFill>
                <a:latin typeface="Comic Sans MS"/>
                <a:cs typeface="Comic Sans MS"/>
              </a:rPr>
              <a:t>List&lt;Comment&gt;</a:t>
            </a:r>
            <a:endParaRPr sz="3350">
              <a:latin typeface="Comic Sans MS"/>
              <a:cs typeface="Comic Sans MS"/>
            </a:endParaRPr>
          </a:p>
        </p:txBody>
      </p:sp>
      <p:sp>
        <p:nvSpPr>
          <p:cNvPr id="3" name="object 3"/>
          <p:cNvSpPr txBox="1"/>
          <p:nvPr/>
        </p:nvSpPr>
        <p:spPr>
          <a:xfrm>
            <a:off x="11522184" y="5705363"/>
            <a:ext cx="4891267" cy="1114244"/>
          </a:xfrm>
          <a:prstGeom prst="rect">
            <a:avLst/>
          </a:prstGeom>
        </p:spPr>
        <p:txBody>
          <a:bodyPr wrap="square" lIns="0" tIns="25146" rIns="0" bIns="0" rtlCol="0">
            <a:noAutofit/>
          </a:bodyPr>
          <a:lstStyle/>
          <a:p>
            <a:pPr marL="1454411">
              <a:lnSpc>
                <a:spcPts val="3960"/>
              </a:lnSpc>
            </a:pPr>
            <a:r>
              <a:rPr sz="3550" spc="0" dirty="0">
                <a:solidFill>
                  <a:srgbClr val="111111"/>
                </a:solidFill>
                <a:latin typeface="Comic Sans MS"/>
                <a:cs typeface="Comic Sans MS"/>
              </a:rPr>
              <a:t>_person : string</a:t>
            </a:r>
            <a:endParaRPr sz="3550">
              <a:latin typeface="Comic Sans MS"/>
              <a:cs typeface="Comic Sans MS"/>
            </a:endParaRPr>
          </a:p>
          <a:p>
            <a:pPr marL="12700" marR="0">
              <a:lnSpc>
                <a:spcPts val="4760"/>
              </a:lnSpc>
              <a:spcBef>
                <a:spcPts val="95"/>
              </a:spcBef>
            </a:pPr>
            <a:r>
              <a:rPr sz="3550" spc="-3" dirty="0">
                <a:solidFill>
                  <a:srgbClr val="111111"/>
                </a:solidFill>
                <a:latin typeface="Comic Sans MS"/>
                <a:cs typeface="Comic Sans MS"/>
              </a:rPr>
              <a:t>_textComment : string</a:t>
            </a:r>
            <a:endParaRPr sz="3550">
              <a:latin typeface="Comic Sans MS"/>
              <a:cs typeface="Comic Sans MS"/>
            </a:endParaRPr>
          </a:p>
        </p:txBody>
      </p:sp>
      <p:sp>
        <p:nvSpPr>
          <p:cNvPr id="2" name="object 2"/>
          <p:cNvSpPr txBox="1"/>
          <p:nvPr/>
        </p:nvSpPr>
        <p:spPr>
          <a:xfrm>
            <a:off x="2551862" y="8459802"/>
            <a:ext cx="6468029" cy="277447"/>
          </a:xfrm>
          <a:prstGeom prst="rect">
            <a:avLst/>
          </a:prstGeom>
        </p:spPr>
        <p:txBody>
          <a:bodyPr wrap="square" lIns="0" tIns="13874" rIns="0" bIns="0" rtlCol="0">
            <a:noAutofit/>
          </a:bodyPr>
          <a:lstStyle/>
          <a:p>
            <a:pPr marL="12700">
              <a:lnSpc>
                <a:spcPts val="2185"/>
              </a:lnSpc>
            </a:pPr>
            <a:r>
              <a:rPr sz="2000" dirty="0">
                <a:solidFill>
                  <a:srgbClr val="111111"/>
                </a:solidFill>
                <a:latin typeface="Comic Sans MS"/>
                <a:cs typeface="Comic Sans MS"/>
              </a:rPr>
              <a:t>G</a:t>
            </a:r>
            <a:r>
              <a:rPr sz="2000" spc="-14" dirty="0">
                <a:solidFill>
                  <a:srgbClr val="111111"/>
                </a:solidFill>
                <a:latin typeface="Comic Sans MS"/>
                <a:cs typeface="Comic Sans MS"/>
              </a:rPr>
              <a:t>e</a:t>
            </a:r>
            <a:r>
              <a:rPr sz="2000" spc="14" dirty="0">
                <a:solidFill>
                  <a:srgbClr val="111111"/>
                </a:solidFill>
                <a:latin typeface="Comic Sans MS"/>
                <a:cs typeface="Comic Sans MS"/>
              </a:rPr>
              <a:t>t</a:t>
            </a:r>
            <a:r>
              <a:rPr sz="2000" spc="4" dirty="0">
                <a:solidFill>
                  <a:srgbClr val="111111"/>
                </a:solidFill>
                <a:latin typeface="Comic Sans MS"/>
                <a:cs typeface="Comic Sans MS"/>
              </a:rPr>
              <a:t>N</a:t>
            </a:r>
            <a:r>
              <a:rPr sz="2000" spc="0" dirty="0">
                <a:solidFill>
                  <a:srgbClr val="111111"/>
                </a:solidFill>
                <a:latin typeface="Comic Sans MS"/>
                <a:cs typeface="Comic Sans MS"/>
              </a:rPr>
              <a:t>u</a:t>
            </a:r>
            <a:r>
              <a:rPr sz="2000" spc="4" dirty="0">
                <a:solidFill>
                  <a:srgbClr val="111111"/>
                </a:solidFill>
                <a:latin typeface="Comic Sans MS"/>
                <a:cs typeface="Comic Sans MS"/>
              </a:rPr>
              <a:t>m</a:t>
            </a:r>
            <a:r>
              <a:rPr sz="2000" spc="14" dirty="0">
                <a:solidFill>
                  <a:srgbClr val="111111"/>
                </a:solidFill>
                <a:latin typeface="Comic Sans MS"/>
                <a:cs typeface="Comic Sans MS"/>
              </a:rPr>
              <a:t>b</a:t>
            </a:r>
            <a:r>
              <a:rPr sz="2000" spc="-14" dirty="0">
                <a:solidFill>
                  <a:srgbClr val="111111"/>
                </a:solidFill>
                <a:latin typeface="Comic Sans MS"/>
                <a:cs typeface="Comic Sans MS"/>
              </a:rPr>
              <a:t>e</a:t>
            </a:r>
            <a:r>
              <a:rPr sz="2000" spc="0" dirty="0">
                <a:solidFill>
                  <a:srgbClr val="111111"/>
                </a:solidFill>
                <a:latin typeface="Comic Sans MS"/>
                <a:cs typeface="Comic Sans MS"/>
              </a:rPr>
              <a:t>r</a:t>
            </a:r>
            <a:r>
              <a:rPr sz="2000" spc="4" dirty="0">
                <a:solidFill>
                  <a:srgbClr val="111111"/>
                </a:solidFill>
                <a:latin typeface="Comic Sans MS"/>
                <a:cs typeface="Comic Sans MS"/>
              </a:rPr>
              <a:t>O</a:t>
            </a:r>
            <a:r>
              <a:rPr sz="2000" spc="-14" dirty="0">
                <a:solidFill>
                  <a:srgbClr val="111111"/>
                </a:solidFill>
                <a:latin typeface="Comic Sans MS"/>
                <a:cs typeface="Comic Sans MS"/>
              </a:rPr>
              <a:t>f</a:t>
            </a:r>
            <a:r>
              <a:rPr sz="2000" spc="-4" dirty="0">
                <a:solidFill>
                  <a:srgbClr val="111111"/>
                </a:solidFill>
                <a:latin typeface="Comic Sans MS"/>
                <a:cs typeface="Comic Sans MS"/>
              </a:rPr>
              <a:t>C</a:t>
            </a:r>
            <a:r>
              <a:rPr sz="2000" spc="-9" dirty="0">
                <a:solidFill>
                  <a:srgbClr val="111111"/>
                </a:solidFill>
                <a:latin typeface="Comic Sans MS"/>
                <a:cs typeface="Comic Sans MS"/>
              </a:rPr>
              <a:t>o</a:t>
            </a:r>
            <a:r>
              <a:rPr sz="2000" spc="4" dirty="0">
                <a:solidFill>
                  <a:srgbClr val="111111"/>
                </a:solidFill>
                <a:latin typeface="Comic Sans MS"/>
                <a:cs typeface="Comic Sans MS"/>
              </a:rPr>
              <a:t>mm</a:t>
            </a:r>
            <a:r>
              <a:rPr sz="2000" spc="-14" dirty="0">
                <a:solidFill>
                  <a:srgbClr val="111111"/>
                </a:solidFill>
                <a:latin typeface="Comic Sans MS"/>
                <a:cs typeface="Comic Sans MS"/>
              </a:rPr>
              <a:t>e</a:t>
            </a:r>
            <a:r>
              <a:rPr sz="2000" spc="-4" dirty="0">
                <a:solidFill>
                  <a:srgbClr val="111111"/>
                </a:solidFill>
                <a:latin typeface="Comic Sans MS"/>
                <a:cs typeface="Comic Sans MS"/>
              </a:rPr>
              <a:t>n</a:t>
            </a:r>
            <a:r>
              <a:rPr sz="2000" spc="14" dirty="0">
                <a:solidFill>
                  <a:srgbClr val="111111"/>
                </a:solidFill>
                <a:latin typeface="Comic Sans MS"/>
                <a:cs typeface="Comic Sans MS"/>
              </a:rPr>
              <a:t>t</a:t>
            </a:r>
            <a:r>
              <a:rPr sz="2000" spc="-14" dirty="0">
                <a:solidFill>
                  <a:srgbClr val="111111"/>
                </a:solidFill>
                <a:latin typeface="Comic Sans MS"/>
                <a:cs typeface="Comic Sans MS"/>
              </a:rPr>
              <a:t>s</a:t>
            </a:r>
            <a:r>
              <a:rPr sz="2000" spc="-9" dirty="0">
                <a:solidFill>
                  <a:srgbClr val="111111"/>
                </a:solidFill>
                <a:latin typeface="Comic Sans MS"/>
                <a:cs typeface="Comic Sans MS"/>
              </a:rPr>
              <a:t>(</a:t>
            </a:r>
            <a:r>
              <a:rPr sz="2000" spc="-4" dirty="0">
                <a:solidFill>
                  <a:srgbClr val="111111"/>
                </a:solidFill>
                <a:latin typeface="Comic Sans MS"/>
                <a:cs typeface="Comic Sans MS"/>
              </a:rPr>
              <a:t>n</a:t>
            </a:r>
            <a:r>
              <a:rPr sz="2000" spc="-14" dirty="0">
                <a:solidFill>
                  <a:srgbClr val="111111"/>
                </a:solidFill>
                <a:latin typeface="Comic Sans MS"/>
                <a:cs typeface="Comic Sans MS"/>
              </a:rPr>
              <a:t>e</a:t>
            </a:r>
            <a:r>
              <a:rPr sz="2000" spc="0" dirty="0">
                <a:solidFill>
                  <a:srgbClr val="111111"/>
                </a:solidFill>
                <a:latin typeface="Comic Sans MS"/>
                <a:cs typeface="Comic Sans MS"/>
              </a:rPr>
              <a:t>w</a:t>
            </a:r>
            <a:r>
              <a:rPr sz="2000" spc="300" dirty="0">
                <a:solidFill>
                  <a:srgbClr val="111111"/>
                </a:solidFill>
                <a:latin typeface="Comic Sans MS"/>
                <a:cs typeface="Comic Sans MS"/>
              </a:rPr>
              <a:t> </a:t>
            </a:r>
            <a:r>
              <a:rPr sz="2000" spc="-4" dirty="0">
                <a:solidFill>
                  <a:srgbClr val="111111"/>
                </a:solidFill>
                <a:latin typeface="Comic Sans MS"/>
                <a:cs typeface="Comic Sans MS"/>
              </a:rPr>
              <a:t>C</a:t>
            </a:r>
            <a:r>
              <a:rPr sz="2000" spc="-9" dirty="0">
                <a:solidFill>
                  <a:srgbClr val="111111"/>
                </a:solidFill>
                <a:latin typeface="Comic Sans MS"/>
                <a:cs typeface="Comic Sans MS"/>
              </a:rPr>
              <a:t>o</a:t>
            </a:r>
            <a:r>
              <a:rPr sz="2000" spc="4" dirty="0">
                <a:solidFill>
                  <a:srgbClr val="111111"/>
                </a:solidFill>
                <a:latin typeface="Comic Sans MS"/>
                <a:cs typeface="Comic Sans MS"/>
              </a:rPr>
              <a:t>mm</a:t>
            </a:r>
            <a:r>
              <a:rPr sz="2000" spc="-14" dirty="0">
                <a:solidFill>
                  <a:srgbClr val="111111"/>
                </a:solidFill>
                <a:latin typeface="Comic Sans MS"/>
                <a:cs typeface="Comic Sans MS"/>
              </a:rPr>
              <a:t>e</a:t>
            </a:r>
            <a:r>
              <a:rPr sz="2000" spc="-4" dirty="0">
                <a:solidFill>
                  <a:srgbClr val="111111"/>
                </a:solidFill>
                <a:latin typeface="Comic Sans MS"/>
                <a:cs typeface="Comic Sans MS"/>
              </a:rPr>
              <a:t>n</a:t>
            </a:r>
            <a:r>
              <a:rPr sz="2000" spc="14" dirty="0">
                <a:solidFill>
                  <a:srgbClr val="111111"/>
                </a:solidFill>
                <a:latin typeface="Comic Sans MS"/>
                <a:cs typeface="Comic Sans MS"/>
              </a:rPr>
              <a:t>t</a:t>
            </a:r>
            <a:r>
              <a:rPr sz="2000" spc="0" dirty="0">
                <a:solidFill>
                  <a:srgbClr val="111111"/>
                </a:solidFill>
                <a:latin typeface="Comic Sans MS"/>
                <a:cs typeface="Comic Sans MS"/>
              </a:rPr>
              <a:t>:</a:t>
            </a:r>
            <a:r>
              <a:rPr sz="2000" spc="96" dirty="0">
                <a:solidFill>
                  <a:srgbClr val="111111"/>
                </a:solidFill>
                <a:latin typeface="Comic Sans MS"/>
                <a:cs typeface="Comic Sans MS"/>
              </a:rPr>
              <a:t> </a:t>
            </a:r>
            <a:r>
              <a:rPr sz="2000" spc="-4" dirty="0">
                <a:solidFill>
                  <a:srgbClr val="111111"/>
                </a:solidFill>
                <a:latin typeface="Comic Sans MS"/>
                <a:cs typeface="Comic Sans MS"/>
              </a:rPr>
              <a:t>C</a:t>
            </a:r>
            <a:r>
              <a:rPr sz="2000" spc="-9" dirty="0">
                <a:solidFill>
                  <a:srgbClr val="111111"/>
                </a:solidFill>
                <a:latin typeface="Comic Sans MS"/>
                <a:cs typeface="Comic Sans MS"/>
              </a:rPr>
              <a:t>o</a:t>
            </a:r>
            <a:r>
              <a:rPr sz="2000" spc="4" dirty="0">
                <a:solidFill>
                  <a:srgbClr val="111111"/>
                </a:solidFill>
                <a:latin typeface="Comic Sans MS"/>
                <a:cs typeface="Comic Sans MS"/>
              </a:rPr>
              <a:t>mm</a:t>
            </a:r>
            <a:r>
              <a:rPr sz="2000" spc="-14" dirty="0">
                <a:solidFill>
                  <a:srgbClr val="111111"/>
                </a:solidFill>
                <a:latin typeface="Comic Sans MS"/>
                <a:cs typeface="Comic Sans MS"/>
              </a:rPr>
              <a:t>e</a:t>
            </a:r>
            <a:r>
              <a:rPr sz="2000" spc="-4" dirty="0">
                <a:solidFill>
                  <a:srgbClr val="111111"/>
                </a:solidFill>
                <a:latin typeface="Comic Sans MS"/>
                <a:cs typeface="Comic Sans MS"/>
              </a:rPr>
              <a:t>n</a:t>
            </a:r>
            <a:r>
              <a:rPr sz="2000" spc="14" dirty="0">
                <a:solidFill>
                  <a:srgbClr val="111111"/>
                </a:solidFill>
                <a:latin typeface="Comic Sans MS"/>
                <a:cs typeface="Comic Sans MS"/>
              </a:rPr>
              <a:t>t</a:t>
            </a:r>
            <a:r>
              <a:rPr sz="2000" spc="0" dirty="0">
                <a:solidFill>
                  <a:srgbClr val="111111"/>
                </a:solidFill>
                <a:latin typeface="Comic Sans MS"/>
                <a:cs typeface="Comic Sans MS"/>
              </a:rPr>
              <a:t>)</a:t>
            </a:r>
            <a:r>
              <a:rPr sz="2000" spc="76" dirty="0">
                <a:solidFill>
                  <a:srgbClr val="111111"/>
                </a:solidFill>
                <a:latin typeface="Comic Sans MS"/>
                <a:cs typeface="Comic Sans MS"/>
              </a:rPr>
              <a:t> </a:t>
            </a:r>
            <a:r>
              <a:rPr sz="2000" spc="10" dirty="0">
                <a:solidFill>
                  <a:srgbClr val="111111"/>
                </a:solidFill>
                <a:latin typeface="Comic Sans MS"/>
                <a:cs typeface="Comic Sans MS"/>
              </a:rPr>
              <a:t>:</a:t>
            </a:r>
            <a:r>
              <a:rPr sz="2000" spc="0" dirty="0">
                <a:solidFill>
                  <a:srgbClr val="111111"/>
                </a:solidFill>
                <a:latin typeface="Comic Sans MS"/>
                <a:cs typeface="Comic Sans MS"/>
              </a:rPr>
              <a:t> </a:t>
            </a:r>
            <a:r>
              <a:rPr sz="2000" spc="4" dirty="0">
                <a:solidFill>
                  <a:srgbClr val="111111"/>
                </a:solidFill>
                <a:latin typeface="Comic Sans MS"/>
                <a:cs typeface="Comic Sans MS"/>
              </a:rPr>
              <a:t>in</a:t>
            </a:r>
            <a:r>
              <a:rPr sz="2000" spc="8" dirty="0">
                <a:solidFill>
                  <a:srgbClr val="111111"/>
                </a:solidFill>
                <a:latin typeface="Comic Sans MS"/>
                <a:cs typeface="Comic Sans MS"/>
              </a:rPr>
              <a:t>t</a:t>
            </a:r>
            <a:endParaRPr sz="2000">
              <a:latin typeface="Comic Sans MS"/>
              <a:cs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6603541" y="561638"/>
            <a:ext cx="7345237" cy="529494"/>
          </a:xfrm>
          <a:prstGeom prst="rect">
            <a:avLst/>
          </a:prstGeom>
        </p:spPr>
        <p:txBody>
          <a:bodyPr wrap="square" lIns="0" tIns="26479" rIns="0" bIns="0" rtlCol="0">
            <a:noAutofit/>
          </a:bodyPr>
          <a:lstStyle/>
          <a:p>
            <a:pPr marL="12700">
              <a:lnSpc>
                <a:spcPts val="4170"/>
              </a:lnSpc>
            </a:pPr>
            <a:r>
              <a:rPr sz="3950" spc="0" dirty="0">
                <a:solidFill>
                  <a:srgbClr val="111111"/>
                </a:solidFill>
                <a:latin typeface="Comic Sans MS"/>
                <a:cs typeface="Comic Sans MS"/>
              </a:rPr>
              <a:t>Encapsulation: Online Ordering</a:t>
            </a:r>
            <a:endParaRPr sz="3950">
              <a:latin typeface="Comic Sans MS"/>
              <a:cs typeface="Comic Sans MS"/>
            </a:endParaRPr>
          </a:p>
        </p:txBody>
      </p:sp>
      <p:sp>
        <p:nvSpPr>
          <p:cNvPr id="9" name="object 9"/>
          <p:cNvSpPr txBox="1"/>
          <p:nvPr/>
        </p:nvSpPr>
        <p:spPr>
          <a:xfrm>
            <a:off x="1176963" y="1905651"/>
            <a:ext cx="17749761" cy="7254116"/>
          </a:xfrm>
          <a:prstGeom prst="rect">
            <a:avLst/>
          </a:prstGeom>
        </p:spPr>
        <p:txBody>
          <a:bodyPr wrap="square" lIns="0" tIns="16160" rIns="0" bIns="0" rtlCol="0">
            <a:noAutofit/>
          </a:bodyPr>
          <a:lstStyle/>
          <a:p>
            <a:pPr marL="12700" marR="47031">
              <a:lnSpc>
                <a:spcPts val="2545"/>
              </a:lnSpc>
            </a:pPr>
            <a:r>
              <a:rPr sz="2250" spc="-1" dirty="0">
                <a:solidFill>
                  <a:srgbClr val="111111"/>
                </a:solidFill>
                <a:latin typeface="Comic Sans MS"/>
                <a:cs typeface="Comic Sans MS"/>
              </a:rPr>
              <a:t>• Scenario</a:t>
            </a:r>
            <a:endParaRPr sz="2250">
              <a:latin typeface="Comic Sans MS"/>
              <a:cs typeface="Comic Sans MS"/>
            </a:endParaRPr>
          </a:p>
          <a:p>
            <a:pPr marL="12700">
              <a:lnSpc>
                <a:spcPct val="119032"/>
              </a:lnSpc>
            </a:pPr>
            <a:r>
              <a:rPr sz="2250" spc="0" dirty="0">
                <a:solidFill>
                  <a:srgbClr val="111111"/>
                </a:solidFill>
                <a:latin typeface="Comic Sans MS"/>
                <a:cs typeface="Comic Sans MS"/>
              </a:rPr>
              <a:t>You have been hired to help a company with their product ordering system. They sell many products online to a variety of customers and need to produce packing labels, shipping labels, and compute final prices for billing.</a:t>
            </a:r>
            <a:endParaRPr sz="2250">
              <a:latin typeface="Comic Sans MS"/>
              <a:cs typeface="Comic Sans MS"/>
            </a:endParaRPr>
          </a:p>
          <a:p>
            <a:pPr marL="12700" marR="47031">
              <a:lnSpc>
                <a:spcPct val="116129"/>
              </a:lnSpc>
            </a:pPr>
            <a:r>
              <a:rPr sz="2250" spc="-2" dirty="0">
                <a:solidFill>
                  <a:srgbClr val="111111"/>
                </a:solidFill>
                <a:latin typeface="Comic Sans MS"/>
                <a:cs typeface="Comic Sans MS"/>
              </a:rPr>
              <a:t>• Program Specification</a:t>
            </a:r>
            <a:endParaRPr sz="2250">
              <a:latin typeface="Comic Sans MS"/>
              <a:cs typeface="Comic Sans MS"/>
            </a:endParaRPr>
          </a:p>
          <a:p>
            <a:pPr marL="12700" marR="235489">
              <a:lnSpc>
                <a:spcPct val="119032"/>
              </a:lnSpc>
              <a:spcBef>
                <a:spcPts val="80"/>
              </a:spcBef>
            </a:pPr>
            <a:r>
              <a:rPr sz="2250" spc="-9" dirty="0">
                <a:solidFill>
                  <a:srgbClr val="111111"/>
                </a:solidFill>
                <a:latin typeface="Comic Sans MS"/>
                <a:cs typeface="Comic Sans MS"/>
              </a:rPr>
              <a:t>W</a:t>
            </a:r>
            <a:r>
              <a:rPr sz="2250" spc="-14" dirty="0">
                <a:solidFill>
                  <a:srgbClr val="111111"/>
                </a:solidFill>
                <a:latin typeface="Comic Sans MS"/>
                <a:cs typeface="Comic Sans MS"/>
              </a:rPr>
              <a:t>r</a:t>
            </a:r>
            <a:r>
              <a:rPr sz="2250" spc="0" dirty="0">
                <a:solidFill>
                  <a:srgbClr val="111111"/>
                </a:solidFill>
                <a:latin typeface="Comic Sans MS"/>
                <a:cs typeface="Comic Sans MS"/>
              </a:rPr>
              <a:t>i</a:t>
            </a:r>
            <a:r>
              <a:rPr sz="2250" spc="4" dirty="0">
                <a:solidFill>
                  <a:srgbClr val="111111"/>
                </a:solidFill>
                <a:latin typeface="Comic Sans MS"/>
                <a:cs typeface="Comic Sans MS"/>
              </a:rPr>
              <a:t>t</a:t>
            </a:r>
            <a:r>
              <a:rPr sz="2250" spc="0" dirty="0">
                <a:solidFill>
                  <a:srgbClr val="111111"/>
                </a:solidFill>
                <a:latin typeface="Comic Sans MS"/>
                <a:cs typeface="Comic Sans MS"/>
              </a:rPr>
              <a:t>e a </a:t>
            </a:r>
            <a:r>
              <a:rPr sz="2250" spc="-19" dirty="0">
                <a:solidFill>
                  <a:srgbClr val="111111"/>
                </a:solidFill>
                <a:latin typeface="Comic Sans MS"/>
                <a:cs typeface="Comic Sans MS"/>
              </a:rPr>
              <a:t>p</a:t>
            </a:r>
            <a:r>
              <a:rPr sz="2250" spc="-14" dirty="0">
                <a:solidFill>
                  <a:srgbClr val="111111"/>
                </a:solidFill>
                <a:latin typeface="Comic Sans MS"/>
                <a:cs typeface="Comic Sans MS"/>
              </a:rPr>
              <a:t>r</a:t>
            </a:r>
            <a:r>
              <a:rPr sz="2250" spc="0" dirty="0">
                <a:solidFill>
                  <a:srgbClr val="111111"/>
                </a:solidFill>
                <a:latin typeface="Comic Sans MS"/>
                <a:cs typeface="Comic Sans MS"/>
              </a:rPr>
              <a:t>o</a:t>
            </a:r>
            <a:r>
              <a:rPr sz="2250" spc="-9" dirty="0">
                <a:solidFill>
                  <a:srgbClr val="111111"/>
                </a:solidFill>
                <a:latin typeface="Comic Sans MS"/>
                <a:cs typeface="Comic Sans MS"/>
              </a:rPr>
              <a:t>g</a:t>
            </a:r>
            <a:r>
              <a:rPr sz="2250" spc="-14" dirty="0">
                <a:solidFill>
                  <a:srgbClr val="111111"/>
                </a:solidFill>
                <a:latin typeface="Comic Sans MS"/>
                <a:cs typeface="Comic Sans MS"/>
              </a:rPr>
              <a:t>r</a:t>
            </a:r>
            <a:r>
              <a:rPr sz="2250" spc="-4" dirty="0">
                <a:solidFill>
                  <a:srgbClr val="111111"/>
                </a:solidFill>
                <a:latin typeface="Comic Sans MS"/>
                <a:cs typeface="Comic Sans MS"/>
              </a:rPr>
              <a:t>a</a:t>
            </a:r>
            <a:r>
              <a:rPr sz="2250" spc="0" dirty="0">
                <a:solidFill>
                  <a:srgbClr val="111111"/>
                </a:solidFill>
                <a:latin typeface="Comic Sans MS"/>
                <a:cs typeface="Comic Sans MS"/>
              </a:rPr>
              <a:t>m</a:t>
            </a:r>
            <a:r>
              <a:rPr sz="2250" spc="-4" dirty="0">
                <a:solidFill>
                  <a:srgbClr val="111111"/>
                </a:solidFill>
                <a:latin typeface="Comic Sans MS"/>
                <a:cs typeface="Comic Sans MS"/>
              </a:rPr>
              <a:t> </a:t>
            </a:r>
            <a:r>
              <a:rPr sz="2250" spc="4" dirty="0">
                <a:solidFill>
                  <a:srgbClr val="111111"/>
                </a:solidFill>
                <a:latin typeface="Comic Sans MS"/>
                <a:cs typeface="Comic Sans MS"/>
              </a:rPr>
              <a:t>th</a:t>
            </a:r>
            <a:r>
              <a:rPr sz="2250" spc="-4" dirty="0">
                <a:solidFill>
                  <a:srgbClr val="111111"/>
                </a:solidFill>
                <a:latin typeface="Comic Sans MS"/>
                <a:cs typeface="Comic Sans MS"/>
              </a:rPr>
              <a:t>a</a:t>
            </a:r>
            <a:r>
              <a:rPr sz="2250" spc="0" dirty="0">
                <a:solidFill>
                  <a:srgbClr val="111111"/>
                </a:solidFill>
                <a:latin typeface="Comic Sans MS"/>
                <a:cs typeface="Comic Sans MS"/>
              </a:rPr>
              <a:t>t</a:t>
            </a:r>
            <a:r>
              <a:rPr sz="2250" spc="9" dirty="0">
                <a:solidFill>
                  <a:srgbClr val="111111"/>
                </a:solidFill>
                <a:latin typeface="Comic Sans MS"/>
                <a:cs typeface="Comic Sans MS"/>
              </a:rPr>
              <a:t> </a:t>
            </a:r>
            <a:r>
              <a:rPr sz="2250" spc="4" dirty="0">
                <a:solidFill>
                  <a:srgbClr val="111111"/>
                </a:solidFill>
                <a:latin typeface="Comic Sans MS"/>
                <a:cs typeface="Comic Sans MS"/>
              </a:rPr>
              <a:t>h</a:t>
            </a:r>
            <a:r>
              <a:rPr sz="2250" spc="-4" dirty="0">
                <a:solidFill>
                  <a:srgbClr val="111111"/>
                </a:solidFill>
                <a:latin typeface="Comic Sans MS"/>
                <a:cs typeface="Comic Sans MS"/>
              </a:rPr>
              <a:t>a</a:t>
            </a:r>
            <a:r>
              <a:rPr sz="2250" spc="0" dirty="0">
                <a:solidFill>
                  <a:srgbClr val="111111"/>
                </a:solidFill>
                <a:latin typeface="Comic Sans MS"/>
                <a:cs typeface="Comic Sans MS"/>
              </a:rPr>
              <a:t>s</a:t>
            </a:r>
            <a:r>
              <a:rPr sz="2250" spc="14" dirty="0">
                <a:solidFill>
                  <a:srgbClr val="111111"/>
                </a:solidFill>
                <a:latin typeface="Comic Sans MS"/>
                <a:cs typeface="Comic Sans MS"/>
              </a:rPr>
              <a:t> </a:t>
            </a:r>
            <a:r>
              <a:rPr sz="2250" spc="-9" dirty="0">
                <a:solidFill>
                  <a:srgbClr val="111111"/>
                </a:solidFill>
                <a:latin typeface="Comic Sans MS"/>
                <a:cs typeface="Comic Sans MS"/>
              </a:rPr>
              <a:t>c</a:t>
            </a:r>
            <a:r>
              <a:rPr sz="2250" spc="14" dirty="0">
                <a:solidFill>
                  <a:srgbClr val="111111"/>
                </a:solidFill>
                <a:latin typeface="Comic Sans MS"/>
                <a:cs typeface="Comic Sans MS"/>
              </a:rPr>
              <a:t>l</a:t>
            </a:r>
            <a:r>
              <a:rPr sz="2250" spc="-4" dirty="0">
                <a:solidFill>
                  <a:srgbClr val="111111"/>
                </a:solidFill>
                <a:latin typeface="Comic Sans MS"/>
                <a:cs typeface="Comic Sans MS"/>
              </a:rPr>
              <a:t>a</a:t>
            </a:r>
            <a:r>
              <a:rPr sz="2250" spc="9" dirty="0">
                <a:solidFill>
                  <a:srgbClr val="111111"/>
                </a:solidFill>
                <a:latin typeface="Comic Sans MS"/>
                <a:cs typeface="Comic Sans MS"/>
              </a:rPr>
              <a:t>ss</a:t>
            </a:r>
            <a:r>
              <a:rPr sz="2250" spc="-9" dirty="0">
                <a:solidFill>
                  <a:srgbClr val="111111"/>
                </a:solidFill>
                <a:latin typeface="Comic Sans MS"/>
                <a:cs typeface="Comic Sans MS"/>
              </a:rPr>
              <a:t>e</a:t>
            </a:r>
            <a:r>
              <a:rPr sz="2250" spc="0" dirty="0">
                <a:solidFill>
                  <a:srgbClr val="111111"/>
                </a:solidFill>
                <a:latin typeface="Comic Sans MS"/>
                <a:cs typeface="Comic Sans MS"/>
              </a:rPr>
              <a:t>s</a:t>
            </a:r>
            <a:r>
              <a:rPr sz="2250" spc="14" dirty="0">
                <a:solidFill>
                  <a:srgbClr val="111111"/>
                </a:solidFill>
                <a:latin typeface="Comic Sans MS"/>
                <a:cs typeface="Comic Sans MS"/>
              </a:rPr>
              <a:t> </a:t>
            </a:r>
            <a:r>
              <a:rPr sz="2250" spc="0" dirty="0">
                <a:solidFill>
                  <a:srgbClr val="111111"/>
                </a:solidFill>
                <a:latin typeface="Comic Sans MS"/>
                <a:cs typeface="Comic Sans MS"/>
              </a:rPr>
              <a:t>for</a:t>
            </a:r>
            <a:r>
              <a:rPr sz="2250" spc="-9" dirty="0">
                <a:solidFill>
                  <a:srgbClr val="111111"/>
                </a:solidFill>
                <a:latin typeface="Comic Sans MS"/>
                <a:cs typeface="Comic Sans MS"/>
              </a:rPr>
              <a:t> </a:t>
            </a:r>
            <a:r>
              <a:rPr sz="2250" spc="14" dirty="0">
                <a:solidFill>
                  <a:srgbClr val="111111"/>
                </a:solidFill>
                <a:latin typeface="Comic Sans MS"/>
                <a:cs typeface="Comic Sans MS"/>
              </a:rPr>
              <a:t>P</a:t>
            </a:r>
            <a:r>
              <a:rPr sz="2250" spc="-14" dirty="0">
                <a:solidFill>
                  <a:srgbClr val="111111"/>
                </a:solidFill>
                <a:latin typeface="Comic Sans MS"/>
                <a:cs typeface="Comic Sans MS"/>
              </a:rPr>
              <a:t>r</a:t>
            </a:r>
            <a:r>
              <a:rPr sz="2250" spc="0" dirty="0">
                <a:solidFill>
                  <a:srgbClr val="111111"/>
                </a:solidFill>
                <a:latin typeface="Comic Sans MS"/>
                <a:cs typeface="Comic Sans MS"/>
              </a:rPr>
              <a:t>o</a:t>
            </a:r>
            <a:r>
              <a:rPr sz="2250" spc="-19" dirty="0">
                <a:solidFill>
                  <a:srgbClr val="111111"/>
                </a:solidFill>
                <a:latin typeface="Comic Sans MS"/>
                <a:cs typeface="Comic Sans MS"/>
              </a:rPr>
              <a:t>d</a:t>
            </a:r>
            <a:r>
              <a:rPr sz="2250" spc="14" dirty="0">
                <a:solidFill>
                  <a:srgbClr val="111111"/>
                </a:solidFill>
                <a:latin typeface="Comic Sans MS"/>
                <a:cs typeface="Comic Sans MS"/>
              </a:rPr>
              <a:t>u</a:t>
            </a:r>
            <a:r>
              <a:rPr sz="2250" spc="-9" dirty="0">
                <a:solidFill>
                  <a:srgbClr val="111111"/>
                </a:solidFill>
                <a:latin typeface="Comic Sans MS"/>
                <a:cs typeface="Comic Sans MS"/>
              </a:rPr>
              <a:t>c</a:t>
            </a:r>
            <a:r>
              <a:rPr sz="2250" spc="4" dirty="0">
                <a:solidFill>
                  <a:srgbClr val="111111"/>
                </a:solidFill>
                <a:latin typeface="Comic Sans MS"/>
                <a:cs typeface="Comic Sans MS"/>
              </a:rPr>
              <a:t>t</a:t>
            </a:r>
            <a:r>
              <a:rPr sz="2250" spc="0" dirty="0">
                <a:solidFill>
                  <a:srgbClr val="111111"/>
                </a:solidFill>
                <a:latin typeface="Comic Sans MS"/>
                <a:cs typeface="Comic Sans MS"/>
              </a:rPr>
              <a:t>,</a:t>
            </a:r>
            <a:r>
              <a:rPr sz="2250" spc="14" dirty="0">
                <a:solidFill>
                  <a:srgbClr val="111111"/>
                </a:solidFill>
                <a:latin typeface="Comic Sans MS"/>
                <a:cs typeface="Comic Sans MS"/>
              </a:rPr>
              <a:t> </a:t>
            </a:r>
            <a:r>
              <a:rPr sz="2250" spc="-14" dirty="0">
                <a:solidFill>
                  <a:srgbClr val="111111"/>
                </a:solidFill>
                <a:latin typeface="Comic Sans MS"/>
                <a:cs typeface="Comic Sans MS"/>
              </a:rPr>
              <a:t>C</a:t>
            </a:r>
            <a:r>
              <a:rPr sz="2250" spc="14" dirty="0">
                <a:solidFill>
                  <a:srgbClr val="111111"/>
                </a:solidFill>
                <a:latin typeface="Comic Sans MS"/>
                <a:cs typeface="Comic Sans MS"/>
              </a:rPr>
              <a:t>u</a:t>
            </a:r>
            <a:r>
              <a:rPr sz="2250" spc="9" dirty="0">
                <a:solidFill>
                  <a:srgbClr val="111111"/>
                </a:solidFill>
                <a:latin typeface="Comic Sans MS"/>
                <a:cs typeface="Comic Sans MS"/>
              </a:rPr>
              <a:t>s</a:t>
            </a:r>
            <a:r>
              <a:rPr sz="2250" spc="4" dirty="0">
                <a:solidFill>
                  <a:srgbClr val="111111"/>
                </a:solidFill>
                <a:latin typeface="Comic Sans MS"/>
                <a:cs typeface="Comic Sans MS"/>
              </a:rPr>
              <a:t>t</a:t>
            </a:r>
            <a:r>
              <a:rPr sz="2250" spc="0" dirty="0">
                <a:solidFill>
                  <a:srgbClr val="111111"/>
                </a:solidFill>
                <a:latin typeface="Comic Sans MS"/>
                <a:cs typeface="Comic Sans MS"/>
              </a:rPr>
              <a:t>o</a:t>
            </a:r>
            <a:r>
              <a:rPr sz="2250" spc="-9" dirty="0">
                <a:solidFill>
                  <a:srgbClr val="111111"/>
                </a:solidFill>
                <a:latin typeface="Comic Sans MS"/>
                <a:cs typeface="Comic Sans MS"/>
              </a:rPr>
              <a:t>me</a:t>
            </a:r>
            <a:r>
              <a:rPr sz="2250" spc="-14" dirty="0">
                <a:solidFill>
                  <a:srgbClr val="111111"/>
                </a:solidFill>
                <a:latin typeface="Comic Sans MS"/>
                <a:cs typeface="Comic Sans MS"/>
              </a:rPr>
              <a:t>r</a:t>
            </a:r>
            <a:r>
              <a:rPr sz="2250" spc="0" dirty="0">
                <a:solidFill>
                  <a:srgbClr val="111111"/>
                </a:solidFill>
                <a:latin typeface="Comic Sans MS"/>
                <a:cs typeface="Comic Sans MS"/>
              </a:rPr>
              <a:t>,</a:t>
            </a:r>
            <a:r>
              <a:rPr sz="2250" spc="14" dirty="0">
                <a:solidFill>
                  <a:srgbClr val="111111"/>
                </a:solidFill>
                <a:latin typeface="Comic Sans MS"/>
                <a:cs typeface="Comic Sans MS"/>
              </a:rPr>
              <a:t> </a:t>
            </a:r>
            <a:r>
              <a:rPr sz="2250" spc="-25" dirty="0">
                <a:solidFill>
                  <a:srgbClr val="111111"/>
                </a:solidFill>
                <a:latin typeface="Comic Sans MS"/>
                <a:cs typeface="Comic Sans MS"/>
              </a:rPr>
              <a:t>A</a:t>
            </a:r>
            <a:r>
              <a:rPr sz="2250" spc="-19" dirty="0">
                <a:solidFill>
                  <a:srgbClr val="111111"/>
                </a:solidFill>
                <a:latin typeface="Comic Sans MS"/>
                <a:cs typeface="Comic Sans MS"/>
              </a:rPr>
              <a:t>dd</a:t>
            </a:r>
            <a:r>
              <a:rPr sz="2250" spc="-14" dirty="0">
                <a:solidFill>
                  <a:srgbClr val="111111"/>
                </a:solidFill>
                <a:latin typeface="Comic Sans MS"/>
                <a:cs typeface="Comic Sans MS"/>
              </a:rPr>
              <a:t>r</a:t>
            </a:r>
            <a:r>
              <a:rPr sz="2250" spc="-9" dirty="0">
                <a:solidFill>
                  <a:srgbClr val="111111"/>
                </a:solidFill>
                <a:latin typeface="Comic Sans MS"/>
                <a:cs typeface="Comic Sans MS"/>
              </a:rPr>
              <a:t>e</a:t>
            </a:r>
            <a:r>
              <a:rPr sz="2250" spc="9" dirty="0">
                <a:solidFill>
                  <a:srgbClr val="111111"/>
                </a:solidFill>
                <a:latin typeface="Comic Sans MS"/>
                <a:cs typeface="Comic Sans MS"/>
              </a:rPr>
              <a:t>ss</a:t>
            </a:r>
            <a:r>
              <a:rPr sz="2250" spc="0" dirty="0">
                <a:solidFill>
                  <a:srgbClr val="111111"/>
                </a:solidFill>
                <a:latin typeface="Comic Sans MS"/>
                <a:cs typeface="Comic Sans MS"/>
              </a:rPr>
              <a:t>,</a:t>
            </a:r>
            <a:r>
              <a:rPr sz="2250" spc="14" dirty="0">
                <a:solidFill>
                  <a:srgbClr val="111111"/>
                </a:solidFill>
                <a:latin typeface="Comic Sans MS"/>
                <a:cs typeface="Comic Sans MS"/>
              </a:rPr>
              <a:t> </a:t>
            </a:r>
            <a:r>
              <a:rPr sz="2250" spc="-4" dirty="0">
                <a:solidFill>
                  <a:srgbClr val="111111"/>
                </a:solidFill>
                <a:latin typeface="Comic Sans MS"/>
                <a:cs typeface="Comic Sans MS"/>
              </a:rPr>
              <a:t>a</a:t>
            </a:r>
            <a:r>
              <a:rPr sz="2250" spc="4" dirty="0">
                <a:solidFill>
                  <a:srgbClr val="111111"/>
                </a:solidFill>
                <a:latin typeface="Comic Sans MS"/>
                <a:cs typeface="Comic Sans MS"/>
              </a:rPr>
              <a:t>n</a:t>
            </a:r>
            <a:r>
              <a:rPr sz="2250" spc="0" dirty="0">
                <a:solidFill>
                  <a:srgbClr val="111111"/>
                </a:solidFill>
                <a:latin typeface="Comic Sans MS"/>
                <a:cs typeface="Comic Sans MS"/>
              </a:rPr>
              <a:t>d</a:t>
            </a:r>
            <a:r>
              <a:rPr sz="2250" spc="-14" dirty="0">
                <a:solidFill>
                  <a:srgbClr val="111111"/>
                </a:solidFill>
                <a:latin typeface="Comic Sans MS"/>
                <a:cs typeface="Comic Sans MS"/>
              </a:rPr>
              <a:t> </a:t>
            </a:r>
            <a:r>
              <a:rPr sz="2250" spc="19" dirty="0">
                <a:solidFill>
                  <a:srgbClr val="111111"/>
                </a:solidFill>
                <a:latin typeface="Comic Sans MS"/>
                <a:cs typeface="Comic Sans MS"/>
              </a:rPr>
              <a:t>O</a:t>
            </a:r>
            <a:r>
              <a:rPr sz="2250" spc="-14" dirty="0">
                <a:solidFill>
                  <a:srgbClr val="111111"/>
                </a:solidFill>
                <a:latin typeface="Comic Sans MS"/>
                <a:cs typeface="Comic Sans MS"/>
              </a:rPr>
              <a:t>r</a:t>
            </a:r>
            <a:r>
              <a:rPr sz="2250" spc="-19" dirty="0">
                <a:solidFill>
                  <a:srgbClr val="111111"/>
                </a:solidFill>
                <a:latin typeface="Comic Sans MS"/>
                <a:cs typeface="Comic Sans MS"/>
              </a:rPr>
              <a:t>d</a:t>
            </a:r>
            <a:r>
              <a:rPr sz="2250" spc="-9" dirty="0">
                <a:solidFill>
                  <a:srgbClr val="111111"/>
                </a:solidFill>
                <a:latin typeface="Comic Sans MS"/>
                <a:cs typeface="Comic Sans MS"/>
              </a:rPr>
              <a:t>e</a:t>
            </a:r>
            <a:r>
              <a:rPr sz="2250" spc="-14" dirty="0">
                <a:solidFill>
                  <a:srgbClr val="111111"/>
                </a:solidFill>
                <a:latin typeface="Comic Sans MS"/>
                <a:cs typeface="Comic Sans MS"/>
              </a:rPr>
              <a:t>r</a:t>
            </a:r>
            <a:r>
              <a:rPr sz="2250" spc="0" dirty="0">
                <a:solidFill>
                  <a:srgbClr val="111111"/>
                </a:solidFill>
                <a:latin typeface="Comic Sans MS"/>
                <a:cs typeface="Comic Sans MS"/>
              </a:rPr>
              <a:t>. </a:t>
            </a:r>
            <a:r>
              <a:rPr sz="2250" spc="9" dirty="0">
                <a:solidFill>
                  <a:srgbClr val="111111"/>
                </a:solidFill>
                <a:latin typeface="Comic Sans MS"/>
                <a:cs typeface="Comic Sans MS"/>
              </a:rPr>
              <a:t>T</a:t>
            </a:r>
            <a:r>
              <a:rPr sz="2250" spc="4" dirty="0">
                <a:solidFill>
                  <a:srgbClr val="111111"/>
                </a:solidFill>
                <a:latin typeface="Comic Sans MS"/>
                <a:cs typeface="Comic Sans MS"/>
              </a:rPr>
              <a:t>h</a:t>
            </a:r>
            <a:r>
              <a:rPr sz="2250" spc="0" dirty="0">
                <a:solidFill>
                  <a:srgbClr val="111111"/>
                </a:solidFill>
                <a:latin typeface="Comic Sans MS"/>
                <a:cs typeface="Comic Sans MS"/>
              </a:rPr>
              <a:t>e </a:t>
            </a:r>
            <a:r>
              <a:rPr sz="2250" spc="-14" dirty="0">
                <a:solidFill>
                  <a:srgbClr val="111111"/>
                </a:solidFill>
                <a:latin typeface="Comic Sans MS"/>
                <a:cs typeface="Comic Sans MS"/>
              </a:rPr>
              <a:t>r</a:t>
            </a:r>
            <a:r>
              <a:rPr sz="2250" spc="-9" dirty="0">
                <a:solidFill>
                  <a:srgbClr val="111111"/>
                </a:solidFill>
                <a:latin typeface="Comic Sans MS"/>
                <a:cs typeface="Comic Sans MS"/>
              </a:rPr>
              <a:t>e</a:t>
            </a:r>
            <a:r>
              <a:rPr sz="2250" spc="9" dirty="0">
                <a:solidFill>
                  <a:srgbClr val="111111"/>
                </a:solidFill>
                <a:latin typeface="Comic Sans MS"/>
                <a:cs typeface="Comic Sans MS"/>
              </a:rPr>
              <a:t>s</a:t>
            </a:r>
            <a:r>
              <a:rPr sz="2250" spc="-19" dirty="0">
                <a:solidFill>
                  <a:srgbClr val="111111"/>
                </a:solidFill>
                <a:latin typeface="Comic Sans MS"/>
                <a:cs typeface="Comic Sans MS"/>
              </a:rPr>
              <a:t>p</a:t>
            </a:r>
            <a:r>
              <a:rPr sz="2250" spc="0" dirty="0">
                <a:solidFill>
                  <a:srgbClr val="111111"/>
                </a:solidFill>
                <a:latin typeface="Comic Sans MS"/>
                <a:cs typeface="Comic Sans MS"/>
              </a:rPr>
              <a:t>o</a:t>
            </a:r>
            <a:r>
              <a:rPr sz="2250" spc="4" dirty="0">
                <a:solidFill>
                  <a:srgbClr val="111111"/>
                </a:solidFill>
                <a:latin typeface="Comic Sans MS"/>
                <a:cs typeface="Comic Sans MS"/>
              </a:rPr>
              <a:t>n</a:t>
            </a:r>
            <a:r>
              <a:rPr sz="2250" spc="9" dirty="0">
                <a:solidFill>
                  <a:srgbClr val="111111"/>
                </a:solidFill>
                <a:latin typeface="Comic Sans MS"/>
                <a:cs typeface="Comic Sans MS"/>
              </a:rPr>
              <a:t>s</a:t>
            </a:r>
            <a:r>
              <a:rPr sz="2250" spc="0" dirty="0">
                <a:solidFill>
                  <a:srgbClr val="111111"/>
                </a:solidFill>
                <a:latin typeface="Comic Sans MS"/>
                <a:cs typeface="Comic Sans MS"/>
              </a:rPr>
              <a:t>i</a:t>
            </a:r>
            <a:r>
              <a:rPr sz="2250" spc="4" dirty="0">
                <a:solidFill>
                  <a:srgbClr val="111111"/>
                </a:solidFill>
                <a:latin typeface="Comic Sans MS"/>
                <a:cs typeface="Comic Sans MS"/>
              </a:rPr>
              <a:t>b</a:t>
            </a:r>
            <a:r>
              <a:rPr sz="2250" spc="0" dirty="0">
                <a:solidFill>
                  <a:srgbClr val="111111"/>
                </a:solidFill>
                <a:latin typeface="Comic Sans MS"/>
                <a:cs typeface="Comic Sans MS"/>
              </a:rPr>
              <a:t>i</a:t>
            </a:r>
            <a:r>
              <a:rPr sz="2250" spc="14" dirty="0">
                <a:solidFill>
                  <a:srgbClr val="111111"/>
                </a:solidFill>
                <a:latin typeface="Comic Sans MS"/>
                <a:cs typeface="Comic Sans MS"/>
              </a:rPr>
              <a:t>l</a:t>
            </a:r>
            <a:r>
              <a:rPr sz="2250" spc="0" dirty="0">
                <a:solidFill>
                  <a:srgbClr val="111111"/>
                </a:solidFill>
                <a:latin typeface="Comic Sans MS"/>
                <a:cs typeface="Comic Sans MS"/>
              </a:rPr>
              <a:t>i</a:t>
            </a:r>
            <a:r>
              <a:rPr sz="2250" spc="4" dirty="0">
                <a:solidFill>
                  <a:srgbClr val="111111"/>
                </a:solidFill>
                <a:latin typeface="Comic Sans MS"/>
                <a:cs typeface="Comic Sans MS"/>
              </a:rPr>
              <a:t>t</a:t>
            </a:r>
            <a:r>
              <a:rPr sz="2250" spc="0" dirty="0">
                <a:solidFill>
                  <a:srgbClr val="111111"/>
                </a:solidFill>
                <a:latin typeface="Comic Sans MS"/>
                <a:cs typeface="Comic Sans MS"/>
              </a:rPr>
              <a:t>i</a:t>
            </a:r>
            <a:r>
              <a:rPr sz="2250" spc="-9" dirty="0">
                <a:solidFill>
                  <a:srgbClr val="111111"/>
                </a:solidFill>
                <a:latin typeface="Comic Sans MS"/>
                <a:cs typeface="Comic Sans MS"/>
              </a:rPr>
              <a:t>e</a:t>
            </a:r>
            <a:r>
              <a:rPr sz="2250" spc="0" dirty="0">
                <a:solidFill>
                  <a:srgbClr val="111111"/>
                </a:solidFill>
                <a:latin typeface="Comic Sans MS"/>
                <a:cs typeface="Comic Sans MS"/>
              </a:rPr>
              <a:t>s</a:t>
            </a:r>
            <a:r>
              <a:rPr sz="2250" spc="14" dirty="0">
                <a:solidFill>
                  <a:srgbClr val="111111"/>
                </a:solidFill>
                <a:latin typeface="Comic Sans MS"/>
                <a:cs typeface="Comic Sans MS"/>
              </a:rPr>
              <a:t> </a:t>
            </a:r>
            <a:r>
              <a:rPr sz="2250" spc="0" dirty="0">
                <a:solidFill>
                  <a:srgbClr val="111111"/>
                </a:solidFill>
                <a:latin typeface="Comic Sans MS"/>
                <a:cs typeface="Comic Sans MS"/>
              </a:rPr>
              <a:t>of </a:t>
            </a:r>
            <a:r>
              <a:rPr sz="2250" spc="4" dirty="0">
                <a:solidFill>
                  <a:srgbClr val="111111"/>
                </a:solidFill>
                <a:latin typeface="Comic Sans MS"/>
                <a:cs typeface="Comic Sans MS"/>
              </a:rPr>
              <a:t>th</a:t>
            </a:r>
            <a:r>
              <a:rPr sz="2250" spc="-9" dirty="0">
                <a:solidFill>
                  <a:srgbClr val="111111"/>
                </a:solidFill>
                <a:latin typeface="Comic Sans MS"/>
                <a:cs typeface="Comic Sans MS"/>
              </a:rPr>
              <a:t>e</a:t>
            </a:r>
            <a:r>
              <a:rPr sz="2250" spc="9" dirty="0">
                <a:solidFill>
                  <a:srgbClr val="111111"/>
                </a:solidFill>
                <a:latin typeface="Comic Sans MS"/>
                <a:cs typeface="Comic Sans MS"/>
              </a:rPr>
              <a:t>s</a:t>
            </a:r>
            <a:r>
              <a:rPr sz="2250" spc="0" dirty="0">
                <a:solidFill>
                  <a:srgbClr val="111111"/>
                </a:solidFill>
                <a:latin typeface="Comic Sans MS"/>
                <a:cs typeface="Comic Sans MS"/>
              </a:rPr>
              <a:t>e </a:t>
            </a:r>
            <a:r>
              <a:rPr sz="2250" spc="-9" dirty="0">
                <a:solidFill>
                  <a:srgbClr val="111111"/>
                </a:solidFill>
                <a:latin typeface="Comic Sans MS"/>
                <a:cs typeface="Comic Sans MS"/>
              </a:rPr>
              <a:t>c</a:t>
            </a:r>
            <a:r>
              <a:rPr sz="2250" spc="14" dirty="0">
                <a:solidFill>
                  <a:srgbClr val="111111"/>
                </a:solidFill>
                <a:latin typeface="Comic Sans MS"/>
                <a:cs typeface="Comic Sans MS"/>
              </a:rPr>
              <a:t>l</a:t>
            </a:r>
            <a:r>
              <a:rPr sz="2250" spc="-4" dirty="0">
                <a:solidFill>
                  <a:srgbClr val="111111"/>
                </a:solidFill>
                <a:latin typeface="Comic Sans MS"/>
                <a:cs typeface="Comic Sans MS"/>
              </a:rPr>
              <a:t>a</a:t>
            </a:r>
            <a:r>
              <a:rPr sz="2250" spc="9" dirty="0">
                <a:solidFill>
                  <a:srgbClr val="111111"/>
                </a:solidFill>
                <a:latin typeface="Comic Sans MS"/>
                <a:cs typeface="Comic Sans MS"/>
              </a:rPr>
              <a:t>ss</a:t>
            </a:r>
            <a:r>
              <a:rPr sz="2250" spc="-9" dirty="0">
                <a:solidFill>
                  <a:srgbClr val="111111"/>
                </a:solidFill>
                <a:latin typeface="Comic Sans MS"/>
                <a:cs typeface="Comic Sans MS"/>
              </a:rPr>
              <a:t>e</a:t>
            </a:r>
            <a:r>
              <a:rPr sz="2250" spc="0" dirty="0">
                <a:solidFill>
                  <a:srgbClr val="111111"/>
                </a:solidFill>
                <a:latin typeface="Comic Sans MS"/>
                <a:cs typeface="Comic Sans MS"/>
              </a:rPr>
              <a:t>s</a:t>
            </a:r>
            <a:r>
              <a:rPr sz="2250" spc="14" dirty="0">
                <a:solidFill>
                  <a:srgbClr val="111111"/>
                </a:solidFill>
                <a:latin typeface="Comic Sans MS"/>
                <a:cs typeface="Comic Sans MS"/>
              </a:rPr>
              <a:t> </a:t>
            </a:r>
            <a:r>
              <a:rPr sz="2250" spc="-4" dirty="0">
                <a:solidFill>
                  <a:srgbClr val="111111"/>
                </a:solidFill>
                <a:latin typeface="Comic Sans MS"/>
                <a:cs typeface="Comic Sans MS"/>
              </a:rPr>
              <a:t>a</a:t>
            </a:r>
            <a:r>
              <a:rPr sz="2250" spc="-14" dirty="0">
                <a:solidFill>
                  <a:srgbClr val="111111"/>
                </a:solidFill>
                <a:latin typeface="Comic Sans MS"/>
                <a:cs typeface="Comic Sans MS"/>
              </a:rPr>
              <a:t>r</a:t>
            </a:r>
            <a:r>
              <a:rPr sz="2250" spc="0" dirty="0">
                <a:solidFill>
                  <a:srgbClr val="111111"/>
                </a:solidFill>
                <a:latin typeface="Comic Sans MS"/>
                <a:cs typeface="Comic Sans MS"/>
              </a:rPr>
              <a:t>e </a:t>
            </a:r>
            <a:r>
              <a:rPr sz="2250" spc="-4" dirty="0">
                <a:solidFill>
                  <a:srgbClr val="111111"/>
                </a:solidFill>
                <a:latin typeface="Comic Sans MS"/>
                <a:cs typeface="Comic Sans MS"/>
              </a:rPr>
              <a:t>a</a:t>
            </a:r>
            <a:r>
              <a:rPr sz="2250" spc="0" dirty="0">
                <a:solidFill>
                  <a:srgbClr val="111111"/>
                </a:solidFill>
                <a:latin typeface="Comic Sans MS"/>
                <a:cs typeface="Comic Sans MS"/>
              </a:rPr>
              <a:t>s</a:t>
            </a:r>
            <a:r>
              <a:rPr sz="2250" spc="14" dirty="0">
                <a:solidFill>
                  <a:srgbClr val="111111"/>
                </a:solidFill>
                <a:latin typeface="Comic Sans MS"/>
                <a:cs typeface="Comic Sans MS"/>
              </a:rPr>
              <a:t> </a:t>
            </a:r>
            <a:r>
              <a:rPr sz="2250" spc="0" dirty="0">
                <a:solidFill>
                  <a:srgbClr val="111111"/>
                </a:solidFill>
                <a:latin typeface="Comic Sans MS"/>
                <a:cs typeface="Comic Sans MS"/>
              </a:rPr>
              <a:t>fo</a:t>
            </a:r>
            <a:r>
              <a:rPr sz="2250" spc="14" dirty="0">
                <a:solidFill>
                  <a:srgbClr val="111111"/>
                </a:solidFill>
                <a:latin typeface="Comic Sans MS"/>
                <a:cs typeface="Comic Sans MS"/>
              </a:rPr>
              <a:t>ll</a:t>
            </a:r>
            <a:r>
              <a:rPr sz="2250" spc="0" dirty="0">
                <a:solidFill>
                  <a:srgbClr val="111111"/>
                </a:solidFill>
                <a:latin typeface="Comic Sans MS"/>
                <a:cs typeface="Comic Sans MS"/>
              </a:rPr>
              <a:t>ow</a:t>
            </a:r>
            <a:r>
              <a:rPr sz="2250" spc="9" dirty="0">
                <a:solidFill>
                  <a:srgbClr val="111111"/>
                </a:solidFill>
                <a:latin typeface="Comic Sans MS"/>
                <a:cs typeface="Comic Sans MS"/>
              </a:rPr>
              <a:t>s</a:t>
            </a:r>
            <a:r>
              <a:rPr sz="2250" spc="0" dirty="0">
                <a:solidFill>
                  <a:srgbClr val="111111"/>
                </a:solidFill>
                <a:latin typeface="Comic Sans MS"/>
                <a:cs typeface="Comic Sans MS"/>
              </a:rPr>
              <a:t>: </a:t>
            </a:r>
            <a:r>
              <a:rPr sz="2250" spc="19" dirty="0">
                <a:solidFill>
                  <a:srgbClr val="111111"/>
                </a:solidFill>
                <a:latin typeface="Comic Sans MS"/>
                <a:cs typeface="Comic Sans MS"/>
              </a:rPr>
              <a:t>O</a:t>
            </a:r>
            <a:r>
              <a:rPr sz="2250" spc="-14" dirty="0">
                <a:solidFill>
                  <a:srgbClr val="111111"/>
                </a:solidFill>
                <a:latin typeface="Comic Sans MS"/>
                <a:cs typeface="Comic Sans MS"/>
              </a:rPr>
              <a:t>r</a:t>
            </a:r>
            <a:r>
              <a:rPr sz="2250" spc="-19" dirty="0">
                <a:solidFill>
                  <a:srgbClr val="111111"/>
                </a:solidFill>
                <a:latin typeface="Comic Sans MS"/>
                <a:cs typeface="Comic Sans MS"/>
              </a:rPr>
              <a:t>d</a:t>
            </a:r>
            <a:r>
              <a:rPr sz="2250" spc="-9" dirty="0">
                <a:solidFill>
                  <a:srgbClr val="111111"/>
                </a:solidFill>
                <a:latin typeface="Comic Sans MS"/>
                <a:cs typeface="Comic Sans MS"/>
              </a:rPr>
              <a:t>e</a:t>
            </a:r>
            <a:r>
              <a:rPr sz="2250" spc="0" dirty="0">
                <a:solidFill>
                  <a:srgbClr val="111111"/>
                </a:solidFill>
                <a:latin typeface="Comic Sans MS"/>
                <a:cs typeface="Comic Sans MS"/>
              </a:rPr>
              <a:t>r</a:t>
            </a:r>
            <a:endParaRPr sz="2250">
              <a:latin typeface="Comic Sans MS"/>
              <a:cs typeface="Comic Sans MS"/>
            </a:endParaRPr>
          </a:p>
          <a:p>
            <a:pPr marL="12700" marR="271770">
              <a:lnSpc>
                <a:spcPct val="119032"/>
              </a:lnSpc>
            </a:pPr>
            <a:r>
              <a:rPr sz="2250" spc="0" dirty="0">
                <a:solidFill>
                  <a:srgbClr val="111111"/>
                </a:solidFill>
                <a:latin typeface="Comic Sans MS"/>
                <a:cs typeface="Comic Sans MS"/>
              </a:rPr>
              <a:t>Contains a list of products and a customer. Can calculate the total cost of the order. Can return a string for the packing label. Can return a string for the shipping label.</a:t>
            </a:r>
            <a:endParaRPr sz="2250">
              <a:latin typeface="Comic Sans MS"/>
              <a:cs typeface="Comic Sans MS"/>
            </a:endParaRPr>
          </a:p>
          <a:p>
            <a:pPr marL="12700" marR="47031">
              <a:lnSpc>
                <a:spcPct val="116129"/>
              </a:lnSpc>
            </a:pPr>
            <a:r>
              <a:rPr sz="2250" spc="0" dirty="0">
                <a:solidFill>
                  <a:srgbClr val="111111"/>
                </a:solidFill>
                <a:latin typeface="Comic Sans MS"/>
                <a:cs typeface="Comic Sans MS"/>
              </a:rPr>
              <a:t>The total price is calculated as the sum of the total cost of each product plus a one-time shipping cost.</a:t>
            </a:r>
            <a:endParaRPr sz="2250">
              <a:latin typeface="Comic Sans MS"/>
              <a:cs typeface="Comic Sans MS"/>
            </a:endParaRPr>
          </a:p>
          <a:p>
            <a:pPr marL="12700" marR="236483">
              <a:lnSpc>
                <a:spcPct val="119032"/>
              </a:lnSpc>
              <a:spcBef>
                <a:spcPts val="80"/>
              </a:spcBef>
            </a:pPr>
            <a:r>
              <a:rPr sz="2250" spc="1" dirty="0">
                <a:solidFill>
                  <a:srgbClr val="111111"/>
                </a:solidFill>
                <a:latin typeface="Comic Sans MS"/>
                <a:cs typeface="Comic Sans MS"/>
              </a:rPr>
              <a:t>This company is based in the USA. If the customer lives in the USA, then the shipping cost is $5. If the customer does not live in the USA, then the shipping cost is $35.</a:t>
            </a:r>
            <a:endParaRPr sz="2250">
              <a:latin typeface="Comic Sans MS"/>
              <a:cs typeface="Comic Sans MS"/>
            </a:endParaRPr>
          </a:p>
          <a:p>
            <a:pPr marL="12700" marR="6934094">
              <a:lnSpc>
                <a:spcPct val="119032"/>
              </a:lnSpc>
            </a:pPr>
            <a:r>
              <a:rPr sz="2250" dirty="0">
                <a:solidFill>
                  <a:srgbClr val="111111"/>
                </a:solidFill>
                <a:latin typeface="Comic Sans MS"/>
                <a:cs typeface="Comic Sans MS"/>
              </a:rPr>
              <a:t>A</a:t>
            </a:r>
            <a:r>
              <a:rPr sz="2250" spc="-25" dirty="0">
                <a:solidFill>
                  <a:srgbClr val="111111"/>
                </a:solidFill>
                <a:latin typeface="Comic Sans MS"/>
                <a:cs typeface="Comic Sans MS"/>
              </a:rPr>
              <a:t> </a:t>
            </a:r>
            <a:r>
              <a:rPr sz="2250" spc="-19" dirty="0">
                <a:solidFill>
                  <a:srgbClr val="111111"/>
                </a:solidFill>
                <a:latin typeface="Comic Sans MS"/>
                <a:cs typeface="Comic Sans MS"/>
              </a:rPr>
              <a:t>p</a:t>
            </a:r>
            <a:r>
              <a:rPr sz="2250" spc="-4" dirty="0">
                <a:solidFill>
                  <a:srgbClr val="111111"/>
                </a:solidFill>
                <a:latin typeface="Comic Sans MS"/>
                <a:cs typeface="Comic Sans MS"/>
              </a:rPr>
              <a:t>a</a:t>
            </a:r>
            <a:r>
              <a:rPr sz="2250" spc="-9" dirty="0">
                <a:solidFill>
                  <a:srgbClr val="111111"/>
                </a:solidFill>
                <a:latin typeface="Comic Sans MS"/>
                <a:cs typeface="Comic Sans MS"/>
              </a:rPr>
              <a:t>c</a:t>
            </a:r>
            <a:r>
              <a:rPr sz="2250" spc="-29" dirty="0">
                <a:solidFill>
                  <a:srgbClr val="111111"/>
                </a:solidFill>
                <a:latin typeface="Comic Sans MS"/>
                <a:cs typeface="Comic Sans MS"/>
              </a:rPr>
              <a:t>k</a:t>
            </a:r>
            <a:r>
              <a:rPr sz="2250" spc="0" dirty="0">
                <a:solidFill>
                  <a:srgbClr val="111111"/>
                </a:solidFill>
                <a:latin typeface="Comic Sans MS"/>
                <a:cs typeface="Comic Sans MS"/>
              </a:rPr>
              <a:t>i</a:t>
            </a:r>
            <a:r>
              <a:rPr sz="2250" spc="4" dirty="0">
                <a:solidFill>
                  <a:srgbClr val="111111"/>
                </a:solidFill>
                <a:latin typeface="Comic Sans MS"/>
                <a:cs typeface="Comic Sans MS"/>
              </a:rPr>
              <a:t>n</a:t>
            </a:r>
            <a:r>
              <a:rPr sz="2250" spc="0" dirty="0">
                <a:solidFill>
                  <a:srgbClr val="111111"/>
                </a:solidFill>
                <a:latin typeface="Comic Sans MS"/>
                <a:cs typeface="Comic Sans MS"/>
              </a:rPr>
              <a:t>g </a:t>
            </a:r>
            <a:r>
              <a:rPr sz="2250" spc="14" dirty="0">
                <a:solidFill>
                  <a:srgbClr val="111111"/>
                </a:solidFill>
                <a:latin typeface="Comic Sans MS"/>
                <a:cs typeface="Comic Sans MS"/>
              </a:rPr>
              <a:t>l</a:t>
            </a:r>
            <a:r>
              <a:rPr sz="2250" spc="-4" dirty="0">
                <a:solidFill>
                  <a:srgbClr val="111111"/>
                </a:solidFill>
                <a:latin typeface="Comic Sans MS"/>
                <a:cs typeface="Comic Sans MS"/>
              </a:rPr>
              <a:t>a</a:t>
            </a:r>
            <a:r>
              <a:rPr sz="2250" spc="4" dirty="0">
                <a:solidFill>
                  <a:srgbClr val="111111"/>
                </a:solidFill>
                <a:latin typeface="Comic Sans MS"/>
                <a:cs typeface="Comic Sans MS"/>
              </a:rPr>
              <a:t>b</a:t>
            </a:r>
            <a:r>
              <a:rPr sz="2250" spc="-9" dirty="0">
                <a:solidFill>
                  <a:srgbClr val="111111"/>
                </a:solidFill>
                <a:latin typeface="Comic Sans MS"/>
                <a:cs typeface="Comic Sans MS"/>
              </a:rPr>
              <a:t>e</a:t>
            </a:r>
            <a:r>
              <a:rPr sz="2250" spc="0" dirty="0">
                <a:solidFill>
                  <a:srgbClr val="111111"/>
                </a:solidFill>
                <a:latin typeface="Comic Sans MS"/>
                <a:cs typeface="Comic Sans MS"/>
              </a:rPr>
              <a:t>l</a:t>
            </a:r>
            <a:r>
              <a:rPr sz="2250" spc="19" dirty="0">
                <a:solidFill>
                  <a:srgbClr val="111111"/>
                </a:solidFill>
                <a:latin typeface="Comic Sans MS"/>
                <a:cs typeface="Comic Sans MS"/>
              </a:rPr>
              <a:t> </a:t>
            </a:r>
            <a:r>
              <a:rPr sz="2250" spc="9" dirty="0">
                <a:solidFill>
                  <a:srgbClr val="111111"/>
                </a:solidFill>
                <a:latin typeface="Comic Sans MS"/>
                <a:cs typeface="Comic Sans MS"/>
              </a:rPr>
              <a:t>s</a:t>
            </a:r>
            <a:r>
              <a:rPr sz="2250" spc="4" dirty="0">
                <a:solidFill>
                  <a:srgbClr val="111111"/>
                </a:solidFill>
                <a:latin typeface="Comic Sans MS"/>
                <a:cs typeface="Comic Sans MS"/>
              </a:rPr>
              <a:t>h</a:t>
            </a:r>
            <a:r>
              <a:rPr sz="2250" spc="0" dirty="0">
                <a:solidFill>
                  <a:srgbClr val="111111"/>
                </a:solidFill>
                <a:latin typeface="Comic Sans MS"/>
                <a:cs typeface="Comic Sans MS"/>
              </a:rPr>
              <a:t>o</a:t>
            </a:r>
            <a:r>
              <a:rPr sz="2250" spc="14" dirty="0">
                <a:solidFill>
                  <a:srgbClr val="111111"/>
                </a:solidFill>
                <a:latin typeface="Comic Sans MS"/>
                <a:cs typeface="Comic Sans MS"/>
              </a:rPr>
              <a:t>ul</a:t>
            </a:r>
            <a:r>
              <a:rPr sz="2250" spc="0" dirty="0">
                <a:solidFill>
                  <a:srgbClr val="111111"/>
                </a:solidFill>
                <a:latin typeface="Comic Sans MS"/>
                <a:cs typeface="Comic Sans MS"/>
              </a:rPr>
              <a:t>d</a:t>
            </a:r>
            <a:r>
              <a:rPr sz="2250" spc="-14" dirty="0">
                <a:solidFill>
                  <a:srgbClr val="111111"/>
                </a:solidFill>
                <a:latin typeface="Comic Sans MS"/>
                <a:cs typeface="Comic Sans MS"/>
              </a:rPr>
              <a:t> </a:t>
            </a:r>
            <a:r>
              <a:rPr sz="2250" spc="14" dirty="0">
                <a:solidFill>
                  <a:srgbClr val="111111"/>
                </a:solidFill>
                <a:latin typeface="Comic Sans MS"/>
                <a:cs typeface="Comic Sans MS"/>
              </a:rPr>
              <a:t>l</a:t>
            </a:r>
            <a:r>
              <a:rPr sz="2250" spc="0" dirty="0">
                <a:solidFill>
                  <a:srgbClr val="111111"/>
                </a:solidFill>
                <a:latin typeface="Comic Sans MS"/>
                <a:cs typeface="Comic Sans MS"/>
              </a:rPr>
              <a:t>i</a:t>
            </a:r>
            <a:r>
              <a:rPr sz="2250" spc="9" dirty="0">
                <a:solidFill>
                  <a:srgbClr val="111111"/>
                </a:solidFill>
                <a:latin typeface="Comic Sans MS"/>
                <a:cs typeface="Comic Sans MS"/>
              </a:rPr>
              <a:t>s</a:t>
            </a:r>
            <a:r>
              <a:rPr sz="2250" spc="0" dirty="0">
                <a:solidFill>
                  <a:srgbClr val="111111"/>
                </a:solidFill>
                <a:latin typeface="Comic Sans MS"/>
                <a:cs typeface="Comic Sans MS"/>
              </a:rPr>
              <a:t>t</a:t>
            </a:r>
            <a:r>
              <a:rPr sz="2250" spc="9" dirty="0">
                <a:solidFill>
                  <a:srgbClr val="111111"/>
                </a:solidFill>
                <a:latin typeface="Comic Sans MS"/>
                <a:cs typeface="Comic Sans MS"/>
              </a:rPr>
              <a:t> </a:t>
            </a:r>
            <a:r>
              <a:rPr sz="2250" spc="4" dirty="0">
                <a:solidFill>
                  <a:srgbClr val="111111"/>
                </a:solidFill>
                <a:latin typeface="Comic Sans MS"/>
                <a:cs typeface="Comic Sans MS"/>
              </a:rPr>
              <a:t>th</a:t>
            </a:r>
            <a:r>
              <a:rPr sz="2250" spc="0" dirty="0">
                <a:solidFill>
                  <a:srgbClr val="111111"/>
                </a:solidFill>
                <a:latin typeface="Comic Sans MS"/>
                <a:cs typeface="Comic Sans MS"/>
              </a:rPr>
              <a:t>e </a:t>
            </a:r>
            <a:r>
              <a:rPr sz="2250" spc="4" dirty="0">
                <a:solidFill>
                  <a:srgbClr val="111111"/>
                </a:solidFill>
                <a:latin typeface="Comic Sans MS"/>
                <a:cs typeface="Comic Sans MS"/>
              </a:rPr>
              <a:t>n</a:t>
            </a:r>
            <a:r>
              <a:rPr sz="2250" spc="-4" dirty="0">
                <a:solidFill>
                  <a:srgbClr val="111111"/>
                </a:solidFill>
                <a:latin typeface="Comic Sans MS"/>
                <a:cs typeface="Comic Sans MS"/>
              </a:rPr>
              <a:t>a</a:t>
            </a:r>
            <a:r>
              <a:rPr sz="2250" spc="-9" dirty="0">
                <a:solidFill>
                  <a:srgbClr val="111111"/>
                </a:solidFill>
                <a:latin typeface="Comic Sans MS"/>
                <a:cs typeface="Comic Sans MS"/>
              </a:rPr>
              <a:t>m</a:t>
            </a:r>
            <a:r>
              <a:rPr sz="2250" spc="0" dirty="0">
                <a:solidFill>
                  <a:srgbClr val="111111"/>
                </a:solidFill>
                <a:latin typeface="Comic Sans MS"/>
                <a:cs typeface="Comic Sans MS"/>
              </a:rPr>
              <a:t>e </a:t>
            </a:r>
            <a:r>
              <a:rPr sz="2250" spc="-4" dirty="0">
                <a:solidFill>
                  <a:srgbClr val="111111"/>
                </a:solidFill>
                <a:latin typeface="Comic Sans MS"/>
                <a:cs typeface="Comic Sans MS"/>
              </a:rPr>
              <a:t>a</a:t>
            </a:r>
            <a:r>
              <a:rPr sz="2250" spc="4" dirty="0">
                <a:solidFill>
                  <a:srgbClr val="111111"/>
                </a:solidFill>
                <a:latin typeface="Comic Sans MS"/>
                <a:cs typeface="Comic Sans MS"/>
              </a:rPr>
              <a:t>n</a:t>
            </a:r>
            <a:r>
              <a:rPr sz="2250" spc="0" dirty="0">
                <a:solidFill>
                  <a:srgbClr val="111111"/>
                </a:solidFill>
                <a:latin typeface="Comic Sans MS"/>
                <a:cs typeface="Comic Sans MS"/>
              </a:rPr>
              <a:t>d</a:t>
            </a:r>
            <a:r>
              <a:rPr sz="2250" spc="-14" dirty="0">
                <a:solidFill>
                  <a:srgbClr val="111111"/>
                </a:solidFill>
                <a:latin typeface="Comic Sans MS"/>
                <a:cs typeface="Comic Sans MS"/>
              </a:rPr>
              <a:t> </a:t>
            </a:r>
            <a:r>
              <a:rPr sz="2250" spc="-19" dirty="0">
                <a:solidFill>
                  <a:srgbClr val="111111"/>
                </a:solidFill>
                <a:latin typeface="Comic Sans MS"/>
                <a:cs typeface="Comic Sans MS"/>
              </a:rPr>
              <a:t>p</a:t>
            </a:r>
            <a:r>
              <a:rPr sz="2250" spc="-14" dirty="0">
                <a:solidFill>
                  <a:srgbClr val="111111"/>
                </a:solidFill>
                <a:latin typeface="Comic Sans MS"/>
                <a:cs typeface="Comic Sans MS"/>
              </a:rPr>
              <a:t>r</a:t>
            </a:r>
            <a:r>
              <a:rPr sz="2250" spc="0" dirty="0">
                <a:solidFill>
                  <a:srgbClr val="111111"/>
                </a:solidFill>
                <a:latin typeface="Comic Sans MS"/>
                <a:cs typeface="Comic Sans MS"/>
              </a:rPr>
              <a:t>o</a:t>
            </a:r>
            <a:r>
              <a:rPr sz="2250" spc="-19" dirty="0">
                <a:solidFill>
                  <a:srgbClr val="111111"/>
                </a:solidFill>
                <a:latin typeface="Comic Sans MS"/>
                <a:cs typeface="Comic Sans MS"/>
              </a:rPr>
              <a:t>d</a:t>
            </a:r>
            <a:r>
              <a:rPr sz="2250" spc="14" dirty="0">
                <a:solidFill>
                  <a:srgbClr val="111111"/>
                </a:solidFill>
                <a:latin typeface="Comic Sans MS"/>
                <a:cs typeface="Comic Sans MS"/>
              </a:rPr>
              <a:t>u</a:t>
            </a:r>
            <a:r>
              <a:rPr sz="2250" spc="-9" dirty="0">
                <a:solidFill>
                  <a:srgbClr val="111111"/>
                </a:solidFill>
                <a:latin typeface="Comic Sans MS"/>
                <a:cs typeface="Comic Sans MS"/>
              </a:rPr>
              <a:t>c</a:t>
            </a:r>
            <a:r>
              <a:rPr sz="2250" spc="0" dirty="0">
                <a:solidFill>
                  <a:srgbClr val="111111"/>
                </a:solidFill>
                <a:latin typeface="Comic Sans MS"/>
                <a:cs typeface="Comic Sans MS"/>
              </a:rPr>
              <a:t>t</a:t>
            </a:r>
            <a:r>
              <a:rPr sz="2250" spc="9" dirty="0">
                <a:solidFill>
                  <a:srgbClr val="111111"/>
                </a:solidFill>
                <a:latin typeface="Comic Sans MS"/>
                <a:cs typeface="Comic Sans MS"/>
              </a:rPr>
              <a:t> </a:t>
            </a:r>
            <a:r>
              <a:rPr sz="2250" spc="0" dirty="0">
                <a:solidFill>
                  <a:srgbClr val="111111"/>
                </a:solidFill>
                <a:latin typeface="Comic Sans MS"/>
                <a:cs typeface="Comic Sans MS"/>
              </a:rPr>
              <a:t>id</a:t>
            </a:r>
            <a:r>
              <a:rPr sz="2250" spc="-14" dirty="0">
                <a:solidFill>
                  <a:srgbClr val="111111"/>
                </a:solidFill>
                <a:latin typeface="Comic Sans MS"/>
                <a:cs typeface="Comic Sans MS"/>
              </a:rPr>
              <a:t> </a:t>
            </a:r>
            <a:r>
              <a:rPr sz="2250" spc="0" dirty="0">
                <a:solidFill>
                  <a:srgbClr val="111111"/>
                </a:solidFill>
                <a:latin typeface="Comic Sans MS"/>
                <a:cs typeface="Comic Sans MS"/>
              </a:rPr>
              <a:t>of </a:t>
            </a:r>
            <a:r>
              <a:rPr sz="2250" spc="-9" dirty="0">
                <a:solidFill>
                  <a:srgbClr val="111111"/>
                </a:solidFill>
                <a:latin typeface="Comic Sans MS"/>
                <a:cs typeface="Comic Sans MS"/>
              </a:rPr>
              <a:t>e</a:t>
            </a:r>
            <a:r>
              <a:rPr sz="2250" spc="-4" dirty="0">
                <a:solidFill>
                  <a:srgbClr val="111111"/>
                </a:solidFill>
                <a:latin typeface="Comic Sans MS"/>
                <a:cs typeface="Comic Sans MS"/>
              </a:rPr>
              <a:t>a</a:t>
            </a:r>
            <a:r>
              <a:rPr sz="2250" spc="-9" dirty="0">
                <a:solidFill>
                  <a:srgbClr val="111111"/>
                </a:solidFill>
                <a:latin typeface="Comic Sans MS"/>
                <a:cs typeface="Comic Sans MS"/>
              </a:rPr>
              <a:t>c</a:t>
            </a:r>
            <a:r>
              <a:rPr sz="2250" spc="0" dirty="0">
                <a:solidFill>
                  <a:srgbClr val="111111"/>
                </a:solidFill>
                <a:latin typeface="Comic Sans MS"/>
                <a:cs typeface="Comic Sans MS"/>
              </a:rPr>
              <a:t>h</a:t>
            </a:r>
            <a:r>
              <a:rPr sz="2250" spc="4" dirty="0">
                <a:solidFill>
                  <a:srgbClr val="111111"/>
                </a:solidFill>
                <a:latin typeface="Comic Sans MS"/>
                <a:cs typeface="Comic Sans MS"/>
              </a:rPr>
              <a:t> </a:t>
            </a:r>
            <a:r>
              <a:rPr sz="2250" spc="-19" dirty="0">
                <a:solidFill>
                  <a:srgbClr val="111111"/>
                </a:solidFill>
                <a:latin typeface="Comic Sans MS"/>
                <a:cs typeface="Comic Sans MS"/>
              </a:rPr>
              <a:t>p</a:t>
            </a:r>
            <a:r>
              <a:rPr sz="2250" spc="-14" dirty="0">
                <a:solidFill>
                  <a:srgbClr val="111111"/>
                </a:solidFill>
                <a:latin typeface="Comic Sans MS"/>
                <a:cs typeface="Comic Sans MS"/>
              </a:rPr>
              <a:t>r</a:t>
            </a:r>
            <a:r>
              <a:rPr sz="2250" spc="0" dirty="0">
                <a:solidFill>
                  <a:srgbClr val="111111"/>
                </a:solidFill>
                <a:latin typeface="Comic Sans MS"/>
                <a:cs typeface="Comic Sans MS"/>
              </a:rPr>
              <a:t>o</a:t>
            </a:r>
            <a:r>
              <a:rPr sz="2250" spc="-19" dirty="0">
                <a:solidFill>
                  <a:srgbClr val="111111"/>
                </a:solidFill>
                <a:latin typeface="Comic Sans MS"/>
                <a:cs typeface="Comic Sans MS"/>
              </a:rPr>
              <a:t>d</a:t>
            </a:r>
            <a:r>
              <a:rPr sz="2250" spc="14" dirty="0">
                <a:solidFill>
                  <a:srgbClr val="111111"/>
                </a:solidFill>
                <a:latin typeface="Comic Sans MS"/>
                <a:cs typeface="Comic Sans MS"/>
              </a:rPr>
              <a:t>u</a:t>
            </a:r>
            <a:r>
              <a:rPr sz="2250" spc="-9" dirty="0">
                <a:solidFill>
                  <a:srgbClr val="111111"/>
                </a:solidFill>
                <a:latin typeface="Comic Sans MS"/>
                <a:cs typeface="Comic Sans MS"/>
              </a:rPr>
              <a:t>c</a:t>
            </a:r>
            <a:r>
              <a:rPr sz="2250" spc="0" dirty="0">
                <a:solidFill>
                  <a:srgbClr val="111111"/>
                </a:solidFill>
                <a:latin typeface="Comic Sans MS"/>
                <a:cs typeface="Comic Sans MS"/>
              </a:rPr>
              <a:t>t</a:t>
            </a:r>
            <a:r>
              <a:rPr sz="2250" spc="9" dirty="0">
                <a:solidFill>
                  <a:srgbClr val="111111"/>
                </a:solidFill>
                <a:latin typeface="Comic Sans MS"/>
                <a:cs typeface="Comic Sans MS"/>
              </a:rPr>
              <a:t> </a:t>
            </a:r>
            <a:r>
              <a:rPr sz="2250" spc="0" dirty="0">
                <a:solidFill>
                  <a:srgbClr val="111111"/>
                </a:solidFill>
                <a:latin typeface="Comic Sans MS"/>
                <a:cs typeface="Comic Sans MS"/>
              </a:rPr>
              <a:t>in</a:t>
            </a:r>
            <a:r>
              <a:rPr sz="2250" spc="9" dirty="0">
                <a:solidFill>
                  <a:srgbClr val="111111"/>
                </a:solidFill>
                <a:latin typeface="Comic Sans MS"/>
                <a:cs typeface="Comic Sans MS"/>
              </a:rPr>
              <a:t> </a:t>
            </a:r>
            <a:r>
              <a:rPr sz="2250" spc="4" dirty="0">
                <a:solidFill>
                  <a:srgbClr val="111111"/>
                </a:solidFill>
                <a:latin typeface="Comic Sans MS"/>
                <a:cs typeface="Comic Sans MS"/>
              </a:rPr>
              <a:t>th</a:t>
            </a:r>
            <a:r>
              <a:rPr sz="2250" spc="0" dirty="0">
                <a:solidFill>
                  <a:srgbClr val="111111"/>
                </a:solidFill>
                <a:latin typeface="Comic Sans MS"/>
                <a:cs typeface="Comic Sans MS"/>
              </a:rPr>
              <a:t>e o</a:t>
            </a:r>
            <a:r>
              <a:rPr sz="2250" spc="-14" dirty="0">
                <a:solidFill>
                  <a:srgbClr val="111111"/>
                </a:solidFill>
                <a:latin typeface="Comic Sans MS"/>
                <a:cs typeface="Comic Sans MS"/>
              </a:rPr>
              <a:t>r</a:t>
            </a:r>
            <a:r>
              <a:rPr sz="2250" spc="-19" dirty="0">
                <a:solidFill>
                  <a:srgbClr val="111111"/>
                </a:solidFill>
                <a:latin typeface="Comic Sans MS"/>
                <a:cs typeface="Comic Sans MS"/>
              </a:rPr>
              <a:t>d</a:t>
            </a:r>
            <a:r>
              <a:rPr sz="2250" spc="-9" dirty="0">
                <a:solidFill>
                  <a:srgbClr val="111111"/>
                </a:solidFill>
                <a:latin typeface="Comic Sans MS"/>
                <a:cs typeface="Comic Sans MS"/>
              </a:rPr>
              <a:t>e</a:t>
            </a:r>
            <a:r>
              <a:rPr sz="2250" spc="-14" dirty="0">
                <a:solidFill>
                  <a:srgbClr val="111111"/>
                </a:solidFill>
                <a:latin typeface="Comic Sans MS"/>
                <a:cs typeface="Comic Sans MS"/>
              </a:rPr>
              <a:t>r</a:t>
            </a:r>
            <a:r>
              <a:rPr sz="2250" spc="0" dirty="0">
                <a:solidFill>
                  <a:srgbClr val="111111"/>
                </a:solidFill>
                <a:latin typeface="Comic Sans MS"/>
                <a:cs typeface="Comic Sans MS"/>
              </a:rPr>
              <a:t>. A</a:t>
            </a:r>
            <a:r>
              <a:rPr sz="2250" spc="-25" dirty="0">
                <a:solidFill>
                  <a:srgbClr val="111111"/>
                </a:solidFill>
                <a:latin typeface="Comic Sans MS"/>
                <a:cs typeface="Comic Sans MS"/>
              </a:rPr>
              <a:t> </a:t>
            </a:r>
            <a:r>
              <a:rPr sz="2250" spc="9" dirty="0">
                <a:solidFill>
                  <a:srgbClr val="111111"/>
                </a:solidFill>
                <a:latin typeface="Comic Sans MS"/>
                <a:cs typeface="Comic Sans MS"/>
              </a:rPr>
              <a:t>s</a:t>
            </a:r>
            <a:r>
              <a:rPr sz="2250" spc="4" dirty="0">
                <a:solidFill>
                  <a:srgbClr val="111111"/>
                </a:solidFill>
                <a:latin typeface="Comic Sans MS"/>
                <a:cs typeface="Comic Sans MS"/>
              </a:rPr>
              <a:t>h</a:t>
            </a:r>
            <a:r>
              <a:rPr sz="2250" spc="0" dirty="0">
                <a:solidFill>
                  <a:srgbClr val="111111"/>
                </a:solidFill>
                <a:latin typeface="Comic Sans MS"/>
                <a:cs typeface="Comic Sans MS"/>
              </a:rPr>
              <a:t>i</a:t>
            </a:r>
            <a:r>
              <a:rPr sz="2250" spc="-19" dirty="0">
                <a:solidFill>
                  <a:srgbClr val="111111"/>
                </a:solidFill>
                <a:latin typeface="Comic Sans MS"/>
                <a:cs typeface="Comic Sans MS"/>
              </a:rPr>
              <a:t>pp</a:t>
            </a:r>
            <a:r>
              <a:rPr sz="2250" spc="0" dirty="0">
                <a:solidFill>
                  <a:srgbClr val="111111"/>
                </a:solidFill>
                <a:latin typeface="Comic Sans MS"/>
                <a:cs typeface="Comic Sans MS"/>
              </a:rPr>
              <a:t>i</a:t>
            </a:r>
            <a:r>
              <a:rPr sz="2250" spc="4" dirty="0">
                <a:solidFill>
                  <a:srgbClr val="111111"/>
                </a:solidFill>
                <a:latin typeface="Comic Sans MS"/>
                <a:cs typeface="Comic Sans MS"/>
              </a:rPr>
              <a:t>n</a:t>
            </a:r>
            <a:r>
              <a:rPr sz="2250" spc="0" dirty="0">
                <a:solidFill>
                  <a:srgbClr val="111111"/>
                </a:solidFill>
                <a:latin typeface="Comic Sans MS"/>
                <a:cs typeface="Comic Sans MS"/>
              </a:rPr>
              <a:t>g </a:t>
            </a:r>
            <a:r>
              <a:rPr sz="2250" spc="14" dirty="0">
                <a:solidFill>
                  <a:srgbClr val="111111"/>
                </a:solidFill>
                <a:latin typeface="Comic Sans MS"/>
                <a:cs typeface="Comic Sans MS"/>
              </a:rPr>
              <a:t>l</a:t>
            </a:r>
            <a:r>
              <a:rPr sz="2250" spc="-4" dirty="0">
                <a:solidFill>
                  <a:srgbClr val="111111"/>
                </a:solidFill>
                <a:latin typeface="Comic Sans MS"/>
                <a:cs typeface="Comic Sans MS"/>
              </a:rPr>
              <a:t>a</a:t>
            </a:r>
            <a:r>
              <a:rPr sz="2250" spc="4" dirty="0">
                <a:solidFill>
                  <a:srgbClr val="111111"/>
                </a:solidFill>
                <a:latin typeface="Comic Sans MS"/>
                <a:cs typeface="Comic Sans MS"/>
              </a:rPr>
              <a:t>b</a:t>
            </a:r>
            <a:r>
              <a:rPr sz="2250" spc="-9" dirty="0">
                <a:solidFill>
                  <a:srgbClr val="111111"/>
                </a:solidFill>
                <a:latin typeface="Comic Sans MS"/>
                <a:cs typeface="Comic Sans MS"/>
              </a:rPr>
              <a:t>e</a:t>
            </a:r>
            <a:r>
              <a:rPr sz="2250" spc="0" dirty="0">
                <a:solidFill>
                  <a:srgbClr val="111111"/>
                </a:solidFill>
                <a:latin typeface="Comic Sans MS"/>
                <a:cs typeface="Comic Sans MS"/>
              </a:rPr>
              <a:t>l</a:t>
            </a:r>
            <a:r>
              <a:rPr sz="2250" spc="19" dirty="0">
                <a:solidFill>
                  <a:srgbClr val="111111"/>
                </a:solidFill>
                <a:latin typeface="Comic Sans MS"/>
                <a:cs typeface="Comic Sans MS"/>
              </a:rPr>
              <a:t> </a:t>
            </a:r>
            <a:r>
              <a:rPr sz="2250" spc="9" dirty="0">
                <a:solidFill>
                  <a:srgbClr val="111111"/>
                </a:solidFill>
                <a:latin typeface="Comic Sans MS"/>
                <a:cs typeface="Comic Sans MS"/>
              </a:rPr>
              <a:t>s</a:t>
            </a:r>
            <a:r>
              <a:rPr sz="2250" spc="4" dirty="0">
                <a:solidFill>
                  <a:srgbClr val="111111"/>
                </a:solidFill>
                <a:latin typeface="Comic Sans MS"/>
                <a:cs typeface="Comic Sans MS"/>
              </a:rPr>
              <a:t>h</a:t>
            </a:r>
            <a:r>
              <a:rPr sz="2250" spc="0" dirty="0">
                <a:solidFill>
                  <a:srgbClr val="111111"/>
                </a:solidFill>
                <a:latin typeface="Comic Sans MS"/>
                <a:cs typeface="Comic Sans MS"/>
              </a:rPr>
              <a:t>o</a:t>
            </a:r>
            <a:r>
              <a:rPr sz="2250" spc="14" dirty="0">
                <a:solidFill>
                  <a:srgbClr val="111111"/>
                </a:solidFill>
                <a:latin typeface="Comic Sans MS"/>
                <a:cs typeface="Comic Sans MS"/>
              </a:rPr>
              <a:t>ul</a:t>
            </a:r>
            <a:r>
              <a:rPr sz="2250" spc="0" dirty="0">
                <a:solidFill>
                  <a:srgbClr val="111111"/>
                </a:solidFill>
                <a:latin typeface="Comic Sans MS"/>
                <a:cs typeface="Comic Sans MS"/>
              </a:rPr>
              <a:t>d</a:t>
            </a:r>
            <a:r>
              <a:rPr sz="2250" spc="-14" dirty="0">
                <a:solidFill>
                  <a:srgbClr val="111111"/>
                </a:solidFill>
                <a:latin typeface="Comic Sans MS"/>
                <a:cs typeface="Comic Sans MS"/>
              </a:rPr>
              <a:t> </a:t>
            </a:r>
            <a:r>
              <a:rPr sz="2250" spc="14" dirty="0">
                <a:solidFill>
                  <a:srgbClr val="111111"/>
                </a:solidFill>
                <a:latin typeface="Comic Sans MS"/>
                <a:cs typeface="Comic Sans MS"/>
              </a:rPr>
              <a:t>l</a:t>
            </a:r>
            <a:r>
              <a:rPr sz="2250" spc="0" dirty="0">
                <a:solidFill>
                  <a:srgbClr val="111111"/>
                </a:solidFill>
                <a:latin typeface="Comic Sans MS"/>
                <a:cs typeface="Comic Sans MS"/>
              </a:rPr>
              <a:t>i</a:t>
            </a:r>
            <a:r>
              <a:rPr sz="2250" spc="9" dirty="0">
                <a:solidFill>
                  <a:srgbClr val="111111"/>
                </a:solidFill>
                <a:latin typeface="Comic Sans MS"/>
                <a:cs typeface="Comic Sans MS"/>
              </a:rPr>
              <a:t>s</a:t>
            </a:r>
            <a:r>
              <a:rPr sz="2250" spc="0" dirty="0">
                <a:solidFill>
                  <a:srgbClr val="111111"/>
                </a:solidFill>
                <a:latin typeface="Comic Sans MS"/>
                <a:cs typeface="Comic Sans MS"/>
              </a:rPr>
              <a:t>t</a:t>
            </a:r>
            <a:r>
              <a:rPr sz="2250" spc="9" dirty="0">
                <a:solidFill>
                  <a:srgbClr val="111111"/>
                </a:solidFill>
                <a:latin typeface="Comic Sans MS"/>
                <a:cs typeface="Comic Sans MS"/>
              </a:rPr>
              <a:t> </a:t>
            </a:r>
            <a:r>
              <a:rPr sz="2250" spc="4" dirty="0">
                <a:solidFill>
                  <a:srgbClr val="111111"/>
                </a:solidFill>
                <a:latin typeface="Comic Sans MS"/>
                <a:cs typeface="Comic Sans MS"/>
              </a:rPr>
              <a:t>th</a:t>
            </a:r>
            <a:r>
              <a:rPr sz="2250" spc="0" dirty="0">
                <a:solidFill>
                  <a:srgbClr val="111111"/>
                </a:solidFill>
                <a:latin typeface="Comic Sans MS"/>
                <a:cs typeface="Comic Sans MS"/>
              </a:rPr>
              <a:t>e </a:t>
            </a:r>
            <a:r>
              <a:rPr sz="2250" spc="4" dirty="0">
                <a:solidFill>
                  <a:srgbClr val="111111"/>
                </a:solidFill>
                <a:latin typeface="Comic Sans MS"/>
                <a:cs typeface="Comic Sans MS"/>
              </a:rPr>
              <a:t>n</a:t>
            </a:r>
            <a:r>
              <a:rPr sz="2250" spc="-4" dirty="0">
                <a:solidFill>
                  <a:srgbClr val="111111"/>
                </a:solidFill>
                <a:latin typeface="Comic Sans MS"/>
                <a:cs typeface="Comic Sans MS"/>
              </a:rPr>
              <a:t>a</a:t>
            </a:r>
            <a:r>
              <a:rPr sz="2250" spc="-9" dirty="0">
                <a:solidFill>
                  <a:srgbClr val="111111"/>
                </a:solidFill>
                <a:latin typeface="Comic Sans MS"/>
                <a:cs typeface="Comic Sans MS"/>
              </a:rPr>
              <a:t>m</a:t>
            </a:r>
            <a:r>
              <a:rPr sz="2250" spc="0" dirty="0">
                <a:solidFill>
                  <a:srgbClr val="111111"/>
                </a:solidFill>
                <a:latin typeface="Comic Sans MS"/>
                <a:cs typeface="Comic Sans MS"/>
              </a:rPr>
              <a:t>e </a:t>
            </a:r>
            <a:r>
              <a:rPr sz="2250" spc="-4" dirty="0">
                <a:solidFill>
                  <a:srgbClr val="111111"/>
                </a:solidFill>
                <a:latin typeface="Comic Sans MS"/>
                <a:cs typeface="Comic Sans MS"/>
              </a:rPr>
              <a:t>a</a:t>
            </a:r>
            <a:r>
              <a:rPr sz="2250" spc="4" dirty="0">
                <a:solidFill>
                  <a:srgbClr val="111111"/>
                </a:solidFill>
                <a:latin typeface="Comic Sans MS"/>
                <a:cs typeface="Comic Sans MS"/>
              </a:rPr>
              <a:t>n</a:t>
            </a:r>
            <a:r>
              <a:rPr sz="2250" spc="0" dirty="0">
                <a:solidFill>
                  <a:srgbClr val="111111"/>
                </a:solidFill>
                <a:latin typeface="Comic Sans MS"/>
                <a:cs typeface="Comic Sans MS"/>
              </a:rPr>
              <a:t>d</a:t>
            </a:r>
            <a:r>
              <a:rPr sz="2250" spc="-14" dirty="0">
                <a:solidFill>
                  <a:srgbClr val="111111"/>
                </a:solidFill>
                <a:latin typeface="Comic Sans MS"/>
                <a:cs typeface="Comic Sans MS"/>
              </a:rPr>
              <a:t> </a:t>
            </a:r>
            <a:r>
              <a:rPr sz="2250" spc="-4" dirty="0">
                <a:solidFill>
                  <a:srgbClr val="111111"/>
                </a:solidFill>
                <a:latin typeface="Comic Sans MS"/>
                <a:cs typeface="Comic Sans MS"/>
              </a:rPr>
              <a:t>a</a:t>
            </a:r>
            <a:r>
              <a:rPr sz="2250" spc="-19" dirty="0">
                <a:solidFill>
                  <a:srgbClr val="111111"/>
                </a:solidFill>
                <a:latin typeface="Comic Sans MS"/>
                <a:cs typeface="Comic Sans MS"/>
              </a:rPr>
              <a:t>dd</a:t>
            </a:r>
            <a:r>
              <a:rPr sz="2250" spc="-14" dirty="0">
                <a:solidFill>
                  <a:srgbClr val="111111"/>
                </a:solidFill>
                <a:latin typeface="Comic Sans MS"/>
                <a:cs typeface="Comic Sans MS"/>
              </a:rPr>
              <a:t>r</a:t>
            </a:r>
            <a:r>
              <a:rPr sz="2250" spc="-9" dirty="0">
                <a:solidFill>
                  <a:srgbClr val="111111"/>
                </a:solidFill>
                <a:latin typeface="Comic Sans MS"/>
                <a:cs typeface="Comic Sans MS"/>
              </a:rPr>
              <a:t>e</a:t>
            </a:r>
            <a:r>
              <a:rPr sz="2250" spc="9" dirty="0">
                <a:solidFill>
                  <a:srgbClr val="111111"/>
                </a:solidFill>
                <a:latin typeface="Comic Sans MS"/>
                <a:cs typeface="Comic Sans MS"/>
              </a:rPr>
              <a:t>s</a:t>
            </a:r>
            <a:r>
              <a:rPr sz="2250" spc="0" dirty="0">
                <a:solidFill>
                  <a:srgbClr val="111111"/>
                </a:solidFill>
                <a:latin typeface="Comic Sans MS"/>
                <a:cs typeface="Comic Sans MS"/>
              </a:rPr>
              <a:t>s</a:t>
            </a:r>
            <a:r>
              <a:rPr sz="2250" spc="14" dirty="0">
                <a:solidFill>
                  <a:srgbClr val="111111"/>
                </a:solidFill>
                <a:latin typeface="Comic Sans MS"/>
                <a:cs typeface="Comic Sans MS"/>
              </a:rPr>
              <a:t> </a:t>
            </a:r>
            <a:r>
              <a:rPr sz="2250" spc="0" dirty="0">
                <a:solidFill>
                  <a:srgbClr val="111111"/>
                </a:solidFill>
                <a:latin typeface="Comic Sans MS"/>
                <a:cs typeface="Comic Sans MS"/>
              </a:rPr>
              <a:t>of </a:t>
            </a:r>
            <a:r>
              <a:rPr sz="2250" spc="4" dirty="0">
                <a:solidFill>
                  <a:srgbClr val="111111"/>
                </a:solidFill>
                <a:latin typeface="Comic Sans MS"/>
                <a:cs typeface="Comic Sans MS"/>
              </a:rPr>
              <a:t>th</a:t>
            </a:r>
            <a:r>
              <a:rPr sz="2250" spc="0" dirty="0">
                <a:solidFill>
                  <a:srgbClr val="111111"/>
                </a:solidFill>
                <a:latin typeface="Comic Sans MS"/>
                <a:cs typeface="Comic Sans MS"/>
              </a:rPr>
              <a:t>e </a:t>
            </a:r>
            <a:r>
              <a:rPr sz="2250" spc="-9" dirty="0">
                <a:solidFill>
                  <a:srgbClr val="111111"/>
                </a:solidFill>
                <a:latin typeface="Comic Sans MS"/>
                <a:cs typeface="Comic Sans MS"/>
              </a:rPr>
              <a:t>c</a:t>
            </a:r>
            <a:r>
              <a:rPr sz="2250" spc="14" dirty="0">
                <a:solidFill>
                  <a:srgbClr val="111111"/>
                </a:solidFill>
                <a:latin typeface="Comic Sans MS"/>
                <a:cs typeface="Comic Sans MS"/>
              </a:rPr>
              <a:t>u</a:t>
            </a:r>
            <a:r>
              <a:rPr sz="2250" spc="9" dirty="0">
                <a:solidFill>
                  <a:srgbClr val="111111"/>
                </a:solidFill>
                <a:latin typeface="Comic Sans MS"/>
                <a:cs typeface="Comic Sans MS"/>
              </a:rPr>
              <a:t>s</a:t>
            </a:r>
            <a:r>
              <a:rPr sz="2250" spc="4" dirty="0">
                <a:solidFill>
                  <a:srgbClr val="111111"/>
                </a:solidFill>
                <a:latin typeface="Comic Sans MS"/>
                <a:cs typeface="Comic Sans MS"/>
              </a:rPr>
              <a:t>t</a:t>
            </a:r>
            <a:r>
              <a:rPr sz="2250" spc="0" dirty="0">
                <a:solidFill>
                  <a:srgbClr val="111111"/>
                </a:solidFill>
                <a:latin typeface="Comic Sans MS"/>
                <a:cs typeface="Comic Sans MS"/>
              </a:rPr>
              <a:t>o</a:t>
            </a:r>
            <a:r>
              <a:rPr sz="2250" spc="-9" dirty="0">
                <a:solidFill>
                  <a:srgbClr val="111111"/>
                </a:solidFill>
                <a:latin typeface="Comic Sans MS"/>
                <a:cs typeface="Comic Sans MS"/>
              </a:rPr>
              <a:t>me</a:t>
            </a:r>
            <a:r>
              <a:rPr sz="2250" spc="0" dirty="0">
                <a:solidFill>
                  <a:srgbClr val="111111"/>
                </a:solidFill>
                <a:latin typeface="Comic Sans MS"/>
                <a:cs typeface="Comic Sans MS"/>
              </a:rPr>
              <a:t>r</a:t>
            </a:r>
            <a:endParaRPr sz="2250">
              <a:latin typeface="Comic Sans MS"/>
              <a:cs typeface="Comic Sans MS"/>
            </a:endParaRPr>
          </a:p>
          <a:p>
            <a:pPr marL="12700" marR="47031">
              <a:lnSpc>
                <a:spcPct val="116129"/>
              </a:lnSpc>
            </a:pPr>
            <a:r>
              <a:rPr sz="2250" spc="-2" dirty="0">
                <a:solidFill>
                  <a:srgbClr val="111111"/>
                </a:solidFill>
                <a:latin typeface="Comic Sans MS"/>
                <a:cs typeface="Comic Sans MS"/>
              </a:rPr>
              <a:t>Product</a:t>
            </a:r>
            <a:endParaRPr sz="2250">
              <a:latin typeface="Comic Sans MS"/>
              <a:cs typeface="Comic Sans MS"/>
            </a:endParaRPr>
          </a:p>
          <a:p>
            <a:pPr marL="12700" marR="47031">
              <a:lnSpc>
                <a:spcPct val="116129"/>
              </a:lnSpc>
              <a:spcBef>
                <a:spcPts val="80"/>
              </a:spcBef>
            </a:pPr>
            <a:r>
              <a:rPr sz="2250" spc="-1" dirty="0">
                <a:solidFill>
                  <a:srgbClr val="111111"/>
                </a:solidFill>
                <a:latin typeface="Comic Sans MS"/>
                <a:cs typeface="Comic Sans MS"/>
              </a:rPr>
              <a:t>Contains the name, product id, price, and quantity of each product.</a:t>
            </a:r>
            <a:endParaRPr sz="2250">
              <a:latin typeface="Comic Sans MS"/>
              <a:cs typeface="Comic Sans MS"/>
            </a:endParaRPr>
          </a:p>
          <a:p>
            <a:pPr marL="12700" marR="45769">
              <a:lnSpc>
                <a:spcPct val="119032"/>
              </a:lnSpc>
              <a:spcBef>
                <a:spcPts val="80"/>
              </a:spcBef>
            </a:pPr>
            <a:r>
              <a:rPr sz="2250" spc="0" dirty="0">
                <a:solidFill>
                  <a:srgbClr val="111111"/>
                </a:solidFill>
                <a:latin typeface="Comic Sans MS"/>
                <a:cs typeface="Comic Sans MS"/>
              </a:rPr>
              <a:t>The total cost of this product is computed by multiplying the price per unit and the quantity. (If the price per unit was $3 and they bought 5 of them, the product total cost would be $15.)</a:t>
            </a:r>
            <a:endParaRPr sz="2250">
              <a:latin typeface="Comic Sans MS"/>
              <a:cs typeface="Comic Sans MS"/>
            </a:endParaRPr>
          </a:p>
          <a:p>
            <a:pPr marL="12700" marR="47031">
              <a:lnSpc>
                <a:spcPts val="3055"/>
              </a:lnSpc>
              <a:spcBef>
                <a:spcPts val="152"/>
              </a:spcBef>
            </a:pPr>
            <a:r>
              <a:rPr sz="2250" spc="0" dirty="0">
                <a:solidFill>
                  <a:srgbClr val="111111"/>
                </a:solidFill>
                <a:latin typeface="Comic Sans MS"/>
                <a:cs typeface="Comic Sans MS"/>
              </a:rPr>
              <a:t>Customer</a:t>
            </a:r>
            <a:endParaRPr sz="2250">
              <a:latin typeface="Comic Sans MS"/>
              <a:cs typeface="Comic Sans MS"/>
            </a:endParaRPr>
          </a:p>
        </p:txBody>
      </p:sp>
      <p:sp>
        <p:nvSpPr>
          <p:cNvPr id="8" name="object 8"/>
          <p:cNvSpPr txBox="1"/>
          <p:nvPr/>
        </p:nvSpPr>
        <p:spPr>
          <a:xfrm>
            <a:off x="1176963" y="9255350"/>
            <a:ext cx="588864" cy="1129367"/>
          </a:xfrm>
          <a:prstGeom prst="rect">
            <a:avLst/>
          </a:prstGeom>
        </p:spPr>
        <p:txBody>
          <a:bodyPr wrap="square" lIns="0" tIns="16160" rIns="0" bIns="0" rtlCol="0">
            <a:noAutofit/>
          </a:bodyPr>
          <a:lstStyle/>
          <a:p>
            <a:pPr marL="12700">
              <a:lnSpc>
                <a:spcPts val="2545"/>
              </a:lnSpc>
            </a:pPr>
            <a:r>
              <a:rPr sz="2250" spc="4" dirty="0">
                <a:solidFill>
                  <a:srgbClr val="111111"/>
                </a:solidFill>
                <a:latin typeface="Comic Sans MS"/>
                <a:cs typeface="Comic Sans MS"/>
              </a:rPr>
              <a:t>The</a:t>
            </a:r>
            <a:endParaRPr sz="2250">
              <a:latin typeface="Comic Sans MS"/>
              <a:cs typeface="Comic Sans MS"/>
            </a:endParaRPr>
          </a:p>
          <a:p>
            <a:pPr marL="12700">
              <a:lnSpc>
                <a:spcPct val="116129"/>
              </a:lnSpc>
            </a:pPr>
            <a:r>
              <a:rPr sz="2250" spc="4" dirty="0">
                <a:solidFill>
                  <a:srgbClr val="111111"/>
                </a:solidFill>
                <a:latin typeface="Comic Sans MS"/>
                <a:cs typeface="Comic Sans MS"/>
              </a:rPr>
              <a:t>The</a:t>
            </a:r>
            <a:endParaRPr sz="2250">
              <a:latin typeface="Comic Sans MS"/>
              <a:cs typeface="Comic Sans MS"/>
            </a:endParaRPr>
          </a:p>
          <a:p>
            <a:pPr marL="12700">
              <a:lnSpc>
                <a:spcPts val="3055"/>
              </a:lnSpc>
              <a:spcBef>
                <a:spcPts val="232"/>
              </a:spcBef>
            </a:pPr>
            <a:r>
              <a:rPr sz="2250" spc="4" dirty="0">
                <a:solidFill>
                  <a:srgbClr val="111111"/>
                </a:solidFill>
                <a:latin typeface="Comic Sans MS"/>
                <a:cs typeface="Comic Sans MS"/>
              </a:rPr>
              <a:t>The</a:t>
            </a:r>
            <a:endParaRPr sz="2250">
              <a:latin typeface="Comic Sans MS"/>
              <a:cs typeface="Comic Sans MS"/>
            </a:endParaRPr>
          </a:p>
        </p:txBody>
      </p:sp>
      <p:sp>
        <p:nvSpPr>
          <p:cNvPr id="7" name="object 7"/>
          <p:cNvSpPr txBox="1"/>
          <p:nvPr/>
        </p:nvSpPr>
        <p:spPr>
          <a:xfrm>
            <a:off x="1781876" y="9255350"/>
            <a:ext cx="16513213" cy="1129367"/>
          </a:xfrm>
          <a:prstGeom prst="rect">
            <a:avLst/>
          </a:prstGeom>
        </p:spPr>
        <p:txBody>
          <a:bodyPr wrap="square" lIns="0" tIns="16160" rIns="0" bIns="0" rtlCol="0">
            <a:noAutofit/>
          </a:bodyPr>
          <a:lstStyle/>
          <a:p>
            <a:pPr marL="12700" marR="43100">
              <a:lnSpc>
                <a:spcPts val="2545"/>
              </a:lnSpc>
            </a:pPr>
            <a:r>
              <a:rPr sz="2250" spc="-1" dirty="0">
                <a:solidFill>
                  <a:srgbClr val="111111"/>
                </a:solidFill>
                <a:latin typeface="Comic Sans MS"/>
                <a:cs typeface="Comic Sans MS"/>
              </a:rPr>
              <a:t>customer contains a name and an address.</a:t>
            </a:r>
            <a:endParaRPr sz="2250">
              <a:latin typeface="Comic Sans MS"/>
              <a:cs typeface="Comic Sans MS"/>
            </a:endParaRPr>
          </a:p>
          <a:p>
            <a:pPr marL="12700" marR="43100">
              <a:lnSpc>
                <a:spcPct val="116129"/>
              </a:lnSpc>
            </a:pPr>
            <a:r>
              <a:rPr sz="2250" spc="0" dirty="0">
                <a:solidFill>
                  <a:srgbClr val="111111"/>
                </a:solidFill>
                <a:latin typeface="Comic Sans MS"/>
                <a:cs typeface="Comic Sans MS"/>
              </a:rPr>
              <a:t>name is a string, but the Address is a class.</a:t>
            </a:r>
            <a:endParaRPr sz="2250">
              <a:latin typeface="Comic Sans MS"/>
              <a:cs typeface="Comic Sans MS"/>
            </a:endParaRPr>
          </a:p>
          <a:p>
            <a:pPr marL="12700">
              <a:lnSpc>
                <a:spcPts val="3055"/>
              </a:lnSpc>
              <a:spcBef>
                <a:spcPts val="232"/>
              </a:spcBef>
            </a:pPr>
            <a:r>
              <a:rPr sz="2250" spc="1" dirty="0">
                <a:solidFill>
                  <a:srgbClr val="111111"/>
                </a:solidFill>
                <a:latin typeface="Comic Sans MS"/>
                <a:cs typeface="Comic Sans MS"/>
              </a:rPr>
              <a:t>customer should have a method that can return whether they live in the USA or not. (Hint this should call a method on the</a:t>
            </a:r>
            <a:endParaRPr sz="2250">
              <a:latin typeface="Comic Sans MS"/>
              <a:cs typeface="Comic Sans MS"/>
            </a:endParaRPr>
          </a:p>
        </p:txBody>
      </p:sp>
      <p:sp>
        <p:nvSpPr>
          <p:cNvPr id="6" name="object 6"/>
          <p:cNvSpPr txBox="1"/>
          <p:nvPr/>
        </p:nvSpPr>
        <p:spPr>
          <a:xfrm>
            <a:off x="1176963" y="10480300"/>
            <a:ext cx="2910958" cy="721050"/>
          </a:xfrm>
          <a:prstGeom prst="rect">
            <a:avLst/>
          </a:prstGeom>
        </p:spPr>
        <p:txBody>
          <a:bodyPr wrap="square" lIns="0" tIns="16160" rIns="0" bIns="0" rtlCol="0">
            <a:noAutofit/>
          </a:bodyPr>
          <a:lstStyle/>
          <a:p>
            <a:pPr marL="12700">
              <a:lnSpc>
                <a:spcPts val="2545"/>
              </a:lnSpc>
            </a:pPr>
            <a:r>
              <a:rPr sz="2250" spc="-1" dirty="0">
                <a:solidFill>
                  <a:srgbClr val="111111"/>
                </a:solidFill>
                <a:latin typeface="Comic Sans MS"/>
                <a:cs typeface="Comic Sans MS"/>
              </a:rPr>
              <a:t>address to find this.)</a:t>
            </a:r>
            <a:endParaRPr sz="2250">
              <a:latin typeface="Comic Sans MS"/>
              <a:cs typeface="Comic Sans MS"/>
            </a:endParaRPr>
          </a:p>
          <a:p>
            <a:pPr marL="12700" marR="43100">
              <a:lnSpc>
                <a:spcPts val="3055"/>
              </a:lnSpc>
              <a:spcBef>
                <a:spcPts val="105"/>
              </a:spcBef>
            </a:pPr>
            <a:r>
              <a:rPr sz="2250" spc="-11" dirty="0">
                <a:solidFill>
                  <a:srgbClr val="111111"/>
                </a:solidFill>
                <a:latin typeface="Comic Sans MS"/>
                <a:cs typeface="Comic Sans MS"/>
              </a:rPr>
              <a:t>Address</a:t>
            </a:r>
            <a:endParaRPr sz="2250">
              <a:latin typeface="Comic Sans MS"/>
              <a:cs typeface="Comic Sans MS"/>
            </a:endParaRPr>
          </a:p>
        </p:txBody>
      </p:sp>
      <p:sp>
        <p:nvSpPr>
          <p:cNvPr id="5" name="object 5"/>
          <p:cNvSpPr txBox="1"/>
          <p:nvPr/>
        </p:nvSpPr>
        <p:spPr>
          <a:xfrm>
            <a:off x="1176963" y="11296933"/>
            <a:ext cx="588864" cy="1129367"/>
          </a:xfrm>
          <a:prstGeom prst="rect">
            <a:avLst/>
          </a:prstGeom>
        </p:spPr>
        <p:txBody>
          <a:bodyPr wrap="square" lIns="0" tIns="16160" rIns="0" bIns="0" rtlCol="0">
            <a:noAutofit/>
          </a:bodyPr>
          <a:lstStyle/>
          <a:p>
            <a:pPr marL="12700">
              <a:lnSpc>
                <a:spcPts val="2545"/>
              </a:lnSpc>
            </a:pPr>
            <a:r>
              <a:rPr sz="2250" spc="4" dirty="0">
                <a:solidFill>
                  <a:srgbClr val="111111"/>
                </a:solidFill>
                <a:latin typeface="Comic Sans MS"/>
                <a:cs typeface="Comic Sans MS"/>
              </a:rPr>
              <a:t>The</a:t>
            </a:r>
            <a:endParaRPr sz="2250">
              <a:latin typeface="Comic Sans MS"/>
              <a:cs typeface="Comic Sans MS"/>
            </a:endParaRPr>
          </a:p>
          <a:p>
            <a:pPr marL="12700">
              <a:lnSpc>
                <a:spcPct val="116129"/>
              </a:lnSpc>
            </a:pPr>
            <a:r>
              <a:rPr sz="2250" spc="4" dirty="0">
                <a:solidFill>
                  <a:srgbClr val="111111"/>
                </a:solidFill>
                <a:latin typeface="Comic Sans MS"/>
                <a:cs typeface="Comic Sans MS"/>
              </a:rPr>
              <a:t>The</a:t>
            </a:r>
            <a:endParaRPr sz="2250">
              <a:latin typeface="Comic Sans MS"/>
              <a:cs typeface="Comic Sans MS"/>
            </a:endParaRPr>
          </a:p>
          <a:p>
            <a:pPr marL="12700">
              <a:lnSpc>
                <a:spcPts val="3055"/>
              </a:lnSpc>
              <a:spcBef>
                <a:spcPts val="232"/>
              </a:spcBef>
            </a:pPr>
            <a:r>
              <a:rPr sz="2250" spc="4" dirty="0">
                <a:solidFill>
                  <a:srgbClr val="111111"/>
                </a:solidFill>
                <a:latin typeface="Comic Sans MS"/>
                <a:cs typeface="Comic Sans MS"/>
              </a:rPr>
              <a:t>The</a:t>
            </a:r>
            <a:endParaRPr sz="2250">
              <a:latin typeface="Comic Sans MS"/>
              <a:cs typeface="Comic Sans MS"/>
            </a:endParaRPr>
          </a:p>
        </p:txBody>
      </p:sp>
      <p:sp>
        <p:nvSpPr>
          <p:cNvPr id="4" name="object 4"/>
          <p:cNvSpPr txBox="1"/>
          <p:nvPr/>
        </p:nvSpPr>
        <p:spPr>
          <a:xfrm>
            <a:off x="1781876" y="11296933"/>
            <a:ext cx="1120790" cy="1129367"/>
          </a:xfrm>
          <a:prstGeom prst="rect">
            <a:avLst/>
          </a:prstGeom>
        </p:spPr>
        <p:txBody>
          <a:bodyPr wrap="square" lIns="0" tIns="16160" rIns="0" bIns="0" rtlCol="0">
            <a:noAutofit/>
          </a:bodyPr>
          <a:lstStyle/>
          <a:p>
            <a:pPr marL="12700">
              <a:lnSpc>
                <a:spcPts val="2545"/>
              </a:lnSpc>
            </a:pPr>
            <a:r>
              <a:rPr sz="2250" spc="-8" dirty="0">
                <a:solidFill>
                  <a:srgbClr val="111111"/>
                </a:solidFill>
                <a:latin typeface="Comic Sans MS"/>
                <a:cs typeface="Comic Sans MS"/>
              </a:rPr>
              <a:t>address</a:t>
            </a:r>
            <a:endParaRPr sz="2250">
              <a:latin typeface="Comic Sans MS"/>
              <a:cs typeface="Comic Sans MS"/>
            </a:endParaRPr>
          </a:p>
          <a:p>
            <a:pPr marL="12700">
              <a:lnSpc>
                <a:spcPct val="116129"/>
              </a:lnSpc>
            </a:pPr>
            <a:r>
              <a:rPr sz="2250" spc="-8" dirty="0">
                <a:solidFill>
                  <a:srgbClr val="111111"/>
                </a:solidFill>
                <a:latin typeface="Comic Sans MS"/>
                <a:cs typeface="Comic Sans MS"/>
              </a:rPr>
              <a:t>address</a:t>
            </a:r>
            <a:endParaRPr sz="2250">
              <a:latin typeface="Comic Sans MS"/>
              <a:cs typeface="Comic Sans MS"/>
            </a:endParaRPr>
          </a:p>
          <a:p>
            <a:pPr marL="12700">
              <a:lnSpc>
                <a:spcPts val="3055"/>
              </a:lnSpc>
              <a:spcBef>
                <a:spcPts val="232"/>
              </a:spcBef>
            </a:pPr>
            <a:r>
              <a:rPr sz="2250" spc="-8" dirty="0">
                <a:solidFill>
                  <a:srgbClr val="111111"/>
                </a:solidFill>
                <a:latin typeface="Comic Sans MS"/>
                <a:cs typeface="Comic Sans MS"/>
              </a:rPr>
              <a:t>address</a:t>
            </a:r>
            <a:endParaRPr sz="2250">
              <a:latin typeface="Comic Sans MS"/>
              <a:cs typeface="Comic Sans MS"/>
            </a:endParaRPr>
          </a:p>
        </p:txBody>
      </p:sp>
      <p:sp>
        <p:nvSpPr>
          <p:cNvPr id="3" name="object 3"/>
          <p:cNvSpPr txBox="1"/>
          <p:nvPr/>
        </p:nvSpPr>
        <p:spPr>
          <a:xfrm>
            <a:off x="2921130" y="11296933"/>
            <a:ext cx="14743841" cy="1129367"/>
          </a:xfrm>
          <a:prstGeom prst="rect">
            <a:avLst/>
          </a:prstGeom>
        </p:spPr>
        <p:txBody>
          <a:bodyPr wrap="square" lIns="0" tIns="16160" rIns="0" bIns="0" rtlCol="0">
            <a:noAutofit/>
          </a:bodyPr>
          <a:lstStyle/>
          <a:p>
            <a:pPr marL="12700" marR="43100">
              <a:lnSpc>
                <a:spcPts val="2545"/>
              </a:lnSpc>
            </a:pPr>
            <a:r>
              <a:rPr sz="2250" spc="0" dirty="0">
                <a:solidFill>
                  <a:srgbClr val="111111"/>
                </a:solidFill>
                <a:latin typeface="Comic Sans MS"/>
                <a:cs typeface="Comic Sans MS"/>
              </a:rPr>
              <a:t>contains a string for the street address, the city, state/province, and country.</a:t>
            </a:r>
            <a:endParaRPr sz="2250">
              <a:latin typeface="Comic Sans MS"/>
              <a:cs typeface="Comic Sans MS"/>
            </a:endParaRPr>
          </a:p>
          <a:p>
            <a:pPr marL="12700" marR="43100">
              <a:lnSpc>
                <a:spcPct val="116129"/>
              </a:lnSpc>
            </a:pPr>
            <a:r>
              <a:rPr sz="2250" spc="0" dirty="0">
                <a:solidFill>
                  <a:srgbClr val="111111"/>
                </a:solidFill>
                <a:latin typeface="Comic Sans MS"/>
                <a:cs typeface="Comic Sans MS"/>
              </a:rPr>
              <a:t>should have a method that can return whether it is in the USA or not.</a:t>
            </a:r>
            <a:endParaRPr sz="2250">
              <a:latin typeface="Comic Sans MS"/>
              <a:cs typeface="Comic Sans MS"/>
            </a:endParaRPr>
          </a:p>
          <a:p>
            <a:pPr marL="12700">
              <a:lnSpc>
                <a:spcPts val="3055"/>
              </a:lnSpc>
              <a:spcBef>
                <a:spcPts val="232"/>
              </a:spcBef>
            </a:pPr>
            <a:r>
              <a:rPr sz="2250" spc="0" dirty="0">
                <a:solidFill>
                  <a:srgbClr val="111111"/>
                </a:solidFill>
                <a:latin typeface="Comic Sans MS"/>
                <a:cs typeface="Comic Sans MS"/>
              </a:rPr>
              <a:t>should have a method to return a string all of its fields together in one string (with newline characters where</a:t>
            </a:r>
            <a:endParaRPr sz="2250">
              <a:latin typeface="Comic Sans MS"/>
              <a:cs typeface="Comic Sans MS"/>
            </a:endParaRPr>
          </a:p>
        </p:txBody>
      </p:sp>
      <p:sp>
        <p:nvSpPr>
          <p:cNvPr id="2" name="object 2"/>
          <p:cNvSpPr txBox="1"/>
          <p:nvPr/>
        </p:nvSpPr>
        <p:spPr>
          <a:xfrm>
            <a:off x="1176963" y="12521883"/>
            <a:ext cx="17539151" cy="1946000"/>
          </a:xfrm>
          <a:prstGeom prst="rect">
            <a:avLst/>
          </a:prstGeom>
        </p:spPr>
        <p:txBody>
          <a:bodyPr wrap="square" lIns="0" tIns="16160" rIns="0" bIns="0" rtlCol="0">
            <a:noAutofit/>
          </a:bodyPr>
          <a:lstStyle/>
          <a:p>
            <a:pPr marL="12700" marR="43100">
              <a:lnSpc>
                <a:spcPts val="2545"/>
              </a:lnSpc>
            </a:pPr>
            <a:r>
              <a:rPr sz="2250" spc="-8" dirty="0">
                <a:solidFill>
                  <a:srgbClr val="111111"/>
                </a:solidFill>
                <a:latin typeface="Comic Sans MS"/>
                <a:cs typeface="Comic Sans MS"/>
              </a:rPr>
              <a:t>appropriate)</a:t>
            </a:r>
            <a:endParaRPr sz="2250">
              <a:latin typeface="Comic Sans MS"/>
              <a:cs typeface="Comic Sans MS"/>
            </a:endParaRPr>
          </a:p>
          <a:p>
            <a:pPr marL="12700" marR="43100">
              <a:lnSpc>
                <a:spcPct val="116129"/>
              </a:lnSpc>
            </a:pPr>
            <a:r>
              <a:rPr sz="2250" spc="-1" dirty="0">
                <a:solidFill>
                  <a:srgbClr val="111111"/>
                </a:solidFill>
                <a:latin typeface="Comic Sans MS"/>
                <a:cs typeface="Comic Sans MS"/>
              </a:rPr>
              <a:t>Other considerations</a:t>
            </a:r>
            <a:endParaRPr sz="2250">
              <a:latin typeface="Comic Sans MS"/>
              <a:cs typeface="Comic Sans MS"/>
            </a:endParaRPr>
          </a:p>
          <a:p>
            <a:pPr marL="12700" marR="43100">
              <a:lnSpc>
                <a:spcPct val="116129"/>
              </a:lnSpc>
              <a:spcBef>
                <a:spcPts val="80"/>
              </a:spcBef>
            </a:pPr>
            <a:r>
              <a:rPr sz="2250" spc="-2" dirty="0">
                <a:solidFill>
                  <a:srgbClr val="111111"/>
                </a:solidFill>
                <a:latin typeface="Comic Sans MS"/>
                <a:cs typeface="Comic Sans MS"/>
              </a:rPr>
              <a:t>Make sure that all member variables are private and getters, setters, and constructors are created as needed.</a:t>
            </a:r>
            <a:endParaRPr sz="2250">
              <a:latin typeface="Comic Sans MS"/>
              <a:cs typeface="Comic Sans MS"/>
            </a:endParaRPr>
          </a:p>
          <a:p>
            <a:pPr marL="12700">
              <a:lnSpc>
                <a:spcPct val="116129"/>
              </a:lnSpc>
              <a:spcBef>
                <a:spcPts val="80"/>
              </a:spcBef>
            </a:pPr>
            <a:r>
              <a:rPr sz="2250" spc="0" dirty="0">
                <a:solidFill>
                  <a:srgbClr val="111111"/>
                </a:solidFill>
                <a:latin typeface="Comic Sans MS"/>
                <a:cs typeface="Comic Sans MS"/>
              </a:rPr>
              <a:t>Once you have created these classes, write a program that creates at least two orders with a 2-3 products each. Call the methods</a:t>
            </a:r>
            <a:endParaRPr sz="2250">
              <a:latin typeface="Comic Sans MS"/>
              <a:cs typeface="Comic Sans MS"/>
            </a:endParaRPr>
          </a:p>
          <a:p>
            <a:pPr marL="12700" marR="43100">
              <a:lnSpc>
                <a:spcPts val="3055"/>
              </a:lnSpc>
              <a:spcBef>
                <a:spcPts val="232"/>
              </a:spcBef>
            </a:pPr>
            <a:r>
              <a:rPr sz="2250" spc="0" dirty="0">
                <a:solidFill>
                  <a:srgbClr val="111111"/>
                </a:solidFill>
                <a:latin typeface="Comic Sans MS"/>
                <a:cs typeface="Comic Sans MS"/>
              </a:rPr>
              <a:t>to get the packing label, the shipping label, and the total price of the order, and display the results of these methods.</a:t>
            </a:r>
            <a:endParaRPr sz="2250">
              <a:latin typeface="Comic Sans MS"/>
              <a:cs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1699608" y="2285032"/>
            <a:ext cx="16693994" cy="11254"/>
          </a:xfrm>
          <a:custGeom>
            <a:avLst/>
            <a:gdLst/>
            <a:ahLst/>
            <a:cxnLst/>
            <a:rect l="l" t="t" r="r" b="b"/>
            <a:pathLst>
              <a:path w="16693994" h="11254">
                <a:moveTo>
                  <a:pt x="0" y="0"/>
                </a:moveTo>
                <a:lnTo>
                  <a:pt x="923711" y="2188"/>
                </a:lnTo>
                <a:lnTo>
                  <a:pt x="1846054" y="4135"/>
                </a:lnTo>
                <a:lnTo>
                  <a:pt x="2765695" y="5844"/>
                </a:lnTo>
                <a:lnTo>
                  <a:pt x="3681301" y="7315"/>
                </a:lnTo>
                <a:lnTo>
                  <a:pt x="4591537" y="8550"/>
                </a:lnTo>
                <a:lnTo>
                  <a:pt x="5495070" y="9552"/>
                </a:lnTo>
                <a:lnTo>
                  <a:pt x="6390568" y="10321"/>
                </a:lnTo>
                <a:lnTo>
                  <a:pt x="7276695" y="10860"/>
                </a:lnTo>
                <a:lnTo>
                  <a:pt x="8152119" y="11171"/>
                </a:lnTo>
                <a:lnTo>
                  <a:pt x="9015507" y="11254"/>
                </a:lnTo>
                <a:lnTo>
                  <a:pt x="9865525" y="11113"/>
                </a:lnTo>
                <a:lnTo>
                  <a:pt x="10700838" y="10748"/>
                </a:lnTo>
                <a:lnTo>
                  <a:pt x="11520115" y="10162"/>
                </a:lnTo>
                <a:lnTo>
                  <a:pt x="12322021" y="9355"/>
                </a:lnTo>
                <a:lnTo>
                  <a:pt x="13105222" y="8331"/>
                </a:lnTo>
                <a:lnTo>
                  <a:pt x="13868386" y="7090"/>
                </a:lnTo>
                <a:lnTo>
                  <a:pt x="14610178" y="5635"/>
                </a:lnTo>
                <a:lnTo>
                  <a:pt x="15329266" y="3967"/>
                </a:lnTo>
                <a:lnTo>
                  <a:pt x="16024316" y="2088"/>
                </a:lnTo>
                <a:lnTo>
                  <a:pt x="16693994" y="0"/>
                </a:lnTo>
              </a:path>
            </a:pathLst>
          </a:custGeom>
          <a:ln w="35286">
            <a:solidFill>
              <a:srgbClr val="000000"/>
            </a:solidFill>
          </a:ln>
        </p:spPr>
        <p:txBody>
          <a:bodyPr wrap="square" lIns="0" tIns="0" rIns="0" bIns="0" rtlCol="0">
            <a:noAutofit/>
          </a:bodyPr>
          <a:lstStyle/>
          <a:p>
            <a:endParaRPr/>
          </a:p>
        </p:txBody>
      </p:sp>
      <p:sp>
        <p:nvSpPr>
          <p:cNvPr id="12" name="object 12"/>
          <p:cNvSpPr/>
          <p:nvPr/>
        </p:nvSpPr>
        <p:spPr>
          <a:xfrm>
            <a:off x="1699608" y="2272364"/>
            <a:ext cx="16693994" cy="12667"/>
          </a:xfrm>
          <a:custGeom>
            <a:avLst/>
            <a:gdLst/>
            <a:ahLst/>
            <a:cxnLst/>
            <a:rect l="l" t="t" r="r" b="b"/>
            <a:pathLst>
              <a:path w="16693994" h="12667">
                <a:moveTo>
                  <a:pt x="0" y="12667"/>
                </a:moveTo>
                <a:lnTo>
                  <a:pt x="571984" y="10236"/>
                </a:lnTo>
                <a:lnTo>
                  <a:pt x="1147915" y="8067"/>
                </a:lnTo>
                <a:lnTo>
                  <a:pt x="1731742" y="6157"/>
                </a:lnTo>
                <a:lnTo>
                  <a:pt x="2327418" y="4507"/>
                </a:lnTo>
                <a:lnTo>
                  <a:pt x="2938894" y="3114"/>
                </a:lnTo>
                <a:lnTo>
                  <a:pt x="3570121" y="1980"/>
                </a:lnTo>
                <a:lnTo>
                  <a:pt x="4225051" y="1102"/>
                </a:lnTo>
                <a:lnTo>
                  <a:pt x="4907635" y="480"/>
                </a:lnTo>
                <a:lnTo>
                  <a:pt x="5621824" y="112"/>
                </a:lnTo>
                <a:lnTo>
                  <a:pt x="6371571" y="0"/>
                </a:lnTo>
                <a:lnTo>
                  <a:pt x="7160826" y="140"/>
                </a:lnTo>
                <a:lnTo>
                  <a:pt x="7993541" y="533"/>
                </a:lnTo>
                <a:lnTo>
                  <a:pt x="8873668" y="1177"/>
                </a:lnTo>
                <a:lnTo>
                  <a:pt x="9805157" y="2073"/>
                </a:lnTo>
                <a:lnTo>
                  <a:pt x="10791961" y="3218"/>
                </a:lnTo>
                <a:lnTo>
                  <a:pt x="11838030" y="4613"/>
                </a:lnTo>
                <a:lnTo>
                  <a:pt x="12947317" y="6256"/>
                </a:lnTo>
                <a:lnTo>
                  <a:pt x="14123772" y="8146"/>
                </a:lnTo>
                <a:lnTo>
                  <a:pt x="15371347" y="10284"/>
                </a:lnTo>
                <a:lnTo>
                  <a:pt x="16693994" y="12667"/>
                </a:lnTo>
              </a:path>
            </a:pathLst>
          </a:custGeom>
          <a:ln w="35286">
            <a:solidFill>
              <a:srgbClr val="000000"/>
            </a:solidFill>
          </a:ln>
        </p:spPr>
        <p:txBody>
          <a:bodyPr wrap="square" lIns="0" tIns="0" rIns="0" bIns="0" rtlCol="0">
            <a:noAutofit/>
          </a:bodyPr>
          <a:lstStyle/>
          <a:p>
            <a:endParaRPr/>
          </a:p>
        </p:txBody>
      </p:sp>
      <p:sp>
        <p:nvSpPr>
          <p:cNvPr id="13" name="object 13"/>
          <p:cNvSpPr/>
          <p:nvPr/>
        </p:nvSpPr>
        <p:spPr>
          <a:xfrm>
            <a:off x="18387150" y="2285032"/>
            <a:ext cx="6452" cy="10257350"/>
          </a:xfrm>
          <a:custGeom>
            <a:avLst/>
            <a:gdLst/>
            <a:ahLst/>
            <a:cxnLst/>
            <a:rect l="l" t="t" r="r" b="b"/>
            <a:pathLst>
              <a:path w="6452" h="10257350">
                <a:moveTo>
                  <a:pt x="6452" y="0"/>
                </a:moveTo>
                <a:lnTo>
                  <a:pt x="5148" y="401339"/>
                </a:lnTo>
                <a:lnTo>
                  <a:pt x="3998" y="804325"/>
                </a:lnTo>
                <a:lnTo>
                  <a:pt x="2999" y="1210640"/>
                </a:lnTo>
                <a:lnTo>
                  <a:pt x="2148" y="1621967"/>
                </a:lnTo>
                <a:lnTo>
                  <a:pt x="1442" y="2039986"/>
                </a:lnTo>
                <a:lnTo>
                  <a:pt x="879" y="2466381"/>
                </a:lnTo>
                <a:lnTo>
                  <a:pt x="456" y="2902834"/>
                </a:lnTo>
                <a:lnTo>
                  <a:pt x="170" y="3351026"/>
                </a:lnTo>
                <a:lnTo>
                  <a:pt x="19" y="3812640"/>
                </a:lnTo>
                <a:lnTo>
                  <a:pt x="0" y="4289359"/>
                </a:lnTo>
                <a:lnTo>
                  <a:pt x="109" y="4782863"/>
                </a:lnTo>
                <a:lnTo>
                  <a:pt x="345" y="5294837"/>
                </a:lnTo>
                <a:lnTo>
                  <a:pt x="704" y="5826961"/>
                </a:lnTo>
                <a:lnTo>
                  <a:pt x="1185" y="6380917"/>
                </a:lnTo>
                <a:lnTo>
                  <a:pt x="1783" y="6958389"/>
                </a:lnTo>
                <a:lnTo>
                  <a:pt x="2497" y="7561058"/>
                </a:lnTo>
                <a:lnTo>
                  <a:pt x="3324" y="8190607"/>
                </a:lnTo>
                <a:lnTo>
                  <a:pt x="4260" y="8848717"/>
                </a:lnTo>
                <a:lnTo>
                  <a:pt x="5304" y="9537070"/>
                </a:lnTo>
                <a:lnTo>
                  <a:pt x="6452" y="10257350"/>
                </a:lnTo>
              </a:path>
            </a:pathLst>
          </a:custGeom>
          <a:ln w="35286">
            <a:solidFill>
              <a:srgbClr val="000000"/>
            </a:solidFill>
          </a:ln>
        </p:spPr>
        <p:txBody>
          <a:bodyPr wrap="square" lIns="0" tIns="0" rIns="0" bIns="0" rtlCol="0">
            <a:noAutofit/>
          </a:bodyPr>
          <a:lstStyle/>
          <a:p>
            <a:endParaRPr/>
          </a:p>
        </p:txBody>
      </p:sp>
      <p:sp>
        <p:nvSpPr>
          <p:cNvPr id="14" name="object 14"/>
          <p:cNvSpPr/>
          <p:nvPr/>
        </p:nvSpPr>
        <p:spPr>
          <a:xfrm>
            <a:off x="18384287" y="2285032"/>
            <a:ext cx="9315" cy="10257350"/>
          </a:xfrm>
          <a:custGeom>
            <a:avLst/>
            <a:gdLst/>
            <a:ahLst/>
            <a:cxnLst/>
            <a:rect l="l" t="t" r="r" b="b"/>
            <a:pathLst>
              <a:path w="9315" h="10257350">
                <a:moveTo>
                  <a:pt x="9315" y="0"/>
                </a:moveTo>
                <a:lnTo>
                  <a:pt x="7568" y="393662"/>
                </a:lnTo>
                <a:lnTo>
                  <a:pt x="6000" y="789129"/>
                </a:lnTo>
                <a:lnTo>
                  <a:pt x="4612" y="1188192"/>
                </a:lnTo>
                <a:lnTo>
                  <a:pt x="3404" y="1592642"/>
                </a:lnTo>
                <a:lnTo>
                  <a:pt x="2379" y="2004268"/>
                </a:lnTo>
                <a:lnTo>
                  <a:pt x="1535" y="2424861"/>
                </a:lnTo>
                <a:lnTo>
                  <a:pt x="874" y="2856212"/>
                </a:lnTo>
                <a:lnTo>
                  <a:pt x="398" y="3300111"/>
                </a:lnTo>
                <a:lnTo>
                  <a:pt x="106" y="3758348"/>
                </a:lnTo>
                <a:lnTo>
                  <a:pt x="0" y="4232714"/>
                </a:lnTo>
                <a:lnTo>
                  <a:pt x="79" y="4724999"/>
                </a:lnTo>
                <a:lnTo>
                  <a:pt x="346" y="5236993"/>
                </a:lnTo>
                <a:lnTo>
                  <a:pt x="801" y="5770488"/>
                </a:lnTo>
                <a:lnTo>
                  <a:pt x="1445" y="6327273"/>
                </a:lnTo>
                <a:lnTo>
                  <a:pt x="2278" y="6909140"/>
                </a:lnTo>
                <a:lnTo>
                  <a:pt x="3302" y="7517877"/>
                </a:lnTo>
                <a:lnTo>
                  <a:pt x="4516" y="8155277"/>
                </a:lnTo>
                <a:lnTo>
                  <a:pt x="5923" y="8823128"/>
                </a:lnTo>
                <a:lnTo>
                  <a:pt x="7522" y="9523223"/>
                </a:lnTo>
                <a:lnTo>
                  <a:pt x="9315" y="10257350"/>
                </a:lnTo>
              </a:path>
            </a:pathLst>
          </a:custGeom>
          <a:ln w="35286">
            <a:solidFill>
              <a:srgbClr val="000000"/>
            </a:solidFill>
          </a:ln>
        </p:spPr>
        <p:txBody>
          <a:bodyPr wrap="square" lIns="0" tIns="0" rIns="0" bIns="0" rtlCol="0">
            <a:noAutofit/>
          </a:bodyPr>
          <a:lstStyle/>
          <a:p>
            <a:endParaRPr/>
          </a:p>
        </p:txBody>
      </p:sp>
      <p:sp>
        <p:nvSpPr>
          <p:cNvPr id="15" name="object 15"/>
          <p:cNvSpPr/>
          <p:nvPr/>
        </p:nvSpPr>
        <p:spPr>
          <a:xfrm>
            <a:off x="1699608" y="12542382"/>
            <a:ext cx="16693994" cy="2585"/>
          </a:xfrm>
          <a:custGeom>
            <a:avLst/>
            <a:gdLst/>
            <a:ahLst/>
            <a:cxnLst/>
            <a:rect l="l" t="t" r="r" b="b"/>
            <a:pathLst>
              <a:path w="16693994" h="2585">
                <a:moveTo>
                  <a:pt x="16693994" y="0"/>
                </a:moveTo>
                <a:lnTo>
                  <a:pt x="16061196" y="489"/>
                </a:lnTo>
                <a:lnTo>
                  <a:pt x="15425382" y="928"/>
                </a:lnTo>
                <a:lnTo>
                  <a:pt x="14783511" y="1315"/>
                </a:lnTo>
                <a:lnTo>
                  <a:pt x="14132546" y="1651"/>
                </a:lnTo>
                <a:lnTo>
                  <a:pt x="13469445" y="1935"/>
                </a:lnTo>
                <a:lnTo>
                  <a:pt x="12791171" y="2168"/>
                </a:lnTo>
                <a:lnTo>
                  <a:pt x="12094683" y="2350"/>
                </a:lnTo>
                <a:lnTo>
                  <a:pt x="11376942" y="2480"/>
                </a:lnTo>
                <a:lnTo>
                  <a:pt x="10634909" y="2558"/>
                </a:lnTo>
                <a:lnTo>
                  <a:pt x="9865545" y="2585"/>
                </a:lnTo>
                <a:lnTo>
                  <a:pt x="9065809" y="2560"/>
                </a:lnTo>
                <a:lnTo>
                  <a:pt x="8232663" y="2483"/>
                </a:lnTo>
                <a:lnTo>
                  <a:pt x="7363067" y="2355"/>
                </a:lnTo>
                <a:lnTo>
                  <a:pt x="6453983" y="2174"/>
                </a:lnTo>
                <a:lnTo>
                  <a:pt x="5502370" y="1942"/>
                </a:lnTo>
                <a:lnTo>
                  <a:pt x="4505189" y="1658"/>
                </a:lnTo>
                <a:lnTo>
                  <a:pt x="3459401" y="1321"/>
                </a:lnTo>
                <a:lnTo>
                  <a:pt x="2361966" y="933"/>
                </a:lnTo>
                <a:lnTo>
                  <a:pt x="1209845" y="492"/>
                </a:lnTo>
                <a:lnTo>
                  <a:pt x="0" y="0"/>
                </a:lnTo>
              </a:path>
            </a:pathLst>
          </a:custGeom>
          <a:ln w="35286">
            <a:solidFill>
              <a:srgbClr val="000000"/>
            </a:solidFill>
          </a:ln>
        </p:spPr>
        <p:txBody>
          <a:bodyPr wrap="square" lIns="0" tIns="0" rIns="0" bIns="0" rtlCol="0">
            <a:noAutofit/>
          </a:bodyPr>
          <a:lstStyle/>
          <a:p>
            <a:endParaRPr/>
          </a:p>
        </p:txBody>
      </p:sp>
      <p:sp>
        <p:nvSpPr>
          <p:cNvPr id="16" name="object 16"/>
          <p:cNvSpPr/>
          <p:nvPr/>
        </p:nvSpPr>
        <p:spPr>
          <a:xfrm>
            <a:off x="1699608" y="12541116"/>
            <a:ext cx="16693994" cy="1266"/>
          </a:xfrm>
          <a:custGeom>
            <a:avLst/>
            <a:gdLst/>
            <a:ahLst/>
            <a:cxnLst/>
            <a:rect l="l" t="t" r="r" b="b"/>
            <a:pathLst>
              <a:path w="16693994" h="1266">
                <a:moveTo>
                  <a:pt x="16693994" y="1266"/>
                </a:moveTo>
                <a:lnTo>
                  <a:pt x="15826260" y="1034"/>
                </a:lnTo>
                <a:lnTo>
                  <a:pt x="14959025" y="825"/>
                </a:lnTo>
                <a:lnTo>
                  <a:pt x="14092785" y="639"/>
                </a:lnTo>
                <a:lnTo>
                  <a:pt x="13228035" y="475"/>
                </a:lnTo>
                <a:lnTo>
                  <a:pt x="12365273" y="336"/>
                </a:lnTo>
                <a:lnTo>
                  <a:pt x="11504996" y="220"/>
                </a:lnTo>
                <a:lnTo>
                  <a:pt x="10647699" y="128"/>
                </a:lnTo>
                <a:lnTo>
                  <a:pt x="9793879" y="60"/>
                </a:lnTo>
                <a:lnTo>
                  <a:pt x="8944033" y="17"/>
                </a:lnTo>
                <a:lnTo>
                  <a:pt x="8098657" y="0"/>
                </a:lnTo>
                <a:lnTo>
                  <a:pt x="7258248" y="7"/>
                </a:lnTo>
                <a:lnTo>
                  <a:pt x="6423302" y="40"/>
                </a:lnTo>
                <a:lnTo>
                  <a:pt x="5594316" y="99"/>
                </a:lnTo>
                <a:lnTo>
                  <a:pt x="4771787" y="185"/>
                </a:lnTo>
                <a:lnTo>
                  <a:pt x="3956210" y="296"/>
                </a:lnTo>
                <a:lnTo>
                  <a:pt x="3148083" y="435"/>
                </a:lnTo>
                <a:lnTo>
                  <a:pt x="2347902" y="601"/>
                </a:lnTo>
                <a:lnTo>
                  <a:pt x="1556163" y="795"/>
                </a:lnTo>
                <a:lnTo>
                  <a:pt x="773364" y="1016"/>
                </a:lnTo>
                <a:lnTo>
                  <a:pt x="0" y="1266"/>
                </a:lnTo>
              </a:path>
            </a:pathLst>
          </a:custGeom>
          <a:ln w="35286">
            <a:solidFill>
              <a:srgbClr val="000000"/>
            </a:solidFill>
          </a:ln>
        </p:spPr>
        <p:txBody>
          <a:bodyPr wrap="square" lIns="0" tIns="0" rIns="0" bIns="0" rtlCol="0">
            <a:noAutofit/>
          </a:bodyPr>
          <a:lstStyle/>
          <a:p>
            <a:endParaRPr/>
          </a:p>
        </p:txBody>
      </p:sp>
      <p:sp>
        <p:nvSpPr>
          <p:cNvPr id="17" name="object 17"/>
          <p:cNvSpPr/>
          <p:nvPr/>
        </p:nvSpPr>
        <p:spPr>
          <a:xfrm>
            <a:off x="1699608" y="2285032"/>
            <a:ext cx="4978" cy="10257350"/>
          </a:xfrm>
          <a:custGeom>
            <a:avLst/>
            <a:gdLst/>
            <a:ahLst/>
            <a:cxnLst/>
            <a:rect l="l" t="t" r="r" b="b"/>
            <a:pathLst>
              <a:path w="4978" h="10257350">
                <a:moveTo>
                  <a:pt x="0" y="10257350"/>
                </a:moveTo>
                <a:lnTo>
                  <a:pt x="1022" y="9948708"/>
                </a:lnTo>
                <a:lnTo>
                  <a:pt x="1920" y="9636984"/>
                </a:lnTo>
                <a:lnTo>
                  <a:pt x="2698" y="9319107"/>
                </a:lnTo>
                <a:lnTo>
                  <a:pt x="3357" y="8992009"/>
                </a:lnTo>
                <a:lnTo>
                  <a:pt x="3901" y="8652620"/>
                </a:lnTo>
                <a:lnTo>
                  <a:pt x="4331" y="8297872"/>
                </a:lnTo>
                <a:lnTo>
                  <a:pt x="4652" y="7924696"/>
                </a:lnTo>
                <a:lnTo>
                  <a:pt x="4864" y="7530022"/>
                </a:lnTo>
                <a:lnTo>
                  <a:pt x="4972" y="7110782"/>
                </a:lnTo>
                <a:lnTo>
                  <a:pt x="4978" y="6663906"/>
                </a:lnTo>
                <a:lnTo>
                  <a:pt x="4884" y="6186325"/>
                </a:lnTo>
                <a:lnTo>
                  <a:pt x="4693" y="5674971"/>
                </a:lnTo>
                <a:lnTo>
                  <a:pt x="4408" y="5126774"/>
                </a:lnTo>
                <a:lnTo>
                  <a:pt x="4032" y="4538666"/>
                </a:lnTo>
                <a:lnTo>
                  <a:pt x="3566" y="3907576"/>
                </a:lnTo>
                <a:lnTo>
                  <a:pt x="3015" y="3230437"/>
                </a:lnTo>
                <a:lnTo>
                  <a:pt x="2379" y="2504178"/>
                </a:lnTo>
                <a:lnTo>
                  <a:pt x="1663" y="1725732"/>
                </a:lnTo>
                <a:lnTo>
                  <a:pt x="869" y="892029"/>
                </a:lnTo>
                <a:lnTo>
                  <a:pt x="0" y="0"/>
                </a:lnTo>
              </a:path>
            </a:pathLst>
          </a:custGeom>
          <a:ln w="35286">
            <a:solidFill>
              <a:srgbClr val="000000"/>
            </a:solidFill>
          </a:ln>
        </p:spPr>
        <p:txBody>
          <a:bodyPr wrap="square" lIns="0" tIns="0" rIns="0" bIns="0" rtlCol="0">
            <a:noAutofit/>
          </a:bodyPr>
          <a:lstStyle/>
          <a:p>
            <a:endParaRPr/>
          </a:p>
        </p:txBody>
      </p:sp>
      <p:sp>
        <p:nvSpPr>
          <p:cNvPr id="18" name="object 18"/>
          <p:cNvSpPr/>
          <p:nvPr/>
        </p:nvSpPr>
        <p:spPr>
          <a:xfrm>
            <a:off x="1694768" y="2285032"/>
            <a:ext cx="4840" cy="10257350"/>
          </a:xfrm>
          <a:custGeom>
            <a:avLst/>
            <a:gdLst/>
            <a:ahLst/>
            <a:cxnLst/>
            <a:rect l="l" t="t" r="r" b="b"/>
            <a:pathLst>
              <a:path w="4840" h="10257350">
                <a:moveTo>
                  <a:pt x="4840" y="10257350"/>
                </a:moveTo>
                <a:lnTo>
                  <a:pt x="3957" y="9837611"/>
                </a:lnTo>
                <a:lnTo>
                  <a:pt x="3159" y="9416484"/>
                </a:lnTo>
                <a:lnTo>
                  <a:pt x="2448" y="8992567"/>
                </a:lnTo>
                <a:lnTo>
                  <a:pt x="1824" y="8564457"/>
                </a:lnTo>
                <a:lnTo>
                  <a:pt x="1290" y="8130751"/>
                </a:lnTo>
                <a:lnTo>
                  <a:pt x="846" y="7690048"/>
                </a:lnTo>
                <a:lnTo>
                  <a:pt x="494" y="7240944"/>
                </a:lnTo>
                <a:lnTo>
                  <a:pt x="234" y="6782037"/>
                </a:lnTo>
                <a:lnTo>
                  <a:pt x="69" y="6311924"/>
                </a:lnTo>
                <a:lnTo>
                  <a:pt x="0" y="5829203"/>
                </a:lnTo>
                <a:lnTo>
                  <a:pt x="27" y="5332472"/>
                </a:lnTo>
                <a:lnTo>
                  <a:pt x="152" y="4820328"/>
                </a:lnTo>
                <a:lnTo>
                  <a:pt x="377" y="4291368"/>
                </a:lnTo>
                <a:lnTo>
                  <a:pt x="702" y="3744190"/>
                </a:lnTo>
                <a:lnTo>
                  <a:pt x="1129" y="3177391"/>
                </a:lnTo>
                <a:lnTo>
                  <a:pt x="1660" y="2589569"/>
                </a:lnTo>
                <a:lnTo>
                  <a:pt x="2295" y="1979322"/>
                </a:lnTo>
                <a:lnTo>
                  <a:pt x="3036" y="1345246"/>
                </a:lnTo>
                <a:lnTo>
                  <a:pt x="3884" y="685939"/>
                </a:lnTo>
                <a:lnTo>
                  <a:pt x="4840" y="0"/>
                </a:lnTo>
              </a:path>
            </a:pathLst>
          </a:custGeom>
          <a:ln w="35286">
            <a:solidFill>
              <a:srgbClr val="000000"/>
            </a:solidFill>
          </a:ln>
        </p:spPr>
        <p:txBody>
          <a:bodyPr wrap="square" lIns="0" tIns="0" rIns="0" bIns="0" rtlCol="0">
            <a:noAutofit/>
          </a:bodyPr>
          <a:lstStyle/>
          <a:p>
            <a:endParaRPr/>
          </a:p>
        </p:txBody>
      </p:sp>
      <p:sp>
        <p:nvSpPr>
          <p:cNvPr id="19" name="object 19"/>
          <p:cNvSpPr/>
          <p:nvPr/>
        </p:nvSpPr>
        <p:spPr>
          <a:xfrm>
            <a:off x="14533117" y="12505346"/>
            <a:ext cx="46982" cy="37036"/>
          </a:xfrm>
          <a:custGeom>
            <a:avLst/>
            <a:gdLst/>
            <a:ahLst/>
            <a:cxnLst/>
            <a:rect l="l" t="t" r="r" b="b"/>
            <a:pathLst>
              <a:path w="46982" h="37036">
                <a:moveTo>
                  <a:pt x="0" y="37036"/>
                </a:moveTo>
                <a:lnTo>
                  <a:pt x="8437" y="29382"/>
                </a:lnTo>
                <a:lnTo>
                  <a:pt x="18347" y="23309"/>
                </a:lnTo>
                <a:lnTo>
                  <a:pt x="29016" y="16943"/>
                </a:lnTo>
                <a:lnTo>
                  <a:pt x="39730" y="8410"/>
                </a:lnTo>
                <a:lnTo>
                  <a:pt x="46982" y="0"/>
                </a:lnTo>
              </a:path>
            </a:pathLst>
          </a:custGeom>
          <a:ln w="10081">
            <a:solidFill>
              <a:srgbClr val="000000"/>
            </a:solidFill>
          </a:ln>
        </p:spPr>
        <p:txBody>
          <a:bodyPr wrap="square" lIns="0" tIns="0" rIns="0" bIns="0" rtlCol="0">
            <a:noAutofit/>
          </a:bodyPr>
          <a:lstStyle/>
          <a:p>
            <a:endParaRPr/>
          </a:p>
        </p:txBody>
      </p:sp>
      <p:sp>
        <p:nvSpPr>
          <p:cNvPr id="20" name="object 20"/>
          <p:cNvSpPr/>
          <p:nvPr/>
        </p:nvSpPr>
        <p:spPr>
          <a:xfrm>
            <a:off x="14533117" y="12505346"/>
            <a:ext cx="46982" cy="37036"/>
          </a:xfrm>
          <a:custGeom>
            <a:avLst/>
            <a:gdLst/>
            <a:ahLst/>
            <a:cxnLst/>
            <a:rect l="l" t="t" r="r" b="b"/>
            <a:pathLst>
              <a:path w="46982" h="37036">
                <a:moveTo>
                  <a:pt x="0" y="37036"/>
                </a:moveTo>
                <a:lnTo>
                  <a:pt x="8798" y="28543"/>
                </a:lnTo>
                <a:lnTo>
                  <a:pt x="17705" y="21053"/>
                </a:lnTo>
                <a:lnTo>
                  <a:pt x="27301" y="13832"/>
                </a:lnTo>
                <a:lnTo>
                  <a:pt x="38167" y="6147"/>
                </a:lnTo>
                <a:lnTo>
                  <a:pt x="46982" y="0"/>
                </a:lnTo>
              </a:path>
            </a:pathLst>
          </a:custGeom>
          <a:ln w="10081">
            <a:solidFill>
              <a:srgbClr val="000000"/>
            </a:solidFill>
          </a:ln>
        </p:spPr>
        <p:txBody>
          <a:bodyPr wrap="square" lIns="0" tIns="0" rIns="0" bIns="0" rtlCol="0">
            <a:noAutofit/>
          </a:bodyPr>
          <a:lstStyle/>
          <a:p>
            <a:endParaRPr/>
          </a:p>
        </p:txBody>
      </p:sp>
      <p:sp>
        <p:nvSpPr>
          <p:cNvPr id="10" name="object 10"/>
          <p:cNvSpPr txBox="1"/>
          <p:nvPr/>
        </p:nvSpPr>
        <p:spPr>
          <a:xfrm>
            <a:off x="7515953" y="2812895"/>
            <a:ext cx="2216470" cy="650477"/>
          </a:xfrm>
          <a:prstGeom prst="rect">
            <a:avLst/>
          </a:prstGeom>
        </p:spPr>
        <p:txBody>
          <a:bodyPr wrap="square" lIns="0" tIns="32512" rIns="0" bIns="0" rtlCol="0">
            <a:noAutofit/>
          </a:bodyPr>
          <a:lstStyle/>
          <a:p>
            <a:pPr marL="12700">
              <a:lnSpc>
                <a:spcPts val="5120"/>
              </a:lnSpc>
            </a:pPr>
            <a:r>
              <a:rPr sz="4900" spc="0" dirty="0">
                <a:solidFill>
                  <a:srgbClr val="111111"/>
                </a:solidFill>
                <a:latin typeface="Comic Sans MS"/>
                <a:cs typeface="Comic Sans MS"/>
              </a:rPr>
              <a:t>object:</a:t>
            </a:r>
            <a:endParaRPr sz="4900">
              <a:latin typeface="Comic Sans MS"/>
              <a:cs typeface="Comic Sans MS"/>
            </a:endParaRPr>
          </a:p>
        </p:txBody>
      </p:sp>
      <p:sp>
        <p:nvSpPr>
          <p:cNvPr id="9" name="object 9"/>
          <p:cNvSpPr txBox="1"/>
          <p:nvPr/>
        </p:nvSpPr>
        <p:spPr>
          <a:xfrm>
            <a:off x="9799501" y="2812895"/>
            <a:ext cx="2869391" cy="650477"/>
          </a:xfrm>
          <a:prstGeom prst="rect">
            <a:avLst/>
          </a:prstGeom>
        </p:spPr>
        <p:txBody>
          <a:bodyPr wrap="square" lIns="0" tIns="32512" rIns="0" bIns="0" rtlCol="0">
            <a:noAutofit/>
          </a:bodyPr>
          <a:lstStyle/>
          <a:p>
            <a:pPr marL="12700">
              <a:lnSpc>
                <a:spcPts val="5120"/>
              </a:lnSpc>
            </a:pPr>
            <a:r>
              <a:rPr sz="4900" spc="-7" dirty="0">
                <a:solidFill>
                  <a:srgbClr val="111111"/>
                </a:solidFill>
                <a:latin typeface="Comic Sans MS"/>
                <a:cs typeface="Comic Sans MS"/>
              </a:rPr>
              <a:t>Customer</a:t>
            </a:r>
            <a:endParaRPr sz="4900">
              <a:latin typeface="Comic Sans MS"/>
              <a:cs typeface="Comic Sans MS"/>
            </a:endParaRPr>
          </a:p>
        </p:txBody>
      </p:sp>
      <p:sp>
        <p:nvSpPr>
          <p:cNvPr id="8" name="object 8"/>
          <p:cNvSpPr txBox="1"/>
          <p:nvPr/>
        </p:nvSpPr>
        <p:spPr>
          <a:xfrm>
            <a:off x="2323778" y="3973221"/>
            <a:ext cx="2965029" cy="453880"/>
          </a:xfrm>
          <a:prstGeom prst="rect">
            <a:avLst/>
          </a:prstGeom>
        </p:spPr>
        <p:txBody>
          <a:bodyPr wrap="square" lIns="0" tIns="22701" rIns="0" bIns="0" rtlCol="0">
            <a:noAutofit/>
          </a:bodyPr>
          <a:lstStyle/>
          <a:p>
            <a:pPr marL="12700">
              <a:lnSpc>
                <a:spcPts val="3575"/>
              </a:lnSpc>
            </a:pPr>
            <a:r>
              <a:rPr sz="3350" spc="-4" dirty="0">
                <a:solidFill>
                  <a:srgbClr val="111111"/>
                </a:solidFill>
                <a:latin typeface="Comic Sans MS"/>
                <a:cs typeface="Comic Sans MS"/>
              </a:rPr>
              <a:t>Responsibility:</a:t>
            </a:r>
            <a:endParaRPr sz="3350">
              <a:latin typeface="Comic Sans MS"/>
              <a:cs typeface="Comic Sans MS"/>
            </a:endParaRPr>
          </a:p>
        </p:txBody>
      </p:sp>
      <p:sp>
        <p:nvSpPr>
          <p:cNvPr id="7" name="object 7"/>
          <p:cNvSpPr txBox="1"/>
          <p:nvPr/>
        </p:nvSpPr>
        <p:spPr>
          <a:xfrm>
            <a:off x="2449802" y="4578134"/>
            <a:ext cx="268135" cy="1663707"/>
          </a:xfrm>
          <a:prstGeom prst="rect">
            <a:avLst/>
          </a:prstGeom>
        </p:spPr>
        <p:txBody>
          <a:bodyPr wrap="square" lIns="0" tIns="23780" rIns="0" bIns="0" rtlCol="0">
            <a:noAutofit/>
          </a:bodyPr>
          <a:lstStyle/>
          <a:p>
            <a:pPr marL="12700">
              <a:lnSpc>
                <a:spcPts val="3745"/>
              </a:lnSpc>
            </a:pPr>
            <a:r>
              <a:rPr sz="3350" dirty="0">
                <a:solidFill>
                  <a:srgbClr val="111111"/>
                </a:solidFill>
                <a:latin typeface="Comic Sans MS"/>
                <a:cs typeface="Comic Sans MS"/>
              </a:rPr>
              <a:t>-</a:t>
            </a:r>
            <a:endParaRPr sz="3350">
              <a:latin typeface="Comic Sans MS"/>
              <a:cs typeface="Comic Sans MS"/>
            </a:endParaRPr>
          </a:p>
          <a:p>
            <a:pPr marL="12700">
              <a:lnSpc>
                <a:spcPct val="116129"/>
              </a:lnSpc>
            </a:pPr>
            <a:r>
              <a:rPr sz="3350" dirty="0">
                <a:solidFill>
                  <a:srgbClr val="111111"/>
                </a:solidFill>
                <a:latin typeface="Comic Sans MS"/>
                <a:cs typeface="Comic Sans MS"/>
              </a:rPr>
              <a:t>-</a:t>
            </a:r>
            <a:endParaRPr sz="3350">
              <a:latin typeface="Comic Sans MS"/>
              <a:cs typeface="Comic Sans MS"/>
            </a:endParaRPr>
          </a:p>
          <a:p>
            <a:pPr marL="12700">
              <a:lnSpc>
                <a:spcPts val="4500"/>
              </a:lnSpc>
              <a:spcBef>
                <a:spcPts val="320"/>
              </a:spcBef>
            </a:pPr>
            <a:r>
              <a:rPr sz="3350" dirty="0">
                <a:solidFill>
                  <a:srgbClr val="111111"/>
                </a:solidFill>
                <a:latin typeface="Comic Sans MS"/>
                <a:cs typeface="Comic Sans MS"/>
              </a:rPr>
              <a:t>-</a:t>
            </a:r>
            <a:endParaRPr sz="3350">
              <a:latin typeface="Comic Sans MS"/>
              <a:cs typeface="Comic Sans MS"/>
            </a:endParaRPr>
          </a:p>
        </p:txBody>
      </p:sp>
      <p:sp>
        <p:nvSpPr>
          <p:cNvPr id="6" name="object 6"/>
          <p:cNvSpPr txBox="1"/>
          <p:nvPr/>
        </p:nvSpPr>
        <p:spPr>
          <a:xfrm>
            <a:off x="2701849" y="4578134"/>
            <a:ext cx="15132697" cy="2268621"/>
          </a:xfrm>
          <a:prstGeom prst="rect">
            <a:avLst/>
          </a:prstGeom>
        </p:spPr>
        <p:txBody>
          <a:bodyPr wrap="square" lIns="0" tIns="23780" rIns="0" bIns="0" rtlCol="0">
            <a:noAutofit/>
          </a:bodyPr>
          <a:lstStyle/>
          <a:p>
            <a:pPr marL="63109" marR="64272">
              <a:lnSpc>
                <a:spcPts val="3745"/>
              </a:lnSpc>
            </a:pPr>
            <a:r>
              <a:rPr sz="3350" spc="-6" dirty="0">
                <a:solidFill>
                  <a:srgbClr val="111111"/>
                </a:solidFill>
                <a:latin typeface="Comic Sans MS"/>
                <a:cs typeface="Comic Sans MS"/>
              </a:rPr>
              <a:t>Contains a name and an address.</a:t>
            </a:r>
            <a:endParaRPr sz="3350">
              <a:latin typeface="Comic Sans MS"/>
              <a:cs typeface="Comic Sans MS"/>
            </a:endParaRPr>
          </a:p>
          <a:p>
            <a:pPr marL="63109" marR="64272">
              <a:lnSpc>
                <a:spcPct val="116129"/>
              </a:lnSpc>
            </a:pPr>
            <a:r>
              <a:rPr sz="3350" spc="-1" dirty="0">
                <a:solidFill>
                  <a:srgbClr val="111111"/>
                </a:solidFill>
                <a:latin typeface="Comic Sans MS"/>
                <a:cs typeface="Comic Sans MS"/>
              </a:rPr>
              <a:t>The name is a string, but the Address is a class.</a:t>
            </a:r>
            <a:endParaRPr sz="3350">
              <a:latin typeface="Comic Sans MS"/>
              <a:cs typeface="Comic Sans MS"/>
            </a:endParaRPr>
          </a:p>
          <a:p>
            <a:pPr marL="63109">
              <a:lnSpc>
                <a:spcPct val="116129"/>
              </a:lnSpc>
              <a:spcBef>
                <a:spcPts val="95"/>
              </a:spcBef>
            </a:pPr>
            <a:r>
              <a:rPr sz="3350" spc="0" dirty="0">
                <a:solidFill>
                  <a:srgbClr val="111111"/>
                </a:solidFill>
                <a:latin typeface="Comic Sans MS"/>
                <a:cs typeface="Comic Sans MS"/>
              </a:rPr>
              <a:t>Should have a method that can return whether they live in the USA or not.</a:t>
            </a:r>
            <a:endParaRPr sz="3350">
              <a:latin typeface="Comic Sans MS"/>
              <a:cs typeface="Comic Sans MS"/>
            </a:endParaRPr>
          </a:p>
          <a:p>
            <a:pPr marL="12700" marR="64272">
              <a:lnSpc>
                <a:spcPts val="4500"/>
              </a:lnSpc>
              <a:spcBef>
                <a:spcPts val="320"/>
              </a:spcBef>
            </a:pPr>
            <a:r>
              <a:rPr sz="3350" spc="-2" dirty="0">
                <a:solidFill>
                  <a:srgbClr val="111111"/>
                </a:solidFill>
                <a:latin typeface="Comic Sans MS"/>
                <a:cs typeface="Comic Sans MS"/>
              </a:rPr>
              <a:t>(Hint this should call a method on the address to find this.)</a:t>
            </a:r>
            <a:endParaRPr sz="3350">
              <a:latin typeface="Comic Sans MS"/>
              <a:cs typeface="Comic Sans MS"/>
            </a:endParaRPr>
          </a:p>
        </p:txBody>
      </p:sp>
      <p:sp>
        <p:nvSpPr>
          <p:cNvPr id="5" name="object 5"/>
          <p:cNvSpPr txBox="1"/>
          <p:nvPr/>
        </p:nvSpPr>
        <p:spPr>
          <a:xfrm>
            <a:off x="12414680" y="8280629"/>
            <a:ext cx="1577936" cy="519412"/>
          </a:xfrm>
          <a:prstGeom prst="rect">
            <a:avLst/>
          </a:prstGeom>
        </p:spPr>
        <p:txBody>
          <a:bodyPr wrap="square" lIns="0" tIns="25971" rIns="0" bIns="0" rtlCol="0">
            <a:noAutofit/>
          </a:bodyPr>
          <a:lstStyle/>
          <a:p>
            <a:pPr marL="12700">
              <a:lnSpc>
                <a:spcPts val="4090"/>
              </a:lnSpc>
            </a:pPr>
            <a:r>
              <a:rPr sz="3900" spc="18" dirty="0">
                <a:solidFill>
                  <a:srgbClr val="111111"/>
                </a:solidFill>
                <a:latin typeface="Comic Sans MS"/>
                <a:cs typeface="Comic Sans MS"/>
              </a:rPr>
              <a:t>State:</a:t>
            </a:r>
            <a:endParaRPr sz="3900">
              <a:latin typeface="Comic Sans MS"/>
              <a:cs typeface="Comic Sans MS"/>
            </a:endParaRPr>
          </a:p>
        </p:txBody>
      </p:sp>
      <p:sp>
        <p:nvSpPr>
          <p:cNvPr id="4" name="object 4"/>
          <p:cNvSpPr txBox="1"/>
          <p:nvPr/>
        </p:nvSpPr>
        <p:spPr>
          <a:xfrm>
            <a:off x="2323778" y="8284847"/>
            <a:ext cx="6959905" cy="1441640"/>
          </a:xfrm>
          <a:prstGeom prst="rect">
            <a:avLst/>
          </a:prstGeom>
        </p:spPr>
        <p:txBody>
          <a:bodyPr wrap="square" lIns="0" tIns="28447" rIns="0" bIns="0" rtlCol="0">
            <a:noAutofit/>
          </a:bodyPr>
          <a:lstStyle/>
          <a:p>
            <a:pPr marL="12700" marR="69565">
              <a:lnSpc>
                <a:spcPts val="4480"/>
              </a:lnSpc>
            </a:pPr>
            <a:r>
              <a:rPr sz="4050" spc="4" dirty="0">
                <a:solidFill>
                  <a:srgbClr val="111111"/>
                </a:solidFill>
                <a:latin typeface="Comic Sans MS"/>
                <a:cs typeface="Comic Sans MS"/>
              </a:rPr>
              <a:t>Behaviors:</a:t>
            </a:r>
            <a:endParaRPr sz="4050">
              <a:latin typeface="Comic Sans MS"/>
              <a:cs typeface="Comic Sans MS"/>
            </a:endParaRPr>
          </a:p>
          <a:p>
            <a:pPr marL="220106">
              <a:lnSpc>
                <a:spcPts val="4885"/>
              </a:lnSpc>
              <a:spcBef>
                <a:spcPts val="2003"/>
              </a:spcBef>
            </a:pPr>
            <a:r>
              <a:rPr sz="3650" spc="0" dirty="0">
                <a:solidFill>
                  <a:srgbClr val="111111"/>
                </a:solidFill>
                <a:latin typeface="Comic Sans MS"/>
                <a:cs typeface="Comic Sans MS"/>
              </a:rPr>
              <a:t>IsInUSA (from Address class)</a:t>
            </a:r>
            <a:endParaRPr sz="3650">
              <a:latin typeface="Comic Sans MS"/>
              <a:cs typeface="Comic Sans MS"/>
            </a:endParaRPr>
          </a:p>
        </p:txBody>
      </p:sp>
      <p:sp>
        <p:nvSpPr>
          <p:cNvPr id="3" name="object 3"/>
          <p:cNvSpPr txBox="1"/>
          <p:nvPr/>
        </p:nvSpPr>
        <p:spPr>
          <a:xfrm>
            <a:off x="12551858" y="9288039"/>
            <a:ext cx="2541701" cy="358102"/>
          </a:xfrm>
          <a:prstGeom prst="rect">
            <a:avLst/>
          </a:prstGeom>
        </p:spPr>
        <p:txBody>
          <a:bodyPr wrap="square" lIns="0" tIns="17907" rIns="0" bIns="0" rtlCol="0">
            <a:noAutofit/>
          </a:bodyPr>
          <a:lstStyle/>
          <a:p>
            <a:pPr marL="12700">
              <a:lnSpc>
                <a:spcPts val="2820"/>
              </a:lnSpc>
            </a:pPr>
            <a:r>
              <a:rPr sz="2600" spc="0" dirty="0">
                <a:solidFill>
                  <a:srgbClr val="111111"/>
                </a:solidFill>
                <a:latin typeface="Comic Sans MS"/>
                <a:cs typeface="Comic Sans MS"/>
              </a:rPr>
              <a:t>Customer(name,</a:t>
            </a:r>
            <a:endParaRPr sz="2600">
              <a:latin typeface="Comic Sans MS"/>
              <a:cs typeface="Comic Sans MS"/>
            </a:endParaRPr>
          </a:p>
        </p:txBody>
      </p:sp>
      <p:sp>
        <p:nvSpPr>
          <p:cNvPr id="2" name="object 2"/>
          <p:cNvSpPr txBox="1"/>
          <p:nvPr/>
        </p:nvSpPr>
        <p:spPr>
          <a:xfrm>
            <a:off x="15218518" y="9288039"/>
            <a:ext cx="2828518" cy="358102"/>
          </a:xfrm>
          <a:prstGeom prst="rect">
            <a:avLst/>
          </a:prstGeom>
        </p:spPr>
        <p:txBody>
          <a:bodyPr wrap="square" lIns="0" tIns="17907" rIns="0" bIns="0" rtlCol="0">
            <a:noAutofit/>
          </a:bodyPr>
          <a:lstStyle/>
          <a:p>
            <a:pPr marL="12700">
              <a:lnSpc>
                <a:spcPts val="2820"/>
              </a:lnSpc>
            </a:pPr>
            <a:r>
              <a:rPr sz="2600" spc="3" dirty="0">
                <a:solidFill>
                  <a:srgbClr val="111111"/>
                </a:solidFill>
                <a:latin typeface="Comic Sans MS"/>
                <a:cs typeface="Comic Sans MS"/>
              </a:rPr>
              <a:t>Address address)</a:t>
            </a:r>
            <a:endParaRPr sz="2600">
              <a:latin typeface="Comic Sans MS"/>
              <a:cs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699608" y="2247736"/>
            <a:ext cx="16693994" cy="7643"/>
          </a:xfrm>
          <a:custGeom>
            <a:avLst/>
            <a:gdLst/>
            <a:ahLst/>
            <a:cxnLst/>
            <a:rect l="l" t="t" r="r" b="b"/>
            <a:pathLst>
              <a:path w="16693994" h="7643">
                <a:moveTo>
                  <a:pt x="0" y="7643"/>
                </a:moveTo>
                <a:lnTo>
                  <a:pt x="659811" y="6143"/>
                </a:lnTo>
                <a:lnTo>
                  <a:pt x="1322255" y="4811"/>
                </a:lnTo>
                <a:lnTo>
                  <a:pt x="1989959" y="3645"/>
                </a:lnTo>
                <a:lnTo>
                  <a:pt x="2665555" y="2644"/>
                </a:lnTo>
                <a:lnTo>
                  <a:pt x="3351672" y="1806"/>
                </a:lnTo>
                <a:lnTo>
                  <a:pt x="4050938" y="1129"/>
                </a:lnTo>
                <a:lnTo>
                  <a:pt x="4765985" y="611"/>
                </a:lnTo>
                <a:lnTo>
                  <a:pt x="5499440" y="252"/>
                </a:lnTo>
                <a:lnTo>
                  <a:pt x="6253935" y="48"/>
                </a:lnTo>
                <a:lnTo>
                  <a:pt x="7032097" y="0"/>
                </a:lnTo>
                <a:lnTo>
                  <a:pt x="7836558" y="104"/>
                </a:lnTo>
                <a:lnTo>
                  <a:pt x="8669946" y="359"/>
                </a:lnTo>
                <a:lnTo>
                  <a:pt x="9534892" y="764"/>
                </a:lnTo>
                <a:lnTo>
                  <a:pt x="10434024" y="1316"/>
                </a:lnTo>
                <a:lnTo>
                  <a:pt x="11369973" y="2015"/>
                </a:lnTo>
                <a:lnTo>
                  <a:pt x="12345367" y="2858"/>
                </a:lnTo>
                <a:lnTo>
                  <a:pt x="13362836" y="3844"/>
                </a:lnTo>
                <a:lnTo>
                  <a:pt x="14425011" y="4972"/>
                </a:lnTo>
                <a:lnTo>
                  <a:pt x="15534520" y="6238"/>
                </a:lnTo>
                <a:lnTo>
                  <a:pt x="16693994" y="7643"/>
                </a:lnTo>
              </a:path>
            </a:pathLst>
          </a:custGeom>
          <a:ln w="35286">
            <a:solidFill>
              <a:srgbClr val="000000"/>
            </a:solidFill>
          </a:ln>
        </p:spPr>
        <p:txBody>
          <a:bodyPr wrap="square" lIns="0" tIns="0" rIns="0" bIns="0" rtlCol="0">
            <a:noAutofit/>
          </a:bodyPr>
          <a:lstStyle/>
          <a:p>
            <a:endParaRPr/>
          </a:p>
        </p:txBody>
      </p:sp>
      <p:sp>
        <p:nvSpPr>
          <p:cNvPr id="19" name="object 19"/>
          <p:cNvSpPr/>
          <p:nvPr/>
        </p:nvSpPr>
        <p:spPr>
          <a:xfrm>
            <a:off x="1699608" y="2240630"/>
            <a:ext cx="16693994" cy="14748"/>
          </a:xfrm>
          <a:custGeom>
            <a:avLst/>
            <a:gdLst/>
            <a:ahLst/>
            <a:cxnLst/>
            <a:rect l="l" t="t" r="r" b="b"/>
            <a:pathLst>
              <a:path w="16693994" h="14748">
                <a:moveTo>
                  <a:pt x="0" y="14748"/>
                </a:moveTo>
                <a:lnTo>
                  <a:pt x="802133" y="11990"/>
                </a:lnTo>
                <a:lnTo>
                  <a:pt x="1604742" y="9512"/>
                </a:lnTo>
                <a:lnTo>
                  <a:pt x="2408317" y="7317"/>
                </a:lnTo>
                <a:lnTo>
                  <a:pt x="3213350" y="5407"/>
                </a:lnTo>
                <a:lnTo>
                  <a:pt x="4020335" y="3782"/>
                </a:lnTo>
                <a:lnTo>
                  <a:pt x="4829763" y="2445"/>
                </a:lnTo>
                <a:lnTo>
                  <a:pt x="5642127" y="1396"/>
                </a:lnTo>
                <a:lnTo>
                  <a:pt x="6457919" y="638"/>
                </a:lnTo>
                <a:lnTo>
                  <a:pt x="7277632" y="172"/>
                </a:lnTo>
                <a:lnTo>
                  <a:pt x="8101756" y="0"/>
                </a:lnTo>
                <a:lnTo>
                  <a:pt x="8930786" y="122"/>
                </a:lnTo>
                <a:lnTo>
                  <a:pt x="9765213" y="541"/>
                </a:lnTo>
                <a:lnTo>
                  <a:pt x="10605529" y="1257"/>
                </a:lnTo>
                <a:lnTo>
                  <a:pt x="11452226" y="2274"/>
                </a:lnTo>
                <a:lnTo>
                  <a:pt x="12305798" y="3591"/>
                </a:lnTo>
                <a:lnTo>
                  <a:pt x="13166736" y="5211"/>
                </a:lnTo>
                <a:lnTo>
                  <a:pt x="14035532" y="7136"/>
                </a:lnTo>
                <a:lnTo>
                  <a:pt x="14912679" y="9366"/>
                </a:lnTo>
                <a:lnTo>
                  <a:pt x="15798668" y="11903"/>
                </a:lnTo>
                <a:lnTo>
                  <a:pt x="16693994" y="14748"/>
                </a:lnTo>
              </a:path>
            </a:pathLst>
          </a:custGeom>
          <a:ln w="35286">
            <a:solidFill>
              <a:srgbClr val="000000"/>
            </a:solidFill>
          </a:ln>
        </p:spPr>
        <p:txBody>
          <a:bodyPr wrap="square" lIns="0" tIns="0" rIns="0" bIns="0" rtlCol="0">
            <a:noAutofit/>
          </a:bodyPr>
          <a:lstStyle/>
          <a:p>
            <a:endParaRPr/>
          </a:p>
        </p:txBody>
      </p:sp>
      <p:sp>
        <p:nvSpPr>
          <p:cNvPr id="20" name="object 20"/>
          <p:cNvSpPr/>
          <p:nvPr/>
        </p:nvSpPr>
        <p:spPr>
          <a:xfrm>
            <a:off x="18393602" y="2255379"/>
            <a:ext cx="3672" cy="10257350"/>
          </a:xfrm>
          <a:custGeom>
            <a:avLst/>
            <a:gdLst/>
            <a:ahLst/>
            <a:cxnLst/>
            <a:rect l="l" t="t" r="r" b="b"/>
            <a:pathLst>
              <a:path w="3672" h="10257350">
                <a:moveTo>
                  <a:pt x="0" y="0"/>
                </a:moveTo>
                <a:lnTo>
                  <a:pt x="625" y="484143"/>
                </a:lnTo>
                <a:lnTo>
                  <a:pt x="1200" y="968696"/>
                </a:lnTo>
                <a:lnTo>
                  <a:pt x="1722" y="1454096"/>
                </a:lnTo>
                <a:lnTo>
                  <a:pt x="2187" y="1940777"/>
                </a:lnTo>
                <a:lnTo>
                  <a:pt x="2594" y="2429176"/>
                </a:lnTo>
                <a:lnTo>
                  <a:pt x="2941" y="2919726"/>
                </a:lnTo>
                <a:lnTo>
                  <a:pt x="3224" y="3412865"/>
                </a:lnTo>
                <a:lnTo>
                  <a:pt x="3441" y="3909028"/>
                </a:lnTo>
                <a:lnTo>
                  <a:pt x="3589" y="4408649"/>
                </a:lnTo>
                <a:lnTo>
                  <a:pt x="3667" y="4912166"/>
                </a:lnTo>
                <a:lnTo>
                  <a:pt x="3672" y="5420012"/>
                </a:lnTo>
                <a:lnTo>
                  <a:pt x="3600" y="5932624"/>
                </a:lnTo>
                <a:lnTo>
                  <a:pt x="3451" y="6450438"/>
                </a:lnTo>
                <a:lnTo>
                  <a:pt x="3220" y="6973888"/>
                </a:lnTo>
                <a:lnTo>
                  <a:pt x="2906" y="7503411"/>
                </a:lnTo>
                <a:lnTo>
                  <a:pt x="2507" y="8039441"/>
                </a:lnTo>
                <a:lnTo>
                  <a:pt x="2018" y="8582414"/>
                </a:lnTo>
                <a:lnTo>
                  <a:pt x="1440" y="9132767"/>
                </a:lnTo>
                <a:lnTo>
                  <a:pt x="767" y="9690933"/>
                </a:lnTo>
                <a:lnTo>
                  <a:pt x="0" y="10257350"/>
                </a:lnTo>
              </a:path>
            </a:pathLst>
          </a:custGeom>
          <a:ln w="35286">
            <a:solidFill>
              <a:srgbClr val="000000"/>
            </a:solidFill>
          </a:ln>
        </p:spPr>
        <p:txBody>
          <a:bodyPr wrap="square" lIns="0" tIns="0" rIns="0" bIns="0" rtlCol="0">
            <a:noAutofit/>
          </a:bodyPr>
          <a:lstStyle/>
          <a:p>
            <a:endParaRPr/>
          </a:p>
        </p:txBody>
      </p:sp>
      <p:sp>
        <p:nvSpPr>
          <p:cNvPr id="21" name="object 21"/>
          <p:cNvSpPr/>
          <p:nvPr/>
        </p:nvSpPr>
        <p:spPr>
          <a:xfrm>
            <a:off x="18393602" y="2255379"/>
            <a:ext cx="7439" cy="10257350"/>
          </a:xfrm>
          <a:custGeom>
            <a:avLst/>
            <a:gdLst/>
            <a:ahLst/>
            <a:cxnLst/>
            <a:rect l="l" t="t" r="r" b="b"/>
            <a:pathLst>
              <a:path w="7439" h="10257350">
                <a:moveTo>
                  <a:pt x="0" y="0"/>
                </a:moveTo>
                <a:lnTo>
                  <a:pt x="1464" y="348492"/>
                </a:lnTo>
                <a:lnTo>
                  <a:pt x="2764" y="699477"/>
                </a:lnTo>
                <a:lnTo>
                  <a:pt x="3900" y="1055421"/>
                </a:lnTo>
                <a:lnTo>
                  <a:pt x="4875" y="1418794"/>
                </a:lnTo>
                <a:lnTo>
                  <a:pt x="5691" y="1792064"/>
                </a:lnTo>
                <a:lnTo>
                  <a:pt x="6349" y="2177699"/>
                </a:lnTo>
                <a:lnTo>
                  <a:pt x="6851" y="2578169"/>
                </a:lnTo>
                <a:lnTo>
                  <a:pt x="7198" y="2995941"/>
                </a:lnTo>
                <a:lnTo>
                  <a:pt x="7394" y="3433484"/>
                </a:lnTo>
                <a:lnTo>
                  <a:pt x="7439" y="3893267"/>
                </a:lnTo>
                <a:lnTo>
                  <a:pt x="7335" y="4377758"/>
                </a:lnTo>
                <a:lnTo>
                  <a:pt x="7084" y="4889426"/>
                </a:lnTo>
                <a:lnTo>
                  <a:pt x="6688" y="5430739"/>
                </a:lnTo>
                <a:lnTo>
                  <a:pt x="6148" y="6004165"/>
                </a:lnTo>
                <a:lnTo>
                  <a:pt x="5467" y="6612174"/>
                </a:lnTo>
                <a:lnTo>
                  <a:pt x="4646" y="7257234"/>
                </a:lnTo>
                <a:lnTo>
                  <a:pt x="3687" y="7941813"/>
                </a:lnTo>
                <a:lnTo>
                  <a:pt x="2592" y="8668379"/>
                </a:lnTo>
                <a:lnTo>
                  <a:pt x="1362" y="9439402"/>
                </a:lnTo>
                <a:lnTo>
                  <a:pt x="0" y="10257350"/>
                </a:lnTo>
              </a:path>
            </a:pathLst>
          </a:custGeom>
          <a:ln w="35286">
            <a:solidFill>
              <a:srgbClr val="000000"/>
            </a:solidFill>
          </a:ln>
        </p:spPr>
        <p:txBody>
          <a:bodyPr wrap="square" lIns="0" tIns="0" rIns="0" bIns="0" rtlCol="0">
            <a:noAutofit/>
          </a:bodyPr>
          <a:lstStyle/>
          <a:p>
            <a:endParaRPr/>
          </a:p>
        </p:txBody>
      </p:sp>
      <p:sp>
        <p:nvSpPr>
          <p:cNvPr id="22" name="object 22"/>
          <p:cNvSpPr/>
          <p:nvPr/>
        </p:nvSpPr>
        <p:spPr>
          <a:xfrm>
            <a:off x="1699608" y="12512730"/>
            <a:ext cx="16693994" cy="12150"/>
          </a:xfrm>
          <a:custGeom>
            <a:avLst/>
            <a:gdLst/>
            <a:ahLst/>
            <a:cxnLst/>
            <a:rect l="l" t="t" r="r" b="b"/>
            <a:pathLst>
              <a:path w="16693994" h="12150">
                <a:moveTo>
                  <a:pt x="16693994" y="0"/>
                </a:moveTo>
                <a:lnTo>
                  <a:pt x="16031047" y="2171"/>
                </a:lnTo>
                <a:lnTo>
                  <a:pt x="15365521" y="4143"/>
                </a:lnTo>
                <a:lnTo>
                  <a:pt x="14694833" y="5910"/>
                </a:lnTo>
                <a:lnTo>
                  <a:pt x="14016399" y="7468"/>
                </a:lnTo>
                <a:lnTo>
                  <a:pt x="13327636" y="8811"/>
                </a:lnTo>
                <a:lnTo>
                  <a:pt x="12625960" y="9936"/>
                </a:lnTo>
                <a:lnTo>
                  <a:pt x="11908788" y="10837"/>
                </a:lnTo>
                <a:lnTo>
                  <a:pt x="11173538" y="11510"/>
                </a:lnTo>
                <a:lnTo>
                  <a:pt x="10417624" y="11949"/>
                </a:lnTo>
                <a:lnTo>
                  <a:pt x="9638465" y="12150"/>
                </a:lnTo>
                <a:lnTo>
                  <a:pt x="8833476" y="12108"/>
                </a:lnTo>
                <a:lnTo>
                  <a:pt x="8000075" y="11818"/>
                </a:lnTo>
                <a:lnTo>
                  <a:pt x="7135677" y="11275"/>
                </a:lnTo>
                <a:lnTo>
                  <a:pt x="6237700" y="10475"/>
                </a:lnTo>
                <a:lnTo>
                  <a:pt x="5303560" y="9413"/>
                </a:lnTo>
                <a:lnTo>
                  <a:pt x="4330674" y="8084"/>
                </a:lnTo>
                <a:lnTo>
                  <a:pt x="3316458" y="6482"/>
                </a:lnTo>
                <a:lnTo>
                  <a:pt x="2258329" y="4605"/>
                </a:lnTo>
                <a:lnTo>
                  <a:pt x="1153704" y="2445"/>
                </a:lnTo>
                <a:lnTo>
                  <a:pt x="0" y="0"/>
                </a:lnTo>
              </a:path>
            </a:pathLst>
          </a:custGeom>
          <a:ln w="35286">
            <a:solidFill>
              <a:srgbClr val="000000"/>
            </a:solidFill>
          </a:ln>
        </p:spPr>
        <p:txBody>
          <a:bodyPr wrap="square" lIns="0" tIns="0" rIns="0" bIns="0" rtlCol="0">
            <a:noAutofit/>
          </a:bodyPr>
          <a:lstStyle/>
          <a:p>
            <a:endParaRPr/>
          </a:p>
        </p:txBody>
      </p:sp>
      <p:sp>
        <p:nvSpPr>
          <p:cNvPr id="23" name="object 23"/>
          <p:cNvSpPr/>
          <p:nvPr/>
        </p:nvSpPr>
        <p:spPr>
          <a:xfrm>
            <a:off x="1699608" y="12502801"/>
            <a:ext cx="16693994" cy="9928"/>
          </a:xfrm>
          <a:custGeom>
            <a:avLst/>
            <a:gdLst/>
            <a:ahLst/>
            <a:cxnLst/>
            <a:rect l="l" t="t" r="r" b="b"/>
            <a:pathLst>
              <a:path w="16693994" h="9928">
                <a:moveTo>
                  <a:pt x="16693994" y="9928"/>
                </a:moveTo>
                <a:lnTo>
                  <a:pt x="15740061" y="8041"/>
                </a:lnTo>
                <a:lnTo>
                  <a:pt x="14787912" y="6353"/>
                </a:lnTo>
                <a:lnTo>
                  <a:pt x="13839341" y="4863"/>
                </a:lnTo>
                <a:lnTo>
                  <a:pt x="12896142" y="3572"/>
                </a:lnTo>
                <a:lnTo>
                  <a:pt x="11960111" y="2480"/>
                </a:lnTo>
                <a:lnTo>
                  <a:pt x="11033041" y="1587"/>
                </a:lnTo>
                <a:lnTo>
                  <a:pt x="10116727" y="892"/>
                </a:lnTo>
                <a:lnTo>
                  <a:pt x="9212964" y="396"/>
                </a:lnTo>
                <a:lnTo>
                  <a:pt x="8323547" y="98"/>
                </a:lnTo>
                <a:lnTo>
                  <a:pt x="7450269" y="0"/>
                </a:lnTo>
                <a:lnTo>
                  <a:pt x="6594926" y="99"/>
                </a:lnTo>
                <a:lnTo>
                  <a:pt x="5759312" y="397"/>
                </a:lnTo>
                <a:lnTo>
                  <a:pt x="4945222" y="894"/>
                </a:lnTo>
                <a:lnTo>
                  <a:pt x="4154450" y="1589"/>
                </a:lnTo>
                <a:lnTo>
                  <a:pt x="3388791" y="2483"/>
                </a:lnTo>
                <a:lnTo>
                  <a:pt x="2650040" y="3575"/>
                </a:lnTo>
                <a:lnTo>
                  <a:pt x="1939990" y="4866"/>
                </a:lnTo>
                <a:lnTo>
                  <a:pt x="1260437" y="6355"/>
                </a:lnTo>
                <a:lnTo>
                  <a:pt x="613175" y="8043"/>
                </a:lnTo>
                <a:lnTo>
                  <a:pt x="0" y="9928"/>
                </a:lnTo>
              </a:path>
            </a:pathLst>
          </a:custGeom>
          <a:ln w="35286">
            <a:solidFill>
              <a:srgbClr val="000000"/>
            </a:solidFill>
          </a:ln>
        </p:spPr>
        <p:txBody>
          <a:bodyPr wrap="square" lIns="0" tIns="0" rIns="0" bIns="0" rtlCol="0">
            <a:noAutofit/>
          </a:bodyPr>
          <a:lstStyle/>
          <a:p>
            <a:endParaRPr/>
          </a:p>
        </p:txBody>
      </p:sp>
      <p:sp>
        <p:nvSpPr>
          <p:cNvPr id="24" name="object 24"/>
          <p:cNvSpPr/>
          <p:nvPr/>
        </p:nvSpPr>
        <p:spPr>
          <a:xfrm>
            <a:off x="1699608" y="2255379"/>
            <a:ext cx="8879" cy="10257350"/>
          </a:xfrm>
          <a:custGeom>
            <a:avLst/>
            <a:gdLst/>
            <a:ahLst/>
            <a:cxnLst/>
            <a:rect l="l" t="t" r="r" b="b"/>
            <a:pathLst>
              <a:path w="8879" h="10257350">
                <a:moveTo>
                  <a:pt x="0" y="10257350"/>
                </a:moveTo>
                <a:lnTo>
                  <a:pt x="1745" y="9859626"/>
                </a:lnTo>
                <a:lnTo>
                  <a:pt x="3295" y="9460165"/>
                </a:lnTo>
                <a:lnTo>
                  <a:pt x="4651" y="9057237"/>
                </a:lnTo>
                <a:lnTo>
                  <a:pt x="5814" y="8649111"/>
                </a:lnTo>
                <a:lnTo>
                  <a:pt x="6788" y="8234056"/>
                </a:lnTo>
                <a:lnTo>
                  <a:pt x="7574" y="7810341"/>
                </a:lnTo>
                <a:lnTo>
                  <a:pt x="8174" y="7376237"/>
                </a:lnTo>
                <a:lnTo>
                  <a:pt x="8590" y="6930013"/>
                </a:lnTo>
                <a:lnTo>
                  <a:pt x="8824" y="6469937"/>
                </a:lnTo>
                <a:lnTo>
                  <a:pt x="8879" y="5994280"/>
                </a:lnTo>
                <a:lnTo>
                  <a:pt x="8757" y="5501311"/>
                </a:lnTo>
                <a:lnTo>
                  <a:pt x="8458" y="4989300"/>
                </a:lnTo>
                <a:lnTo>
                  <a:pt x="7987" y="4456515"/>
                </a:lnTo>
                <a:lnTo>
                  <a:pt x="7343" y="3901226"/>
                </a:lnTo>
                <a:lnTo>
                  <a:pt x="6531" y="3321702"/>
                </a:lnTo>
                <a:lnTo>
                  <a:pt x="5551" y="2716214"/>
                </a:lnTo>
                <a:lnTo>
                  <a:pt x="4406" y="2083030"/>
                </a:lnTo>
                <a:lnTo>
                  <a:pt x="3098" y="1420420"/>
                </a:lnTo>
                <a:lnTo>
                  <a:pt x="1628" y="726654"/>
                </a:lnTo>
                <a:lnTo>
                  <a:pt x="0" y="0"/>
                </a:lnTo>
              </a:path>
            </a:pathLst>
          </a:custGeom>
          <a:ln w="35286">
            <a:solidFill>
              <a:srgbClr val="000000"/>
            </a:solidFill>
          </a:ln>
        </p:spPr>
        <p:txBody>
          <a:bodyPr wrap="square" lIns="0" tIns="0" rIns="0" bIns="0" rtlCol="0">
            <a:noAutofit/>
          </a:bodyPr>
          <a:lstStyle/>
          <a:p>
            <a:endParaRPr/>
          </a:p>
        </p:txBody>
      </p:sp>
      <p:sp>
        <p:nvSpPr>
          <p:cNvPr id="25" name="object 25"/>
          <p:cNvSpPr/>
          <p:nvPr/>
        </p:nvSpPr>
        <p:spPr>
          <a:xfrm>
            <a:off x="1699608" y="2255379"/>
            <a:ext cx="1432" cy="10257350"/>
          </a:xfrm>
          <a:custGeom>
            <a:avLst/>
            <a:gdLst/>
            <a:ahLst/>
            <a:cxnLst/>
            <a:rect l="l" t="t" r="r" b="b"/>
            <a:pathLst>
              <a:path w="1432" h="10257350">
                <a:moveTo>
                  <a:pt x="0" y="10257350"/>
                </a:moveTo>
                <a:lnTo>
                  <a:pt x="304" y="9912577"/>
                </a:lnTo>
                <a:lnTo>
                  <a:pt x="569" y="9565286"/>
                </a:lnTo>
                <a:lnTo>
                  <a:pt x="797" y="9212949"/>
                </a:lnTo>
                <a:lnTo>
                  <a:pt x="988" y="8853035"/>
                </a:lnTo>
                <a:lnTo>
                  <a:pt x="1143" y="8483015"/>
                </a:lnTo>
                <a:lnTo>
                  <a:pt x="1264" y="8100360"/>
                </a:lnTo>
                <a:lnTo>
                  <a:pt x="1351" y="7702540"/>
                </a:lnTo>
                <a:lnTo>
                  <a:pt x="1407" y="7287026"/>
                </a:lnTo>
                <a:lnTo>
                  <a:pt x="1432" y="6851288"/>
                </a:lnTo>
                <a:lnTo>
                  <a:pt x="1427" y="6392798"/>
                </a:lnTo>
                <a:lnTo>
                  <a:pt x="1393" y="5909025"/>
                </a:lnTo>
                <a:lnTo>
                  <a:pt x="1332" y="5397440"/>
                </a:lnTo>
                <a:lnTo>
                  <a:pt x="1245" y="4855513"/>
                </a:lnTo>
                <a:lnTo>
                  <a:pt x="1133" y="4280716"/>
                </a:lnTo>
                <a:lnTo>
                  <a:pt x="997" y="3670519"/>
                </a:lnTo>
                <a:lnTo>
                  <a:pt x="838" y="3022392"/>
                </a:lnTo>
                <a:lnTo>
                  <a:pt x="658" y="2333806"/>
                </a:lnTo>
                <a:lnTo>
                  <a:pt x="457" y="1602232"/>
                </a:lnTo>
                <a:lnTo>
                  <a:pt x="237" y="825139"/>
                </a:lnTo>
                <a:lnTo>
                  <a:pt x="0" y="0"/>
                </a:lnTo>
              </a:path>
            </a:pathLst>
          </a:custGeom>
          <a:ln w="35286">
            <a:solidFill>
              <a:srgbClr val="000000"/>
            </a:solidFill>
          </a:ln>
        </p:spPr>
        <p:txBody>
          <a:bodyPr wrap="square" lIns="0" tIns="0" rIns="0" bIns="0" rtlCol="0">
            <a:noAutofit/>
          </a:bodyPr>
          <a:lstStyle/>
          <a:p>
            <a:endParaRPr/>
          </a:p>
        </p:txBody>
      </p:sp>
      <p:sp>
        <p:nvSpPr>
          <p:cNvPr id="26" name="object 26"/>
          <p:cNvSpPr/>
          <p:nvPr/>
        </p:nvSpPr>
        <p:spPr>
          <a:xfrm>
            <a:off x="14533117" y="12475697"/>
            <a:ext cx="46982" cy="37035"/>
          </a:xfrm>
          <a:custGeom>
            <a:avLst/>
            <a:gdLst/>
            <a:ahLst/>
            <a:cxnLst/>
            <a:rect l="l" t="t" r="r" b="b"/>
            <a:pathLst>
              <a:path w="46982" h="37035">
                <a:moveTo>
                  <a:pt x="0" y="37035"/>
                </a:moveTo>
                <a:lnTo>
                  <a:pt x="7121" y="28242"/>
                </a:lnTo>
                <a:lnTo>
                  <a:pt x="16299" y="21518"/>
                </a:lnTo>
                <a:lnTo>
                  <a:pt x="26960" y="15128"/>
                </a:lnTo>
                <a:lnTo>
                  <a:pt x="38527" y="7338"/>
                </a:lnTo>
                <a:lnTo>
                  <a:pt x="46982" y="0"/>
                </a:lnTo>
              </a:path>
            </a:pathLst>
          </a:custGeom>
          <a:ln w="10081">
            <a:solidFill>
              <a:srgbClr val="000000"/>
            </a:solidFill>
          </a:ln>
        </p:spPr>
        <p:txBody>
          <a:bodyPr wrap="square" lIns="0" tIns="0" rIns="0" bIns="0" rtlCol="0">
            <a:noAutofit/>
          </a:bodyPr>
          <a:lstStyle/>
          <a:p>
            <a:endParaRPr/>
          </a:p>
        </p:txBody>
      </p:sp>
      <p:sp>
        <p:nvSpPr>
          <p:cNvPr id="27" name="object 27"/>
          <p:cNvSpPr/>
          <p:nvPr/>
        </p:nvSpPr>
        <p:spPr>
          <a:xfrm>
            <a:off x="14533117" y="12475697"/>
            <a:ext cx="46982" cy="37035"/>
          </a:xfrm>
          <a:custGeom>
            <a:avLst/>
            <a:gdLst/>
            <a:ahLst/>
            <a:cxnLst/>
            <a:rect l="l" t="t" r="r" b="b"/>
            <a:pathLst>
              <a:path w="46982" h="37035">
                <a:moveTo>
                  <a:pt x="0" y="37035"/>
                </a:moveTo>
                <a:lnTo>
                  <a:pt x="11939" y="27299"/>
                </a:lnTo>
                <a:lnTo>
                  <a:pt x="22496" y="19337"/>
                </a:lnTo>
                <a:lnTo>
                  <a:pt x="32027" y="12302"/>
                </a:lnTo>
                <a:lnTo>
                  <a:pt x="40891" y="5351"/>
                </a:lnTo>
                <a:lnTo>
                  <a:pt x="46982" y="0"/>
                </a:lnTo>
              </a:path>
            </a:pathLst>
          </a:custGeom>
          <a:ln w="10081">
            <a:solidFill>
              <a:srgbClr val="000000"/>
            </a:solidFill>
          </a:ln>
        </p:spPr>
        <p:txBody>
          <a:bodyPr wrap="square" lIns="0" tIns="0" rIns="0" bIns="0" rtlCol="0">
            <a:noAutofit/>
          </a:bodyPr>
          <a:lstStyle/>
          <a:p>
            <a:endParaRPr/>
          </a:p>
        </p:txBody>
      </p:sp>
      <p:sp>
        <p:nvSpPr>
          <p:cNvPr id="17" name="object 17"/>
          <p:cNvSpPr txBox="1"/>
          <p:nvPr/>
        </p:nvSpPr>
        <p:spPr>
          <a:xfrm>
            <a:off x="7669701" y="2842548"/>
            <a:ext cx="2216470" cy="650477"/>
          </a:xfrm>
          <a:prstGeom prst="rect">
            <a:avLst/>
          </a:prstGeom>
        </p:spPr>
        <p:txBody>
          <a:bodyPr wrap="square" lIns="0" tIns="32512" rIns="0" bIns="0" rtlCol="0">
            <a:noAutofit/>
          </a:bodyPr>
          <a:lstStyle/>
          <a:p>
            <a:pPr marL="12700">
              <a:lnSpc>
                <a:spcPts val="5120"/>
              </a:lnSpc>
            </a:pPr>
            <a:r>
              <a:rPr sz="4900" spc="0" dirty="0">
                <a:solidFill>
                  <a:srgbClr val="111111"/>
                </a:solidFill>
                <a:latin typeface="Comic Sans MS"/>
                <a:cs typeface="Comic Sans MS"/>
              </a:rPr>
              <a:t>object:</a:t>
            </a:r>
            <a:endParaRPr sz="4900">
              <a:latin typeface="Comic Sans MS"/>
              <a:cs typeface="Comic Sans MS"/>
            </a:endParaRPr>
          </a:p>
        </p:txBody>
      </p:sp>
      <p:sp>
        <p:nvSpPr>
          <p:cNvPr id="16" name="object 16"/>
          <p:cNvSpPr txBox="1"/>
          <p:nvPr/>
        </p:nvSpPr>
        <p:spPr>
          <a:xfrm>
            <a:off x="9953250" y="2842548"/>
            <a:ext cx="2565861" cy="650477"/>
          </a:xfrm>
          <a:prstGeom prst="rect">
            <a:avLst/>
          </a:prstGeom>
        </p:spPr>
        <p:txBody>
          <a:bodyPr wrap="square" lIns="0" tIns="32512" rIns="0" bIns="0" rtlCol="0">
            <a:noAutofit/>
          </a:bodyPr>
          <a:lstStyle/>
          <a:p>
            <a:pPr marL="12700">
              <a:lnSpc>
                <a:spcPts val="5120"/>
              </a:lnSpc>
            </a:pPr>
            <a:r>
              <a:rPr sz="4900" spc="3" dirty="0">
                <a:solidFill>
                  <a:srgbClr val="111111"/>
                </a:solidFill>
                <a:latin typeface="Comic Sans MS"/>
                <a:cs typeface="Comic Sans MS"/>
              </a:rPr>
              <a:t>Address</a:t>
            </a:r>
            <a:endParaRPr sz="4900">
              <a:latin typeface="Comic Sans MS"/>
              <a:cs typeface="Comic Sans MS"/>
            </a:endParaRPr>
          </a:p>
        </p:txBody>
      </p:sp>
      <p:sp>
        <p:nvSpPr>
          <p:cNvPr id="15" name="object 15"/>
          <p:cNvSpPr txBox="1"/>
          <p:nvPr/>
        </p:nvSpPr>
        <p:spPr>
          <a:xfrm>
            <a:off x="2185152" y="4147973"/>
            <a:ext cx="2877587" cy="438757"/>
          </a:xfrm>
          <a:prstGeom prst="rect">
            <a:avLst/>
          </a:prstGeom>
        </p:spPr>
        <p:txBody>
          <a:bodyPr wrap="square" lIns="0" tIns="21939" rIns="0" bIns="0" rtlCol="0">
            <a:noAutofit/>
          </a:bodyPr>
          <a:lstStyle/>
          <a:p>
            <a:pPr marL="12700">
              <a:lnSpc>
                <a:spcPts val="3454"/>
              </a:lnSpc>
            </a:pPr>
            <a:r>
              <a:rPr sz="3250" spc="4" dirty="0">
                <a:solidFill>
                  <a:srgbClr val="111111"/>
                </a:solidFill>
                <a:latin typeface="Comic Sans MS"/>
                <a:cs typeface="Comic Sans MS"/>
              </a:rPr>
              <a:t>Responsibility:</a:t>
            </a:r>
            <a:endParaRPr sz="3250">
              <a:latin typeface="Comic Sans MS"/>
              <a:cs typeface="Comic Sans MS"/>
            </a:endParaRPr>
          </a:p>
        </p:txBody>
      </p:sp>
      <p:sp>
        <p:nvSpPr>
          <p:cNvPr id="14" name="object 14"/>
          <p:cNvSpPr txBox="1"/>
          <p:nvPr/>
        </p:nvSpPr>
        <p:spPr>
          <a:xfrm>
            <a:off x="2311176" y="4732723"/>
            <a:ext cx="259568" cy="1608257"/>
          </a:xfrm>
          <a:prstGeom prst="rect">
            <a:avLst/>
          </a:prstGeom>
        </p:spPr>
        <p:txBody>
          <a:bodyPr wrap="square" lIns="0" tIns="22987" rIns="0" bIns="0" rtlCol="0">
            <a:noAutofit/>
          </a:bodyPr>
          <a:lstStyle/>
          <a:p>
            <a:pPr marL="12700">
              <a:lnSpc>
                <a:spcPts val="3620"/>
              </a:lnSpc>
            </a:pPr>
            <a:r>
              <a:rPr sz="3250" dirty="0">
                <a:solidFill>
                  <a:srgbClr val="111111"/>
                </a:solidFill>
                <a:latin typeface="Comic Sans MS"/>
                <a:cs typeface="Comic Sans MS"/>
              </a:rPr>
              <a:t>-</a:t>
            </a:r>
            <a:endParaRPr sz="3250">
              <a:latin typeface="Comic Sans MS"/>
              <a:cs typeface="Comic Sans MS"/>
            </a:endParaRPr>
          </a:p>
          <a:p>
            <a:pPr marL="12700">
              <a:lnSpc>
                <a:spcPct val="116129"/>
              </a:lnSpc>
            </a:pPr>
            <a:r>
              <a:rPr sz="3250" dirty="0">
                <a:solidFill>
                  <a:srgbClr val="111111"/>
                </a:solidFill>
                <a:latin typeface="Comic Sans MS"/>
                <a:cs typeface="Comic Sans MS"/>
              </a:rPr>
              <a:t>-</a:t>
            </a:r>
            <a:endParaRPr sz="3250">
              <a:latin typeface="Comic Sans MS"/>
              <a:cs typeface="Comic Sans MS"/>
            </a:endParaRPr>
          </a:p>
          <a:p>
            <a:pPr marL="12700">
              <a:lnSpc>
                <a:spcPts val="4365"/>
              </a:lnSpc>
              <a:spcBef>
                <a:spcPts val="293"/>
              </a:spcBef>
            </a:pPr>
            <a:r>
              <a:rPr sz="3250" dirty="0">
                <a:solidFill>
                  <a:srgbClr val="111111"/>
                </a:solidFill>
                <a:latin typeface="Comic Sans MS"/>
                <a:cs typeface="Comic Sans MS"/>
              </a:rPr>
              <a:t>-</a:t>
            </a:r>
            <a:endParaRPr sz="3250">
              <a:latin typeface="Comic Sans MS"/>
              <a:cs typeface="Comic Sans MS"/>
            </a:endParaRPr>
          </a:p>
        </p:txBody>
      </p:sp>
      <p:sp>
        <p:nvSpPr>
          <p:cNvPr id="13" name="object 13"/>
          <p:cNvSpPr txBox="1"/>
          <p:nvPr/>
        </p:nvSpPr>
        <p:spPr>
          <a:xfrm>
            <a:off x="2608592" y="4732723"/>
            <a:ext cx="7999862" cy="1023507"/>
          </a:xfrm>
          <a:prstGeom prst="rect">
            <a:avLst/>
          </a:prstGeom>
        </p:spPr>
        <p:txBody>
          <a:bodyPr wrap="square" lIns="0" tIns="22987" rIns="0" bIns="0" rtlCol="0">
            <a:noAutofit/>
          </a:bodyPr>
          <a:lstStyle/>
          <a:p>
            <a:pPr marL="12700" marR="4716">
              <a:lnSpc>
                <a:spcPts val="3620"/>
              </a:lnSpc>
            </a:pPr>
            <a:r>
              <a:rPr sz="3250" spc="4" dirty="0">
                <a:solidFill>
                  <a:srgbClr val="111111"/>
                </a:solidFill>
                <a:latin typeface="Comic Sans MS"/>
                <a:cs typeface="Comic Sans MS"/>
              </a:rPr>
              <a:t>Contains a string for the street address,</a:t>
            </a:r>
            <a:endParaRPr sz="3250">
              <a:latin typeface="Comic Sans MS"/>
              <a:cs typeface="Comic Sans MS"/>
            </a:endParaRPr>
          </a:p>
          <a:p>
            <a:pPr marL="12700">
              <a:lnSpc>
                <a:spcPts val="4365"/>
              </a:lnSpc>
              <a:spcBef>
                <a:spcPts val="112"/>
              </a:spcBef>
            </a:pPr>
            <a:r>
              <a:rPr sz="3250" spc="3" dirty="0">
                <a:solidFill>
                  <a:srgbClr val="111111"/>
                </a:solidFill>
                <a:latin typeface="Comic Sans MS"/>
                <a:cs typeface="Comic Sans MS"/>
              </a:rPr>
              <a:t>Has a method that can return whether it</a:t>
            </a:r>
            <a:endParaRPr sz="3250">
              <a:latin typeface="Comic Sans MS"/>
              <a:cs typeface="Comic Sans MS"/>
            </a:endParaRPr>
          </a:p>
        </p:txBody>
      </p:sp>
      <p:sp>
        <p:nvSpPr>
          <p:cNvPr id="12" name="object 12"/>
          <p:cNvSpPr txBox="1"/>
          <p:nvPr/>
        </p:nvSpPr>
        <p:spPr>
          <a:xfrm>
            <a:off x="10643860" y="4732723"/>
            <a:ext cx="5623204" cy="1023507"/>
          </a:xfrm>
          <a:prstGeom prst="rect">
            <a:avLst/>
          </a:prstGeom>
        </p:spPr>
        <p:txBody>
          <a:bodyPr wrap="square" lIns="0" tIns="22987" rIns="0" bIns="0" rtlCol="0">
            <a:noAutofit/>
          </a:bodyPr>
          <a:lstStyle/>
          <a:p>
            <a:pPr marL="12700">
              <a:lnSpc>
                <a:spcPts val="3620"/>
              </a:lnSpc>
            </a:pPr>
            <a:r>
              <a:rPr sz="3250" spc="5" dirty="0">
                <a:solidFill>
                  <a:srgbClr val="111111"/>
                </a:solidFill>
                <a:latin typeface="Comic Sans MS"/>
                <a:cs typeface="Comic Sans MS"/>
              </a:rPr>
              <a:t>the city, state/province, and</a:t>
            </a:r>
            <a:endParaRPr sz="3250">
              <a:latin typeface="Comic Sans MS"/>
              <a:cs typeface="Comic Sans MS"/>
            </a:endParaRPr>
          </a:p>
          <a:p>
            <a:pPr marL="17740" marR="62003">
              <a:lnSpc>
                <a:spcPts val="4365"/>
              </a:lnSpc>
              <a:spcBef>
                <a:spcPts val="112"/>
              </a:spcBef>
            </a:pPr>
            <a:r>
              <a:rPr sz="3250" spc="4" dirty="0">
                <a:solidFill>
                  <a:srgbClr val="111111"/>
                </a:solidFill>
                <a:latin typeface="Comic Sans MS"/>
                <a:cs typeface="Comic Sans MS"/>
              </a:rPr>
              <a:t>is in the USA or not.</a:t>
            </a:r>
            <a:endParaRPr sz="3250">
              <a:latin typeface="Comic Sans MS"/>
              <a:cs typeface="Comic Sans MS"/>
            </a:endParaRPr>
          </a:p>
        </p:txBody>
      </p:sp>
      <p:sp>
        <p:nvSpPr>
          <p:cNvPr id="11" name="object 11"/>
          <p:cNvSpPr txBox="1"/>
          <p:nvPr/>
        </p:nvSpPr>
        <p:spPr>
          <a:xfrm>
            <a:off x="16304842" y="4732723"/>
            <a:ext cx="1662295" cy="438757"/>
          </a:xfrm>
          <a:prstGeom prst="rect">
            <a:avLst/>
          </a:prstGeom>
        </p:spPr>
        <p:txBody>
          <a:bodyPr wrap="square" lIns="0" tIns="21939" rIns="0" bIns="0" rtlCol="0">
            <a:noAutofit/>
          </a:bodyPr>
          <a:lstStyle/>
          <a:p>
            <a:pPr marL="12700">
              <a:lnSpc>
                <a:spcPts val="3454"/>
              </a:lnSpc>
            </a:pPr>
            <a:r>
              <a:rPr sz="3250" spc="3" dirty="0">
                <a:solidFill>
                  <a:srgbClr val="111111"/>
                </a:solidFill>
                <a:latin typeface="Comic Sans MS"/>
                <a:cs typeface="Comic Sans MS"/>
              </a:rPr>
              <a:t>country.</a:t>
            </a:r>
            <a:endParaRPr sz="3250">
              <a:latin typeface="Comic Sans MS"/>
              <a:cs typeface="Comic Sans MS"/>
            </a:endParaRPr>
          </a:p>
        </p:txBody>
      </p:sp>
      <p:sp>
        <p:nvSpPr>
          <p:cNvPr id="10" name="object 10"/>
          <p:cNvSpPr txBox="1"/>
          <p:nvPr/>
        </p:nvSpPr>
        <p:spPr>
          <a:xfrm>
            <a:off x="2608592" y="5902223"/>
            <a:ext cx="4638984" cy="438757"/>
          </a:xfrm>
          <a:prstGeom prst="rect">
            <a:avLst/>
          </a:prstGeom>
        </p:spPr>
        <p:txBody>
          <a:bodyPr wrap="square" lIns="0" tIns="21939" rIns="0" bIns="0" rtlCol="0">
            <a:noAutofit/>
          </a:bodyPr>
          <a:lstStyle/>
          <a:p>
            <a:pPr marL="12700">
              <a:lnSpc>
                <a:spcPts val="3454"/>
              </a:lnSpc>
            </a:pPr>
            <a:r>
              <a:rPr sz="3250" spc="5" dirty="0">
                <a:solidFill>
                  <a:srgbClr val="111111"/>
                </a:solidFill>
                <a:latin typeface="Comic Sans MS"/>
                <a:cs typeface="Comic Sans MS"/>
              </a:rPr>
              <a:t>Has a method to return</a:t>
            </a:r>
            <a:endParaRPr sz="3250">
              <a:latin typeface="Comic Sans MS"/>
              <a:cs typeface="Comic Sans MS"/>
            </a:endParaRPr>
          </a:p>
        </p:txBody>
      </p:sp>
      <p:sp>
        <p:nvSpPr>
          <p:cNvPr id="9" name="object 9"/>
          <p:cNvSpPr txBox="1"/>
          <p:nvPr/>
        </p:nvSpPr>
        <p:spPr>
          <a:xfrm>
            <a:off x="7286590" y="5902223"/>
            <a:ext cx="3328323" cy="438757"/>
          </a:xfrm>
          <a:prstGeom prst="rect">
            <a:avLst/>
          </a:prstGeom>
        </p:spPr>
        <p:txBody>
          <a:bodyPr wrap="square" lIns="0" tIns="21939" rIns="0" bIns="0" rtlCol="0">
            <a:noAutofit/>
          </a:bodyPr>
          <a:lstStyle/>
          <a:p>
            <a:pPr marL="12700">
              <a:lnSpc>
                <a:spcPts val="3454"/>
              </a:lnSpc>
            </a:pPr>
            <a:r>
              <a:rPr sz="3250" spc="5" dirty="0">
                <a:solidFill>
                  <a:srgbClr val="111111"/>
                </a:solidFill>
                <a:latin typeface="Comic Sans MS"/>
                <a:cs typeface="Comic Sans MS"/>
              </a:rPr>
              <a:t>a string all of its</a:t>
            </a:r>
            <a:endParaRPr sz="3250">
              <a:latin typeface="Comic Sans MS"/>
              <a:cs typeface="Comic Sans MS"/>
            </a:endParaRPr>
          </a:p>
        </p:txBody>
      </p:sp>
      <p:sp>
        <p:nvSpPr>
          <p:cNvPr id="8" name="object 8"/>
          <p:cNvSpPr txBox="1"/>
          <p:nvPr/>
        </p:nvSpPr>
        <p:spPr>
          <a:xfrm>
            <a:off x="10653942" y="5902223"/>
            <a:ext cx="4286127" cy="438757"/>
          </a:xfrm>
          <a:prstGeom prst="rect">
            <a:avLst/>
          </a:prstGeom>
        </p:spPr>
        <p:txBody>
          <a:bodyPr wrap="square" lIns="0" tIns="21939" rIns="0" bIns="0" rtlCol="0">
            <a:noAutofit/>
          </a:bodyPr>
          <a:lstStyle/>
          <a:p>
            <a:pPr marL="12700">
              <a:lnSpc>
                <a:spcPts val="3454"/>
              </a:lnSpc>
            </a:pPr>
            <a:r>
              <a:rPr sz="3250" spc="3" dirty="0">
                <a:solidFill>
                  <a:srgbClr val="111111"/>
                </a:solidFill>
                <a:latin typeface="Comic Sans MS"/>
                <a:cs typeface="Comic Sans MS"/>
              </a:rPr>
              <a:t>fields together in one</a:t>
            </a:r>
            <a:endParaRPr sz="3250">
              <a:latin typeface="Comic Sans MS"/>
              <a:cs typeface="Comic Sans MS"/>
            </a:endParaRPr>
          </a:p>
        </p:txBody>
      </p:sp>
      <p:sp>
        <p:nvSpPr>
          <p:cNvPr id="7" name="object 7"/>
          <p:cNvSpPr txBox="1"/>
          <p:nvPr/>
        </p:nvSpPr>
        <p:spPr>
          <a:xfrm>
            <a:off x="14979073" y="5902223"/>
            <a:ext cx="1234332" cy="438757"/>
          </a:xfrm>
          <a:prstGeom prst="rect">
            <a:avLst/>
          </a:prstGeom>
        </p:spPr>
        <p:txBody>
          <a:bodyPr wrap="square" lIns="0" tIns="21939" rIns="0" bIns="0" rtlCol="0">
            <a:noAutofit/>
          </a:bodyPr>
          <a:lstStyle/>
          <a:p>
            <a:pPr marL="12700">
              <a:lnSpc>
                <a:spcPts val="3454"/>
              </a:lnSpc>
            </a:pPr>
            <a:r>
              <a:rPr sz="3250" spc="1" dirty="0">
                <a:solidFill>
                  <a:srgbClr val="111111"/>
                </a:solidFill>
                <a:latin typeface="Comic Sans MS"/>
                <a:cs typeface="Comic Sans MS"/>
              </a:rPr>
              <a:t>string</a:t>
            </a:r>
            <a:endParaRPr sz="3250">
              <a:latin typeface="Comic Sans MS"/>
              <a:cs typeface="Comic Sans MS"/>
            </a:endParaRPr>
          </a:p>
        </p:txBody>
      </p:sp>
      <p:sp>
        <p:nvSpPr>
          <p:cNvPr id="6" name="object 6"/>
          <p:cNvSpPr txBox="1"/>
          <p:nvPr/>
        </p:nvSpPr>
        <p:spPr>
          <a:xfrm>
            <a:off x="2437199" y="6486972"/>
            <a:ext cx="4820443" cy="438757"/>
          </a:xfrm>
          <a:prstGeom prst="rect">
            <a:avLst/>
          </a:prstGeom>
        </p:spPr>
        <p:txBody>
          <a:bodyPr wrap="square" lIns="0" tIns="21939" rIns="0" bIns="0" rtlCol="0">
            <a:noAutofit/>
          </a:bodyPr>
          <a:lstStyle/>
          <a:p>
            <a:pPr marL="12700">
              <a:lnSpc>
                <a:spcPts val="3454"/>
              </a:lnSpc>
            </a:pPr>
            <a:r>
              <a:rPr sz="3250" spc="0" dirty="0">
                <a:solidFill>
                  <a:srgbClr val="111111"/>
                </a:solidFill>
                <a:latin typeface="Comic Sans MS"/>
                <a:cs typeface="Comic Sans MS"/>
              </a:rPr>
              <a:t>(with newline characters</a:t>
            </a:r>
            <a:endParaRPr sz="3250">
              <a:latin typeface="Comic Sans MS"/>
              <a:cs typeface="Comic Sans MS"/>
            </a:endParaRPr>
          </a:p>
        </p:txBody>
      </p:sp>
      <p:sp>
        <p:nvSpPr>
          <p:cNvPr id="5" name="object 5"/>
          <p:cNvSpPr txBox="1"/>
          <p:nvPr/>
        </p:nvSpPr>
        <p:spPr>
          <a:xfrm>
            <a:off x="7296671" y="6486972"/>
            <a:ext cx="1256519" cy="438757"/>
          </a:xfrm>
          <a:prstGeom prst="rect">
            <a:avLst/>
          </a:prstGeom>
        </p:spPr>
        <p:txBody>
          <a:bodyPr wrap="square" lIns="0" tIns="21939" rIns="0" bIns="0" rtlCol="0">
            <a:noAutofit/>
          </a:bodyPr>
          <a:lstStyle/>
          <a:p>
            <a:pPr marL="12700">
              <a:lnSpc>
                <a:spcPts val="3454"/>
              </a:lnSpc>
            </a:pPr>
            <a:r>
              <a:rPr sz="3250" spc="-5" dirty="0">
                <a:solidFill>
                  <a:srgbClr val="111111"/>
                </a:solidFill>
                <a:latin typeface="Comic Sans MS"/>
                <a:cs typeface="Comic Sans MS"/>
              </a:rPr>
              <a:t>where</a:t>
            </a:r>
            <a:endParaRPr sz="3250">
              <a:latin typeface="Comic Sans MS"/>
              <a:cs typeface="Comic Sans MS"/>
            </a:endParaRPr>
          </a:p>
        </p:txBody>
      </p:sp>
      <p:sp>
        <p:nvSpPr>
          <p:cNvPr id="4" name="object 4"/>
          <p:cNvSpPr txBox="1"/>
          <p:nvPr/>
        </p:nvSpPr>
        <p:spPr>
          <a:xfrm>
            <a:off x="8592195" y="6486972"/>
            <a:ext cx="2476959" cy="438757"/>
          </a:xfrm>
          <a:prstGeom prst="rect">
            <a:avLst/>
          </a:prstGeom>
        </p:spPr>
        <p:txBody>
          <a:bodyPr wrap="square" lIns="0" tIns="21939" rIns="0" bIns="0" rtlCol="0">
            <a:noAutofit/>
          </a:bodyPr>
          <a:lstStyle/>
          <a:p>
            <a:pPr marL="12700">
              <a:lnSpc>
                <a:spcPts val="3454"/>
              </a:lnSpc>
            </a:pPr>
            <a:r>
              <a:rPr sz="3250" dirty="0">
                <a:solidFill>
                  <a:srgbClr val="111111"/>
                </a:solidFill>
                <a:latin typeface="Comic Sans MS"/>
                <a:cs typeface="Comic Sans MS"/>
              </a:rPr>
              <a:t>appropriate)</a:t>
            </a:r>
            <a:endParaRPr sz="3250">
              <a:latin typeface="Comic Sans MS"/>
              <a:cs typeface="Comic Sans MS"/>
            </a:endParaRPr>
          </a:p>
        </p:txBody>
      </p:sp>
      <p:sp>
        <p:nvSpPr>
          <p:cNvPr id="3" name="object 3"/>
          <p:cNvSpPr txBox="1"/>
          <p:nvPr/>
        </p:nvSpPr>
        <p:spPr>
          <a:xfrm>
            <a:off x="2189614" y="8102064"/>
            <a:ext cx="3133923" cy="2175688"/>
          </a:xfrm>
          <a:prstGeom prst="rect">
            <a:avLst/>
          </a:prstGeom>
        </p:spPr>
        <p:txBody>
          <a:bodyPr wrap="square" lIns="0" tIns="34417" rIns="0" bIns="0" rtlCol="0">
            <a:noAutofit/>
          </a:bodyPr>
          <a:lstStyle/>
          <a:p>
            <a:pPr marL="12700">
              <a:lnSpc>
                <a:spcPts val="5420"/>
              </a:lnSpc>
            </a:pPr>
            <a:r>
              <a:rPr sz="4900" spc="-1" dirty="0">
                <a:solidFill>
                  <a:srgbClr val="111111"/>
                </a:solidFill>
                <a:latin typeface="Comic Sans MS"/>
                <a:cs typeface="Comic Sans MS"/>
              </a:rPr>
              <a:t>Behaviors:</a:t>
            </a:r>
            <a:endParaRPr sz="4900">
              <a:latin typeface="Comic Sans MS"/>
              <a:cs typeface="Comic Sans MS"/>
            </a:endParaRPr>
          </a:p>
          <a:p>
            <a:pPr marL="177017" marR="93761">
              <a:lnSpc>
                <a:spcPct val="116129"/>
              </a:lnSpc>
            </a:pPr>
            <a:r>
              <a:rPr sz="3950" spc="4" dirty="0">
                <a:solidFill>
                  <a:srgbClr val="111111"/>
                </a:solidFill>
                <a:latin typeface="Comic Sans MS"/>
                <a:cs typeface="Comic Sans MS"/>
              </a:rPr>
              <a:t>IsInUSA</a:t>
            </a:r>
            <a:endParaRPr sz="3950">
              <a:latin typeface="Comic Sans MS"/>
              <a:cs typeface="Comic Sans MS"/>
            </a:endParaRPr>
          </a:p>
          <a:p>
            <a:pPr marL="177017" marR="32143">
              <a:lnSpc>
                <a:spcPts val="5285"/>
              </a:lnSpc>
              <a:spcBef>
                <a:spcPts val="1054"/>
              </a:spcBef>
            </a:pPr>
            <a:r>
              <a:rPr sz="3950" spc="8" dirty="0">
                <a:solidFill>
                  <a:srgbClr val="111111"/>
                </a:solidFill>
                <a:latin typeface="Comic Sans MS"/>
                <a:cs typeface="Comic Sans MS"/>
              </a:rPr>
              <a:t>GetAddress</a:t>
            </a:r>
            <a:endParaRPr sz="3950">
              <a:latin typeface="Comic Sans MS"/>
              <a:cs typeface="Comic Sans MS"/>
            </a:endParaRPr>
          </a:p>
        </p:txBody>
      </p:sp>
      <p:sp>
        <p:nvSpPr>
          <p:cNvPr id="2" name="object 2"/>
          <p:cNvSpPr txBox="1"/>
          <p:nvPr/>
        </p:nvSpPr>
        <p:spPr>
          <a:xfrm>
            <a:off x="11687463" y="8102064"/>
            <a:ext cx="4921780" cy="3724526"/>
          </a:xfrm>
          <a:prstGeom prst="rect">
            <a:avLst/>
          </a:prstGeom>
        </p:spPr>
        <p:txBody>
          <a:bodyPr wrap="square" lIns="0" tIns="34417" rIns="0" bIns="0" rtlCol="0">
            <a:noAutofit/>
          </a:bodyPr>
          <a:lstStyle/>
          <a:p>
            <a:pPr marL="12700" marR="83175">
              <a:lnSpc>
                <a:spcPts val="5420"/>
              </a:lnSpc>
            </a:pPr>
            <a:r>
              <a:rPr sz="4900" spc="-7" dirty="0">
                <a:solidFill>
                  <a:srgbClr val="111111"/>
                </a:solidFill>
                <a:latin typeface="Comic Sans MS"/>
                <a:cs typeface="Comic Sans MS"/>
              </a:rPr>
              <a:t>State:</a:t>
            </a:r>
            <a:endParaRPr sz="4900">
              <a:latin typeface="Comic Sans MS"/>
              <a:cs typeface="Comic Sans MS"/>
            </a:endParaRPr>
          </a:p>
          <a:p>
            <a:pPr marL="111291" marR="83175">
              <a:lnSpc>
                <a:spcPct val="116129"/>
              </a:lnSpc>
              <a:spcBef>
                <a:spcPts val="335"/>
              </a:spcBef>
            </a:pPr>
            <a:r>
              <a:rPr sz="4350" spc="4" dirty="0">
                <a:solidFill>
                  <a:srgbClr val="111111"/>
                </a:solidFill>
                <a:latin typeface="Comic Sans MS"/>
                <a:cs typeface="Comic Sans MS"/>
              </a:rPr>
              <a:t>_address</a:t>
            </a:r>
            <a:endParaRPr sz="4350">
              <a:latin typeface="Comic Sans MS"/>
              <a:cs typeface="Comic Sans MS"/>
            </a:endParaRPr>
          </a:p>
          <a:p>
            <a:pPr marL="111291" marR="83175">
              <a:lnSpc>
                <a:spcPts val="5795"/>
              </a:lnSpc>
              <a:spcBef>
                <a:spcPts val="289"/>
              </a:spcBef>
            </a:pPr>
            <a:r>
              <a:rPr sz="4350" spc="5" dirty="0">
                <a:solidFill>
                  <a:srgbClr val="111111"/>
                </a:solidFill>
                <a:latin typeface="Comic Sans MS"/>
                <a:cs typeface="Comic Sans MS"/>
              </a:rPr>
              <a:t>_city</a:t>
            </a:r>
            <a:endParaRPr sz="4350">
              <a:latin typeface="Comic Sans MS"/>
              <a:cs typeface="Comic Sans MS"/>
            </a:endParaRPr>
          </a:p>
          <a:p>
            <a:pPr marL="111291">
              <a:lnSpc>
                <a:spcPts val="5540"/>
              </a:lnSpc>
            </a:pPr>
            <a:r>
              <a:rPr sz="4350" spc="1" dirty="0">
                <a:solidFill>
                  <a:srgbClr val="111111"/>
                </a:solidFill>
                <a:latin typeface="Comic Sans MS"/>
                <a:cs typeface="Comic Sans MS"/>
              </a:rPr>
              <a:t>_provinceOrState</a:t>
            </a:r>
            <a:endParaRPr sz="4350">
              <a:latin typeface="Comic Sans MS"/>
              <a:cs typeface="Comic Sans MS"/>
            </a:endParaRPr>
          </a:p>
          <a:p>
            <a:pPr marL="111291" marR="83175">
              <a:lnSpc>
                <a:spcPts val="5805"/>
              </a:lnSpc>
              <a:spcBef>
                <a:spcPts val="108"/>
              </a:spcBef>
            </a:pPr>
            <a:r>
              <a:rPr sz="4350" spc="4" dirty="0">
                <a:solidFill>
                  <a:srgbClr val="111111"/>
                </a:solidFill>
                <a:latin typeface="Comic Sans MS"/>
                <a:cs typeface="Comic Sans MS"/>
              </a:rPr>
              <a:t>_country</a:t>
            </a:r>
            <a:endParaRPr sz="4350">
              <a:latin typeface="Comic Sans MS"/>
              <a:cs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1699608" y="2285032"/>
            <a:ext cx="16693994" cy="12165"/>
          </a:xfrm>
          <a:custGeom>
            <a:avLst/>
            <a:gdLst/>
            <a:ahLst/>
            <a:cxnLst/>
            <a:rect l="l" t="t" r="r" b="b"/>
            <a:pathLst>
              <a:path w="16693994" h="12165">
                <a:moveTo>
                  <a:pt x="0" y="0"/>
                </a:moveTo>
                <a:lnTo>
                  <a:pt x="833430" y="2253"/>
                </a:lnTo>
                <a:lnTo>
                  <a:pt x="1666871" y="4281"/>
                </a:lnTo>
                <a:lnTo>
                  <a:pt x="2500343" y="6082"/>
                </a:lnTo>
                <a:lnTo>
                  <a:pt x="3333866" y="7654"/>
                </a:lnTo>
                <a:lnTo>
                  <a:pt x="4167461" y="8996"/>
                </a:lnTo>
                <a:lnTo>
                  <a:pt x="5001148" y="10104"/>
                </a:lnTo>
                <a:lnTo>
                  <a:pt x="5834948" y="10977"/>
                </a:lnTo>
                <a:lnTo>
                  <a:pt x="6668882" y="11613"/>
                </a:lnTo>
                <a:lnTo>
                  <a:pt x="7502970" y="12010"/>
                </a:lnTo>
                <a:lnTo>
                  <a:pt x="8337233" y="12165"/>
                </a:lnTo>
                <a:lnTo>
                  <a:pt x="9171691" y="12078"/>
                </a:lnTo>
                <a:lnTo>
                  <a:pt x="10006365" y="11744"/>
                </a:lnTo>
                <a:lnTo>
                  <a:pt x="10841275" y="11164"/>
                </a:lnTo>
                <a:lnTo>
                  <a:pt x="11676442" y="10334"/>
                </a:lnTo>
                <a:lnTo>
                  <a:pt x="12511887" y="9252"/>
                </a:lnTo>
                <a:lnTo>
                  <a:pt x="13347630" y="7917"/>
                </a:lnTo>
                <a:lnTo>
                  <a:pt x="14183691" y="6326"/>
                </a:lnTo>
                <a:lnTo>
                  <a:pt x="15020092" y="4478"/>
                </a:lnTo>
                <a:lnTo>
                  <a:pt x="15856853" y="2370"/>
                </a:lnTo>
                <a:lnTo>
                  <a:pt x="16693994" y="0"/>
                </a:lnTo>
              </a:path>
            </a:pathLst>
          </a:custGeom>
          <a:ln w="35286">
            <a:solidFill>
              <a:srgbClr val="000000"/>
            </a:solidFill>
          </a:ln>
        </p:spPr>
        <p:txBody>
          <a:bodyPr wrap="square" lIns="0" tIns="0" rIns="0" bIns="0" rtlCol="0">
            <a:noAutofit/>
          </a:bodyPr>
          <a:lstStyle/>
          <a:p>
            <a:endParaRPr/>
          </a:p>
        </p:txBody>
      </p:sp>
      <p:sp>
        <p:nvSpPr>
          <p:cNvPr id="23" name="object 23"/>
          <p:cNvSpPr/>
          <p:nvPr/>
        </p:nvSpPr>
        <p:spPr>
          <a:xfrm>
            <a:off x="1699608" y="2271507"/>
            <a:ext cx="16693994" cy="13524"/>
          </a:xfrm>
          <a:custGeom>
            <a:avLst/>
            <a:gdLst/>
            <a:ahLst/>
            <a:cxnLst/>
            <a:rect l="l" t="t" r="r" b="b"/>
            <a:pathLst>
              <a:path w="16693994" h="13524">
                <a:moveTo>
                  <a:pt x="0" y="13524"/>
                </a:moveTo>
                <a:lnTo>
                  <a:pt x="707885" y="10933"/>
                </a:lnTo>
                <a:lnTo>
                  <a:pt x="1417694" y="8620"/>
                </a:lnTo>
                <a:lnTo>
                  <a:pt x="2131330" y="6583"/>
                </a:lnTo>
                <a:lnTo>
                  <a:pt x="2850697" y="4821"/>
                </a:lnTo>
                <a:lnTo>
                  <a:pt x="3577701" y="3335"/>
                </a:lnTo>
                <a:lnTo>
                  <a:pt x="4314244" y="2122"/>
                </a:lnTo>
                <a:lnTo>
                  <a:pt x="5062232" y="1183"/>
                </a:lnTo>
                <a:lnTo>
                  <a:pt x="5823569" y="517"/>
                </a:lnTo>
                <a:lnTo>
                  <a:pt x="6600159" y="123"/>
                </a:lnTo>
                <a:lnTo>
                  <a:pt x="7393906" y="0"/>
                </a:lnTo>
                <a:lnTo>
                  <a:pt x="8206716" y="147"/>
                </a:lnTo>
                <a:lnTo>
                  <a:pt x="9040491" y="564"/>
                </a:lnTo>
                <a:lnTo>
                  <a:pt x="9897137" y="1250"/>
                </a:lnTo>
                <a:lnTo>
                  <a:pt x="10778558" y="2204"/>
                </a:lnTo>
                <a:lnTo>
                  <a:pt x="11686657" y="3426"/>
                </a:lnTo>
                <a:lnTo>
                  <a:pt x="12623340" y="4915"/>
                </a:lnTo>
                <a:lnTo>
                  <a:pt x="13590511" y="6670"/>
                </a:lnTo>
                <a:lnTo>
                  <a:pt x="14590074" y="8690"/>
                </a:lnTo>
                <a:lnTo>
                  <a:pt x="15623934" y="10975"/>
                </a:lnTo>
                <a:lnTo>
                  <a:pt x="16693994" y="13524"/>
                </a:lnTo>
              </a:path>
            </a:pathLst>
          </a:custGeom>
          <a:ln w="35286">
            <a:solidFill>
              <a:srgbClr val="000000"/>
            </a:solidFill>
          </a:ln>
        </p:spPr>
        <p:txBody>
          <a:bodyPr wrap="square" lIns="0" tIns="0" rIns="0" bIns="0" rtlCol="0">
            <a:noAutofit/>
          </a:bodyPr>
          <a:lstStyle/>
          <a:p>
            <a:endParaRPr/>
          </a:p>
        </p:txBody>
      </p:sp>
      <p:sp>
        <p:nvSpPr>
          <p:cNvPr id="24" name="object 24"/>
          <p:cNvSpPr/>
          <p:nvPr/>
        </p:nvSpPr>
        <p:spPr>
          <a:xfrm>
            <a:off x="18390543" y="2285032"/>
            <a:ext cx="3059" cy="10257350"/>
          </a:xfrm>
          <a:custGeom>
            <a:avLst/>
            <a:gdLst/>
            <a:ahLst/>
            <a:cxnLst/>
            <a:rect l="l" t="t" r="r" b="b"/>
            <a:pathLst>
              <a:path w="3059" h="10257350">
                <a:moveTo>
                  <a:pt x="3059" y="0"/>
                </a:moveTo>
                <a:lnTo>
                  <a:pt x="2464" y="373125"/>
                </a:lnTo>
                <a:lnTo>
                  <a:pt x="1935" y="748342"/>
                </a:lnTo>
                <a:lnTo>
                  <a:pt x="1470" y="1127754"/>
                </a:lnTo>
                <a:lnTo>
                  <a:pt x="1071" y="1513463"/>
                </a:lnTo>
                <a:lnTo>
                  <a:pt x="735" y="1907573"/>
                </a:lnTo>
                <a:lnTo>
                  <a:pt x="462" y="2312186"/>
                </a:lnTo>
                <a:lnTo>
                  <a:pt x="253" y="2729406"/>
                </a:lnTo>
                <a:lnTo>
                  <a:pt x="107" y="3161336"/>
                </a:lnTo>
                <a:lnTo>
                  <a:pt x="22" y="3610079"/>
                </a:lnTo>
                <a:lnTo>
                  <a:pt x="0" y="4077737"/>
                </a:lnTo>
                <a:lnTo>
                  <a:pt x="38" y="4566414"/>
                </a:lnTo>
                <a:lnTo>
                  <a:pt x="137" y="5078212"/>
                </a:lnTo>
                <a:lnTo>
                  <a:pt x="296" y="5615236"/>
                </a:lnTo>
                <a:lnTo>
                  <a:pt x="516" y="6179587"/>
                </a:lnTo>
                <a:lnTo>
                  <a:pt x="794" y="6773370"/>
                </a:lnTo>
                <a:lnTo>
                  <a:pt x="1131" y="7398686"/>
                </a:lnTo>
                <a:lnTo>
                  <a:pt x="1527" y="8057639"/>
                </a:lnTo>
                <a:lnTo>
                  <a:pt x="1980" y="8752332"/>
                </a:lnTo>
                <a:lnTo>
                  <a:pt x="2491" y="9484868"/>
                </a:lnTo>
                <a:lnTo>
                  <a:pt x="3059" y="10257350"/>
                </a:lnTo>
              </a:path>
            </a:pathLst>
          </a:custGeom>
          <a:ln w="35286">
            <a:solidFill>
              <a:srgbClr val="000000"/>
            </a:solidFill>
          </a:ln>
        </p:spPr>
        <p:txBody>
          <a:bodyPr wrap="square" lIns="0" tIns="0" rIns="0" bIns="0" rtlCol="0">
            <a:noAutofit/>
          </a:bodyPr>
          <a:lstStyle/>
          <a:p>
            <a:endParaRPr/>
          </a:p>
        </p:txBody>
      </p:sp>
      <p:sp>
        <p:nvSpPr>
          <p:cNvPr id="25" name="object 25"/>
          <p:cNvSpPr/>
          <p:nvPr/>
        </p:nvSpPr>
        <p:spPr>
          <a:xfrm>
            <a:off x="18387704" y="2285032"/>
            <a:ext cx="5898" cy="10257350"/>
          </a:xfrm>
          <a:custGeom>
            <a:avLst/>
            <a:gdLst/>
            <a:ahLst/>
            <a:cxnLst/>
            <a:rect l="l" t="t" r="r" b="b"/>
            <a:pathLst>
              <a:path w="5898" h="10257350">
                <a:moveTo>
                  <a:pt x="5898" y="0"/>
                </a:moveTo>
                <a:lnTo>
                  <a:pt x="4749" y="426819"/>
                </a:lnTo>
                <a:lnTo>
                  <a:pt x="3727" y="854949"/>
                </a:lnTo>
                <a:lnTo>
                  <a:pt x="2830" y="1285680"/>
                </a:lnTo>
                <a:lnTo>
                  <a:pt x="2059" y="1720303"/>
                </a:lnTo>
                <a:lnTo>
                  <a:pt x="1412" y="2160110"/>
                </a:lnTo>
                <a:lnTo>
                  <a:pt x="887" y="2606393"/>
                </a:lnTo>
                <a:lnTo>
                  <a:pt x="485" y="3060442"/>
                </a:lnTo>
                <a:lnTo>
                  <a:pt x="203" y="3523548"/>
                </a:lnTo>
                <a:lnTo>
                  <a:pt x="42" y="3997004"/>
                </a:lnTo>
                <a:lnTo>
                  <a:pt x="0" y="4482100"/>
                </a:lnTo>
                <a:lnTo>
                  <a:pt x="75" y="4980127"/>
                </a:lnTo>
                <a:lnTo>
                  <a:pt x="267" y="5492377"/>
                </a:lnTo>
                <a:lnTo>
                  <a:pt x="576" y="6020141"/>
                </a:lnTo>
                <a:lnTo>
                  <a:pt x="999" y="6564710"/>
                </a:lnTo>
                <a:lnTo>
                  <a:pt x="1537" y="7127376"/>
                </a:lnTo>
                <a:lnTo>
                  <a:pt x="2187" y="7709430"/>
                </a:lnTo>
                <a:lnTo>
                  <a:pt x="2949" y="8312163"/>
                </a:lnTo>
                <a:lnTo>
                  <a:pt x="3822" y="8936867"/>
                </a:lnTo>
                <a:lnTo>
                  <a:pt x="4806" y="9584832"/>
                </a:lnTo>
                <a:lnTo>
                  <a:pt x="5898" y="10257350"/>
                </a:lnTo>
              </a:path>
            </a:pathLst>
          </a:custGeom>
          <a:ln w="35286">
            <a:solidFill>
              <a:srgbClr val="000000"/>
            </a:solidFill>
          </a:ln>
        </p:spPr>
        <p:txBody>
          <a:bodyPr wrap="square" lIns="0" tIns="0" rIns="0" bIns="0" rtlCol="0">
            <a:noAutofit/>
          </a:bodyPr>
          <a:lstStyle/>
          <a:p>
            <a:endParaRPr/>
          </a:p>
        </p:txBody>
      </p:sp>
      <p:sp>
        <p:nvSpPr>
          <p:cNvPr id="26" name="object 26"/>
          <p:cNvSpPr/>
          <p:nvPr/>
        </p:nvSpPr>
        <p:spPr>
          <a:xfrm>
            <a:off x="1699608" y="12542382"/>
            <a:ext cx="16693994" cy="7656"/>
          </a:xfrm>
          <a:custGeom>
            <a:avLst/>
            <a:gdLst/>
            <a:ahLst/>
            <a:cxnLst/>
            <a:rect l="l" t="t" r="r" b="b"/>
            <a:pathLst>
              <a:path w="16693994" h="7656">
                <a:moveTo>
                  <a:pt x="16693994" y="0"/>
                </a:moveTo>
                <a:lnTo>
                  <a:pt x="15904638" y="1551"/>
                </a:lnTo>
                <a:lnTo>
                  <a:pt x="15114625" y="2919"/>
                </a:lnTo>
                <a:lnTo>
                  <a:pt x="14323269" y="4107"/>
                </a:lnTo>
                <a:lnTo>
                  <a:pt x="13529883" y="5117"/>
                </a:lnTo>
                <a:lnTo>
                  <a:pt x="12733781" y="5954"/>
                </a:lnTo>
                <a:lnTo>
                  <a:pt x="11934279" y="6621"/>
                </a:lnTo>
                <a:lnTo>
                  <a:pt x="11130689" y="7122"/>
                </a:lnTo>
                <a:lnTo>
                  <a:pt x="10322327" y="7458"/>
                </a:lnTo>
                <a:lnTo>
                  <a:pt x="9508505" y="7635"/>
                </a:lnTo>
                <a:lnTo>
                  <a:pt x="8688538" y="7656"/>
                </a:lnTo>
                <a:lnTo>
                  <a:pt x="7861741" y="7523"/>
                </a:lnTo>
                <a:lnTo>
                  <a:pt x="7027427" y="7240"/>
                </a:lnTo>
                <a:lnTo>
                  <a:pt x="6184910" y="6812"/>
                </a:lnTo>
                <a:lnTo>
                  <a:pt x="5333504" y="6240"/>
                </a:lnTo>
                <a:lnTo>
                  <a:pt x="4472524" y="5529"/>
                </a:lnTo>
                <a:lnTo>
                  <a:pt x="3601284" y="4681"/>
                </a:lnTo>
                <a:lnTo>
                  <a:pt x="2719097" y="3701"/>
                </a:lnTo>
                <a:lnTo>
                  <a:pt x="1825278" y="2592"/>
                </a:lnTo>
                <a:lnTo>
                  <a:pt x="919141" y="1357"/>
                </a:lnTo>
                <a:lnTo>
                  <a:pt x="0" y="0"/>
                </a:lnTo>
              </a:path>
            </a:pathLst>
          </a:custGeom>
          <a:ln w="35286">
            <a:solidFill>
              <a:srgbClr val="000000"/>
            </a:solidFill>
          </a:ln>
        </p:spPr>
        <p:txBody>
          <a:bodyPr wrap="square" lIns="0" tIns="0" rIns="0" bIns="0" rtlCol="0">
            <a:noAutofit/>
          </a:bodyPr>
          <a:lstStyle/>
          <a:p>
            <a:endParaRPr/>
          </a:p>
        </p:txBody>
      </p:sp>
      <p:sp>
        <p:nvSpPr>
          <p:cNvPr id="27" name="object 27"/>
          <p:cNvSpPr/>
          <p:nvPr/>
        </p:nvSpPr>
        <p:spPr>
          <a:xfrm>
            <a:off x="1699608" y="12538840"/>
            <a:ext cx="16693994" cy="3541"/>
          </a:xfrm>
          <a:custGeom>
            <a:avLst/>
            <a:gdLst/>
            <a:ahLst/>
            <a:cxnLst/>
            <a:rect l="l" t="t" r="r" b="b"/>
            <a:pathLst>
              <a:path w="16693994" h="3541">
                <a:moveTo>
                  <a:pt x="16693994" y="3541"/>
                </a:moveTo>
                <a:lnTo>
                  <a:pt x="15833555" y="2932"/>
                </a:lnTo>
                <a:lnTo>
                  <a:pt x="14973524" y="2374"/>
                </a:lnTo>
                <a:lnTo>
                  <a:pt x="14114285" y="1868"/>
                </a:lnTo>
                <a:lnTo>
                  <a:pt x="13256221" y="1418"/>
                </a:lnTo>
                <a:lnTo>
                  <a:pt x="12399715" y="1025"/>
                </a:lnTo>
                <a:lnTo>
                  <a:pt x="11545152" y="692"/>
                </a:lnTo>
                <a:lnTo>
                  <a:pt x="10692915" y="421"/>
                </a:lnTo>
                <a:lnTo>
                  <a:pt x="9843387" y="214"/>
                </a:lnTo>
                <a:lnTo>
                  <a:pt x="8996953" y="73"/>
                </a:lnTo>
                <a:lnTo>
                  <a:pt x="8153994" y="1"/>
                </a:lnTo>
                <a:lnTo>
                  <a:pt x="7314896" y="0"/>
                </a:lnTo>
                <a:lnTo>
                  <a:pt x="6480042" y="71"/>
                </a:lnTo>
                <a:lnTo>
                  <a:pt x="5649814" y="218"/>
                </a:lnTo>
                <a:lnTo>
                  <a:pt x="4824597" y="443"/>
                </a:lnTo>
                <a:lnTo>
                  <a:pt x="4004775" y="747"/>
                </a:lnTo>
                <a:lnTo>
                  <a:pt x="3190730" y="1133"/>
                </a:lnTo>
                <a:lnTo>
                  <a:pt x="2382846" y="1603"/>
                </a:lnTo>
                <a:lnTo>
                  <a:pt x="1581508" y="2160"/>
                </a:lnTo>
                <a:lnTo>
                  <a:pt x="787098" y="2805"/>
                </a:lnTo>
                <a:lnTo>
                  <a:pt x="0" y="3541"/>
                </a:lnTo>
              </a:path>
            </a:pathLst>
          </a:custGeom>
          <a:ln w="35286">
            <a:solidFill>
              <a:srgbClr val="000000"/>
            </a:solidFill>
          </a:ln>
        </p:spPr>
        <p:txBody>
          <a:bodyPr wrap="square" lIns="0" tIns="0" rIns="0" bIns="0" rtlCol="0">
            <a:noAutofit/>
          </a:bodyPr>
          <a:lstStyle/>
          <a:p>
            <a:endParaRPr/>
          </a:p>
        </p:txBody>
      </p:sp>
      <p:sp>
        <p:nvSpPr>
          <p:cNvPr id="28" name="object 28"/>
          <p:cNvSpPr/>
          <p:nvPr/>
        </p:nvSpPr>
        <p:spPr>
          <a:xfrm>
            <a:off x="1699608" y="2285032"/>
            <a:ext cx="7110" cy="10257350"/>
          </a:xfrm>
          <a:custGeom>
            <a:avLst/>
            <a:gdLst/>
            <a:ahLst/>
            <a:cxnLst/>
            <a:rect l="l" t="t" r="r" b="b"/>
            <a:pathLst>
              <a:path w="7110" h="10257350">
                <a:moveTo>
                  <a:pt x="0" y="10257350"/>
                </a:moveTo>
                <a:lnTo>
                  <a:pt x="1475" y="9885572"/>
                </a:lnTo>
                <a:lnTo>
                  <a:pt x="2769" y="9511689"/>
                </a:lnTo>
                <a:lnTo>
                  <a:pt x="3885" y="9133577"/>
                </a:lnTo>
                <a:lnTo>
                  <a:pt x="4829" y="8749111"/>
                </a:lnTo>
                <a:lnTo>
                  <a:pt x="5605" y="8356166"/>
                </a:lnTo>
                <a:lnTo>
                  <a:pt x="6216" y="7952619"/>
                </a:lnTo>
                <a:lnTo>
                  <a:pt x="6668" y="7536345"/>
                </a:lnTo>
                <a:lnTo>
                  <a:pt x="6964" y="7105219"/>
                </a:lnTo>
                <a:lnTo>
                  <a:pt x="7110" y="6657118"/>
                </a:lnTo>
                <a:lnTo>
                  <a:pt x="7108" y="6189916"/>
                </a:lnTo>
                <a:lnTo>
                  <a:pt x="6965" y="5701489"/>
                </a:lnTo>
                <a:lnTo>
                  <a:pt x="6684" y="5189713"/>
                </a:lnTo>
                <a:lnTo>
                  <a:pt x="6270" y="4652463"/>
                </a:lnTo>
                <a:lnTo>
                  <a:pt x="5726" y="4087615"/>
                </a:lnTo>
                <a:lnTo>
                  <a:pt x="5058" y="3493045"/>
                </a:lnTo>
                <a:lnTo>
                  <a:pt x="4269" y="2866628"/>
                </a:lnTo>
                <a:lnTo>
                  <a:pt x="3365" y="2206239"/>
                </a:lnTo>
                <a:lnTo>
                  <a:pt x="2349" y="1509754"/>
                </a:lnTo>
                <a:lnTo>
                  <a:pt x="1225" y="775049"/>
                </a:lnTo>
                <a:lnTo>
                  <a:pt x="0" y="0"/>
                </a:lnTo>
              </a:path>
            </a:pathLst>
          </a:custGeom>
          <a:ln w="35286">
            <a:solidFill>
              <a:srgbClr val="000000"/>
            </a:solidFill>
          </a:ln>
        </p:spPr>
        <p:txBody>
          <a:bodyPr wrap="square" lIns="0" tIns="0" rIns="0" bIns="0" rtlCol="0">
            <a:noAutofit/>
          </a:bodyPr>
          <a:lstStyle/>
          <a:p>
            <a:endParaRPr/>
          </a:p>
        </p:txBody>
      </p:sp>
      <p:sp>
        <p:nvSpPr>
          <p:cNvPr id="29" name="object 29"/>
          <p:cNvSpPr/>
          <p:nvPr/>
        </p:nvSpPr>
        <p:spPr>
          <a:xfrm>
            <a:off x="1699608" y="2285032"/>
            <a:ext cx="6029" cy="10257350"/>
          </a:xfrm>
          <a:custGeom>
            <a:avLst/>
            <a:gdLst/>
            <a:ahLst/>
            <a:cxnLst/>
            <a:rect l="l" t="t" r="r" b="b"/>
            <a:pathLst>
              <a:path w="6029" h="10257350">
                <a:moveTo>
                  <a:pt x="0" y="10257350"/>
                </a:moveTo>
                <a:lnTo>
                  <a:pt x="1146" y="9699741"/>
                </a:lnTo>
                <a:lnTo>
                  <a:pt x="2172" y="9142806"/>
                </a:lnTo>
                <a:lnTo>
                  <a:pt x="3077" y="8587216"/>
                </a:lnTo>
                <a:lnTo>
                  <a:pt x="3861" y="8033645"/>
                </a:lnTo>
                <a:lnTo>
                  <a:pt x="4524" y="7482765"/>
                </a:lnTo>
                <a:lnTo>
                  <a:pt x="5067" y="6935249"/>
                </a:lnTo>
                <a:lnTo>
                  <a:pt x="5488" y="6391770"/>
                </a:lnTo>
                <a:lnTo>
                  <a:pt x="5789" y="5853001"/>
                </a:lnTo>
                <a:lnTo>
                  <a:pt x="5970" y="5319614"/>
                </a:lnTo>
                <a:lnTo>
                  <a:pt x="6029" y="4792282"/>
                </a:lnTo>
                <a:lnTo>
                  <a:pt x="5968" y="4271678"/>
                </a:lnTo>
                <a:lnTo>
                  <a:pt x="5787" y="3758474"/>
                </a:lnTo>
                <a:lnTo>
                  <a:pt x="5485" y="3253344"/>
                </a:lnTo>
                <a:lnTo>
                  <a:pt x="5062" y="2756960"/>
                </a:lnTo>
                <a:lnTo>
                  <a:pt x="4519" y="2269995"/>
                </a:lnTo>
                <a:lnTo>
                  <a:pt x="3856" y="1793122"/>
                </a:lnTo>
                <a:lnTo>
                  <a:pt x="3072" y="1327013"/>
                </a:lnTo>
                <a:lnTo>
                  <a:pt x="2168" y="872341"/>
                </a:lnTo>
                <a:lnTo>
                  <a:pt x="1144" y="429779"/>
                </a:lnTo>
                <a:lnTo>
                  <a:pt x="0" y="0"/>
                </a:lnTo>
              </a:path>
            </a:pathLst>
          </a:custGeom>
          <a:ln w="35286">
            <a:solidFill>
              <a:srgbClr val="000000"/>
            </a:solidFill>
          </a:ln>
        </p:spPr>
        <p:txBody>
          <a:bodyPr wrap="square" lIns="0" tIns="0" rIns="0" bIns="0" rtlCol="0">
            <a:noAutofit/>
          </a:bodyPr>
          <a:lstStyle/>
          <a:p>
            <a:endParaRPr/>
          </a:p>
        </p:txBody>
      </p:sp>
      <p:sp>
        <p:nvSpPr>
          <p:cNvPr id="30" name="object 30"/>
          <p:cNvSpPr/>
          <p:nvPr/>
        </p:nvSpPr>
        <p:spPr>
          <a:xfrm>
            <a:off x="14533117" y="12505346"/>
            <a:ext cx="46982" cy="37036"/>
          </a:xfrm>
          <a:custGeom>
            <a:avLst/>
            <a:gdLst/>
            <a:ahLst/>
            <a:cxnLst/>
            <a:rect l="l" t="t" r="r" b="b"/>
            <a:pathLst>
              <a:path w="46982" h="37036">
                <a:moveTo>
                  <a:pt x="0" y="37036"/>
                </a:moveTo>
                <a:lnTo>
                  <a:pt x="4537" y="31779"/>
                </a:lnTo>
                <a:lnTo>
                  <a:pt x="12467" y="26778"/>
                </a:lnTo>
                <a:lnTo>
                  <a:pt x="23278" y="20196"/>
                </a:lnTo>
                <a:lnTo>
                  <a:pt x="36458" y="10195"/>
                </a:lnTo>
                <a:lnTo>
                  <a:pt x="46982" y="0"/>
                </a:lnTo>
              </a:path>
            </a:pathLst>
          </a:custGeom>
          <a:ln w="10081">
            <a:solidFill>
              <a:srgbClr val="000000"/>
            </a:solidFill>
          </a:ln>
        </p:spPr>
        <p:txBody>
          <a:bodyPr wrap="square" lIns="0" tIns="0" rIns="0" bIns="0" rtlCol="0">
            <a:noAutofit/>
          </a:bodyPr>
          <a:lstStyle/>
          <a:p>
            <a:endParaRPr/>
          </a:p>
        </p:txBody>
      </p:sp>
      <p:sp>
        <p:nvSpPr>
          <p:cNvPr id="31" name="object 31"/>
          <p:cNvSpPr/>
          <p:nvPr/>
        </p:nvSpPr>
        <p:spPr>
          <a:xfrm>
            <a:off x="14533117" y="12505346"/>
            <a:ext cx="46982" cy="37036"/>
          </a:xfrm>
          <a:custGeom>
            <a:avLst/>
            <a:gdLst/>
            <a:ahLst/>
            <a:cxnLst/>
            <a:rect l="l" t="t" r="r" b="b"/>
            <a:pathLst>
              <a:path w="46982" h="37036">
                <a:moveTo>
                  <a:pt x="0" y="37036"/>
                </a:moveTo>
                <a:lnTo>
                  <a:pt x="7549" y="29138"/>
                </a:lnTo>
                <a:lnTo>
                  <a:pt x="16605" y="21493"/>
                </a:lnTo>
                <a:lnTo>
                  <a:pt x="26948" y="13842"/>
                </a:lnTo>
                <a:lnTo>
                  <a:pt x="38353" y="5927"/>
                </a:lnTo>
                <a:lnTo>
                  <a:pt x="46982" y="0"/>
                </a:lnTo>
              </a:path>
            </a:pathLst>
          </a:custGeom>
          <a:ln w="10081">
            <a:solidFill>
              <a:srgbClr val="000000"/>
            </a:solidFill>
          </a:ln>
        </p:spPr>
        <p:txBody>
          <a:bodyPr wrap="square" lIns="0" tIns="0" rIns="0" bIns="0" rtlCol="0">
            <a:noAutofit/>
          </a:bodyPr>
          <a:lstStyle/>
          <a:p>
            <a:endParaRPr/>
          </a:p>
        </p:txBody>
      </p:sp>
      <p:sp>
        <p:nvSpPr>
          <p:cNvPr id="21" name="object 21"/>
          <p:cNvSpPr txBox="1"/>
          <p:nvPr/>
        </p:nvSpPr>
        <p:spPr>
          <a:xfrm>
            <a:off x="8184065" y="2842548"/>
            <a:ext cx="2216470" cy="650477"/>
          </a:xfrm>
          <a:prstGeom prst="rect">
            <a:avLst/>
          </a:prstGeom>
        </p:spPr>
        <p:txBody>
          <a:bodyPr wrap="square" lIns="0" tIns="32512" rIns="0" bIns="0" rtlCol="0">
            <a:noAutofit/>
          </a:bodyPr>
          <a:lstStyle/>
          <a:p>
            <a:pPr marL="12700">
              <a:lnSpc>
                <a:spcPts val="5120"/>
              </a:lnSpc>
            </a:pPr>
            <a:r>
              <a:rPr sz="4900" spc="0" dirty="0">
                <a:solidFill>
                  <a:srgbClr val="111111"/>
                </a:solidFill>
                <a:latin typeface="Comic Sans MS"/>
                <a:cs typeface="Comic Sans MS"/>
              </a:rPr>
              <a:t>object:</a:t>
            </a:r>
            <a:endParaRPr sz="4900">
              <a:latin typeface="Comic Sans MS"/>
              <a:cs typeface="Comic Sans MS"/>
            </a:endParaRPr>
          </a:p>
        </p:txBody>
      </p:sp>
      <p:sp>
        <p:nvSpPr>
          <p:cNvPr id="20" name="object 20"/>
          <p:cNvSpPr txBox="1"/>
          <p:nvPr/>
        </p:nvSpPr>
        <p:spPr>
          <a:xfrm>
            <a:off x="10467613" y="2842548"/>
            <a:ext cx="2384702" cy="650477"/>
          </a:xfrm>
          <a:prstGeom prst="rect">
            <a:avLst/>
          </a:prstGeom>
        </p:spPr>
        <p:txBody>
          <a:bodyPr wrap="square" lIns="0" tIns="32512" rIns="0" bIns="0" rtlCol="0">
            <a:noAutofit/>
          </a:bodyPr>
          <a:lstStyle/>
          <a:p>
            <a:pPr marL="12700">
              <a:lnSpc>
                <a:spcPts val="5120"/>
              </a:lnSpc>
            </a:pPr>
            <a:r>
              <a:rPr sz="4900" spc="2" dirty="0">
                <a:solidFill>
                  <a:srgbClr val="111111"/>
                </a:solidFill>
                <a:latin typeface="Comic Sans MS"/>
                <a:cs typeface="Comic Sans MS"/>
              </a:rPr>
              <a:t>Product</a:t>
            </a:r>
            <a:endParaRPr sz="4900">
              <a:latin typeface="Comic Sans MS"/>
              <a:cs typeface="Comic Sans MS"/>
            </a:endParaRPr>
          </a:p>
        </p:txBody>
      </p:sp>
      <p:sp>
        <p:nvSpPr>
          <p:cNvPr id="19" name="object 19"/>
          <p:cNvSpPr txBox="1"/>
          <p:nvPr/>
        </p:nvSpPr>
        <p:spPr>
          <a:xfrm>
            <a:off x="2189614" y="4215250"/>
            <a:ext cx="11536639" cy="1895591"/>
          </a:xfrm>
          <a:prstGeom prst="rect">
            <a:avLst/>
          </a:prstGeom>
        </p:spPr>
        <p:txBody>
          <a:bodyPr wrap="square" lIns="0" tIns="19970" rIns="0" bIns="0" rtlCol="0">
            <a:noAutofit/>
          </a:bodyPr>
          <a:lstStyle/>
          <a:p>
            <a:pPr marL="12700" marR="53686">
              <a:lnSpc>
                <a:spcPts val="3145"/>
              </a:lnSpc>
            </a:pPr>
            <a:r>
              <a:rPr sz="2800" dirty="0">
                <a:solidFill>
                  <a:srgbClr val="111111"/>
                </a:solidFill>
                <a:latin typeface="Comic Sans MS"/>
                <a:cs typeface="Comic Sans MS"/>
              </a:rPr>
              <a:t>Responsibility:</a:t>
            </a:r>
            <a:endParaRPr sz="2800">
              <a:latin typeface="Comic Sans MS"/>
              <a:cs typeface="Comic Sans MS"/>
            </a:endParaRPr>
          </a:p>
          <a:p>
            <a:pPr marL="118559" marR="11174">
              <a:lnSpc>
                <a:spcPct val="116129"/>
              </a:lnSpc>
            </a:pPr>
            <a:r>
              <a:rPr sz="2800" spc="-2" dirty="0">
                <a:solidFill>
                  <a:srgbClr val="111111"/>
                </a:solidFill>
                <a:latin typeface="Comic Sans MS"/>
                <a:cs typeface="Comic Sans MS"/>
              </a:rPr>
              <a:t>- Contains the name, product id, price, and quantity of each product.</a:t>
            </a:r>
            <a:endParaRPr sz="2800">
              <a:latin typeface="Comic Sans MS"/>
              <a:cs typeface="Comic Sans MS"/>
            </a:endParaRPr>
          </a:p>
          <a:p>
            <a:pPr marL="118559">
              <a:lnSpc>
                <a:spcPct val="116129"/>
              </a:lnSpc>
              <a:spcBef>
                <a:spcPts val="65"/>
              </a:spcBef>
            </a:pPr>
            <a:r>
              <a:rPr sz="2800" spc="-4" dirty="0">
                <a:solidFill>
                  <a:srgbClr val="111111"/>
                </a:solidFill>
                <a:latin typeface="Comic Sans MS"/>
                <a:cs typeface="Comic Sans MS"/>
              </a:rPr>
              <a:t>- The total cost of this product is computed by multiplying the price</a:t>
            </a:r>
            <a:endParaRPr sz="2800">
              <a:latin typeface="Comic Sans MS"/>
              <a:cs typeface="Comic Sans MS"/>
            </a:endParaRPr>
          </a:p>
          <a:p>
            <a:pPr marL="12700" marR="53686">
              <a:lnSpc>
                <a:spcPts val="3775"/>
              </a:lnSpc>
              <a:spcBef>
                <a:spcPts val="253"/>
              </a:spcBef>
            </a:pPr>
            <a:r>
              <a:rPr sz="2800" spc="-3" dirty="0">
                <a:solidFill>
                  <a:srgbClr val="111111"/>
                </a:solidFill>
                <a:latin typeface="Comic Sans MS"/>
                <a:cs typeface="Comic Sans MS"/>
              </a:rPr>
              <a:t>per unit and the quantity.</a:t>
            </a:r>
            <a:endParaRPr sz="2800">
              <a:latin typeface="Comic Sans MS"/>
              <a:cs typeface="Comic Sans MS"/>
            </a:endParaRPr>
          </a:p>
        </p:txBody>
      </p:sp>
      <p:sp>
        <p:nvSpPr>
          <p:cNvPr id="18" name="object 18"/>
          <p:cNvSpPr txBox="1"/>
          <p:nvPr/>
        </p:nvSpPr>
        <p:spPr>
          <a:xfrm>
            <a:off x="2189614" y="6231629"/>
            <a:ext cx="588672" cy="383307"/>
          </a:xfrm>
          <a:prstGeom prst="rect">
            <a:avLst/>
          </a:prstGeom>
        </p:spPr>
        <p:txBody>
          <a:bodyPr wrap="square" lIns="0" tIns="19177" rIns="0" bIns="0" rtlCol="0">
            <a:noAutofit/>
          </a:bodyPr>
          <a:lstStyle/>
          <a:p>
            <a:pPr marL="12700">
              <a:lnSpc>
                <a:spcPts val="3020"/>
              </a:lnSpc>
            </a:pPr>
            <a:r>
              <a:rPr sz="2800" spc="3" dirty="0">
                <a:solidFill>
                  <a:srgbClr val="111111"/>
                </a:solidFill>
                <a:latin typeface="Comic Sans MS"/>
                <a:cs typeface="Comic Sans MS"/>
              </a:rPr>
              <a:t>(If</a:t>
            </a:r>
            <a:endParaRPr sz="2800">
              <a:latin typeface="Comic Sans MS"/>
              <a:cs typeface="Comic Sans MS"/>
            </a:endParaRPr>
          </a:p>
        </p:txBody>
      </p:sp>
      <p:sp>
        <p:nvSpPr>
          <p:cNvPr id="17" name="object 17"/>
          <p:cNvSpPr txBox="1"/>
          <p:nvPr/>
        </p:nvSpPr>
        <p:spPr>
          <a:xfrm>
            <a:off x="2804609" y="6231629"/>
            <a:ext cx="648196" cy="383307"/>
          </a:xfrm>
          <a:prstGeom prst="rect">
            <a:avLst/>
          </a:prstGeom>
        </p:spPr>
        <p:txBody>
          <a:bodyPr wrap="square" lIns="0" tIns="19177" rIns="0" bIns="0" rtlCol="0">
            <a:noAutofit/>
          </a:bodyPr>
          <a:lstStyle/>
          <a:p>
            <a:pPr marL="12700">
              <a:lnSpc>
                <a:spcPts val="3020"/>
              </a:lnSpc>
            </a:pPr>
            <a:r>
              <a:rPr sz="2800" spc="-6" dirty="0">
                <a:solidFill>
                  <a:srgbClr val="111111"/>
                </a:solidFill>
                <a:latin typeface="Comic Sans MS"/>
                <a:cs typeface="Comic Sans MS"/>
              </a:rPr>
              <a:t>the</a:t>
            </a:r>
            <a:endParaRPr sz="2800">
              <a:latin typeface="Comic Sans MS"/>
              <a:cs typeface="Comic Sans MS"/>
            </a:endParaRPr>
          </a:p>
        </p:txBody>
      </p:sp>
      <p:sp>
        <p:nvSpPr>
          <p:cNvPr id="16" name="object 16"/>
          <p:cNvSpPr txBox="1"/>
          <p:nvPr/>
        </p:nvSpPr>
        <p:spPr>
          <a:xfrm>
            <a:off x="3480096" y="6231629"/>
            <a:ext cx="920407" cy="383307"/>
          </a:xfrm>
          <a:prstGeom prst="rect">
            <a:avLst/>
          </a:prstGeom>
        </p:spPr>
        <p:txBody>
          <a:bodyPr wrap="square" lIns="0" tIns="19177" rIns="0" bIns="0" rtlCol="0">
            <a:noAutofit/>
          </a:bodyPr>
          <a:lstStyle/>
          <a:p>
            <a:pPr marL="12700">
              <a:lnSpc>
                <a:spcPts val="3020"/>
              </a:lnSpc>
            </a:pPr>
            <a:r>
              <a:rPr sz="2800" spc="-3" dirty="0">
                <a:solidFill>
                  <a:srgbClr val="111111"/>
                </a:solidFill>
                <a:latin typeface="Comic Sans MS"/>
                <a:cs typeface="Comic Sans MS"/>
              </a:rPr>
              <a:t>price</a:t>
            </a:r>
            <a:endParaRPr sz="2800">
              <a:latin typeface="Comic Sans MS"/>
              <a:cs typeface="Comic Sans MS"/>
            </a:endParaRPr>
          </a:p>
        </p:txBody>
      </p:sp>
      <p:sp>
        <p:nvSpPr>
          <p:cNvPr id="15" name="object 15"/>
          <p:cNvSpPr txBox="1"/>
          <p:nvPr/>
        </p:nvSpPr>
        <p:spPr>
          <a:xfrm>
            <a:off x="4427794" y="6231629"/>
            <a:ext cx="639202" cy="383307"/>
          </a:xfrm>
          <a:prstGeom prst="rect">
            <a:avLst/>
          </a:prstGeom>
        </p:spPr>
        <p:txBody>
          <a:bodyPr wrap="square" lIns="0" tIns="19177" rIns="0" bIns="0" rtlCol="0">
            <a:noAutofit/>
          </a:bodyPr>
          <a:lstStyle/>
          <a:p>
            <a:pPr marL="12700">
              <a:lnSpc>
                <a:spcPts val="3020"/>
              </a:lnSpc>
            </a:pPr>
            <a:r>
              <a:rPr sz="2800" spc="1" dirty="0">
                <a:solidFill>
                  <a:srgbClr val="111111"/>
                </a:solidFill>
                <a:latin typeface="Comic Sans MS"/>
                <a:cs typeface="Comic Sans MS"/>
              </a:rPr>
              <a:t>per</a:t>
            </a:r>
            <a:endParaRPr sz="2800">
              <a:latin typeface="Comic Sans MS"/>
              <a:cs typeface="Comic Sans MS"/>
            </a:endParaRPr>
          </a:p>
        </p:txBody>
      </p:sp>
      <p:sp>
        <p:nvSpPr>
          <p:cNvPr id="14" name="object 14"/>
          <p:cNvSpPr txBox="1"/>
          <p:nvPr/>
        </p:nvSpPr>
        <p:spPr>
          <a:xfrm>
            <a:off x="5093199" y="6231629"/>
            <a:ext cx="721577" cy="383307"/>
          </a:xfrm>
          <a:prstGeom prst="rect">
            <a:avLst/>
          </a:prstGeom>
        </p:spPr>
        <p:txBody>
          <a:bodyPr wrap="square" lIns="0" tIns="19177" rIns="0" bIns="0" rtlCol="0">
            <a:noAutofit/>
          </a:bodyPr>
          <a:lstStyle/>
          <a:p>
            <a:pPr marL="12700">
              <a:lnSpc>
                <a:spcPts val="3020"/>
              </a:lnSpc>
            </a:pPr>
            <a:r>
              <a:rPr sz="2800" spc="1" dirty="0">
                <a:solidFill>
                  <a:srgbClr val="111111"/>
                </a:solidFill>
                <a:latin typeface="Comic Sans MS"/>
                <a:cs typeface="Comic Sans MS"/>
              </a:rPr>
              <a:t>unit</a:t>
            </a:r>
            <a:endParaRPr sz="2800">
              <a:latin typeface="Comic Sans MS"/>
              <a:cs typeface="Comic Sans MS"/>
            </a:endParaRPr>
          </a:p>
        </p:txBody>
      </p:sp>
      <p:sp>
        <p:nvSpPr>
          <p:cNvPr id="13" name="object 13"/>
          <p:cNvSpPr txBox="1"/>
          <p:nvPr/>
        </p:nvSpPr>
        <p:spPr>
          <a:xfrm>
            <a:off x="5839259" y="6231629"/>
            <a:ext cx="681801" cy="383307"/>
          </a:xfrm>
          <a:prstGeom prst="rect">
            <a:avLst/>
          </a:prstGeom>
        </p:spPr>
        <p:txBody>
          <a:bodyPr wrap="square" lIns="0" tIns="19177" rIns="0" bIns="0" rtlCol="0">
            <a:noAutofit/>
          </a:bodyPr>
          <a:lstStyle/>
          <a:p>
            <a:pPr marL="12700">
              <a:lnSpc>
                <a:spcPts val="3020"/>
              </a:lnSpc>
            </a:pPr>
            <a:r>
              <a:rPr sz="2800" dirty="0">
                <a:solidFill>
                  <a:srgbClr val="111111"/>
                </a:solidFill>
                <a:latin typeface="Comic Sans MS"/>
                <a:cs typeface="Comic Sans MS"/>
              </a:rPr>
              <a:t>was</a:t>
            </a:r>
            <a:endParaRPr sz="2800">
              <a:latin typeface="Comic Sans MS"/>
              <a:cs typeface="Comic Sans MS"/>
            </a:endParaRPr>
          </a:p>
        </p:txBody>
      </p:sp>
      <p:sp>
        <p:nvSpPr>
          <p:cNvPr id="12" name="object 12"/>
          <p:cNvSpPr txBox="1"/>
          <p:nvPr/>
        </p:nvSpPr>
        <p:spPr>
          <a:xfrm>
            <a:off x="6550032" y="6231629"/>
            <a:ext cx="544541" cy="383307"/>
          </a:xfrm>
          <a:prstGeom prst="rect">
            <a:avLst/>
          </a:prstGeom>
        </p:spPr>
        <p:txBody>
          <a:bodyPr wrap="square" lIns="0" tIns="19177" rIns="0" bIns="0" rtlCol="0">
            <a:noAutofit/>
          </a:bodyPr>
          <a:lstStyle/>
          <a:p>
            <a:pPr marL="12700">
              <a:lnSpc>
                <a:spcPts val="3020"/>
              </a:lnSpc>
            </a:pPr>
            <a:r>
              <a:rPr sz="2800" spc="-4" dirty="0">
                <a:solidFill>
                  <a:srgbClr val="111111"/>
                </a:solidFill>
                <a:latin typeface="Comic Sans MS"/>
                <a:cs typeface="Comic Sans MS"/>
              </a:rPr>
              <a:t>$3</a:t>
            </a:r>
            <a:endParaRPr sz="2800">
              <a:latin typeface="Comic Sans MS"/>
              <a:cs typeface="Comic Sans MS"/>
            </a:endParaRPr>
          </a:p>
        </p:txBody>
      </p:sp>
      <p:sp>
        <p:nvSpPr>
          <p:cNvPr id="11" name="object 11"/>
          <p:cNvSpPr txBox="1"/>
          <p:nvPr/>
        </p:nvSpPr>
        <p:spPr>
          <a:xfrm>
            <a:off x="7119659" y="6231629"/>
            <a:ext cx="657310" cy="383307"/>
          </a:xfrm>
          <a:prstGeom prst="rect">
            <a:avLst/>
          </a:prstGeom>
        </p:spPr>
        <p:txBody>
          <a:bodyPr wrap="square" lIns="0" tIns="19177" rIns="0" bIns="0" rtlCol="0">
            <a:noAutofit/>
          </a:bodyPr>
          <a:lstStyle/>
          <a:p>
            <a:pPr marL="12700">
              <a:lnSpc>
                <a:spcPts val="3020"/>
              </a:lnSpc>
            </a:pPr>
            <a:r>
              <a:rPr sz="2800" spc="-6" dirty="0">
                <a:solidFill>
                  <a:srgbClr val="111111"/>
                </a:solidFill>
                <a:latin typeface="Comic Sans MS"/>
                <a:cs typeface="Comic Sans MS"/>
              </a:rPr>
              <a:t>and</a:t>
            </a:r>
            <a:endParaRPr sz="2800">
              <a:latin typeface="Comic Sans MS"/>
              <a:cs typeface="Comic Sans MS"/>
            </a:endParaRPr>
          </a:p>
        </p:txBody>
      </p:sp>
      <p:sp>
        <p:nvSpPr>
          <p:cNvPr id="10" name="object 10"/>
          <p:cNvSpPr txBox="1"/>
          <p:nvPr/>
        </p:nvSpPr>
        <p:spPr>
          <a:xfrm>
            <a:off x="7805228" y="6231629"/>
            <a:ext cx="3938720" cy="383307"/>
          </a:xfrm>
          <a:prstGeom prst="rect">
            <a:avLst/>
          </a:prstGeom>
        </p:spPr>
        <p:txBody>
          <a:bodyPr wrap="square" lIns="0" tIns="19177" rIns="0" bIns="0" rtlCol="0">
            <a:noAutofit/>
          </a:bodyPr>
          <a:lstStyle/>
          <a:p>
            <a:pPr marL="12700">
              <a:lnSpc>
                <a:spcPts val="3020"/>
              </a:lnSpc>
            </a:pPr>
            <a:r>
              <a:rPr sz="2800" spc="-3" dirty="0">
                <a:solidFill>
                  <a:srgbClr val="111111"/>
                </a:solidFill>
                <a:latin typeface="Comic Sans MS"/>
                <a:cs typeface="Comic Sans MS"/>
              </a:rPr>
              <a:t>they bought 5 of them,</a:t>
            </a:r>
            <a:endParaRPr sz="2800">
              <a:latin typeface="Comic Sans MS"/>
              <a:cs typeface="Comic Sans MS"/>
            </a:endParaRPr>
          </a:p>
        </p:txBody>
      </p:sp>
      <p:sp>
        <p:nvSpPr>
          <p:cNvPr id="9" name="object 9"/>
          <p:cNvSpPr txBox="1"/>
          <p:nvPr/>
        </p:nvSpPr>
        <p:spPr>
          <a:xfrm>
            <a:off x="11772453" y="6231629"/>
            <a:ext cx="648196" cy="383307"/>
          </a:xfrm>
          <a:prstGeom prst="rect">
            <a:avLst/>
          </a:prstGeom>
        </p:spPr>
        <p:txBody>
          <a:bodyPr wrap="square" lIns="0" tIns="19177" rIns="0" bIns="0" rtlCol="0">
            <a:noAutofit/>
          </a:bodyPr>
          <a:lstStyle/>
          <a:p>
            <a:pPr marL="12700">
              <a:lnSpc>
                <a:spcPts val="3020"/>
              </a:lnSpc>
            </a:pPr>
            <a:r>
              <a:rPr sz="2800" spc="-6" dirty="0">
                <a:solidFill>
                  <a:srgbClr val="111111"/>
                </a:solidFill>
                <a:latin typeface="Comic Sans MS"/>
                <a:cs typeface="Comic Sans MS"/>
              </a:rPr>
              <a:t>the</a:t>
            </a:r>
            <a:endParaRPr sz="2800">
              <a:latin typeface="Comic Sans MS"/>
              <a:cs typeface="Comic Sans MS"/>
            </a:endParaRPr>
          </a:p>
        </p:txBody>
      </p:sp>
      <p:sp>
        <p:nvSpPr>
          <p:cNvPr id="8" name="object 8"/>
          <p:cNvSpPr txBox="1"/>
          <p:nvPr/>
        </p:nvSpPr>
        <p:spPr>
          <a:xfrm>
            <a:off x="12447939" y="6231629"/>
            <a:ext cx="1376900" cy="383307"/>
          </a:xfrm>
          <a:prstGeom prst="rect">
            <a:avLst/>
          </a:prstGeom>
        </p:spPr>
        <p:txBody>
          <a:bodyPr wrap="square" lIns="0" tIns="19177" rIns="0" bIns="0" rtlCol="0">
            <a:noAutofit/>
          </a:bodyPr>
          <a:lstStyle/>
          <a:p>
            <a:pPr marL="12700">
              <a:lnSpc>
                <a:spcPts val="3020"/>
              </a:lnSpc>
            </a:pPr>
            <a:r>
              <a:rPr sz="2800" spc="-3" dirty="0">
                <a:solidFill>
                  <a:srgbClr val="111111"/>
                </a:solidFill>
                <a:latin typeface="Comic Sans MS"/>
                <a:cs typeface="Comic Sans MS"/>
              </a:rPr>
              <a:t>product</a:t>
            </a:r>
            <a:endParaRPr sz="2800">
              <a:latin typeface="Comic Sans MS"/>
              <a:cs typeface="Comic Sans MS"/>
            </a:endParaRPr>
          </a:p>
        </p:txBody>
      </p:sp>
      <p:sp>
        <p:nvSpPr>
          <p:cNvPr id="7" name="object 7"/>
          <p:cNvSpPr txBox="1"/>
          <p:nvPr/>
        </p:nvSpPr>
        <p:spPr>
          <a:xfrm>
            <a:off x="13849322" y="6231629"/>
            <a:ext cx="877817" cy="383307"/>
          </a:xfrm>
          <a:prstGeom prst="rect">
            <a:avLst/>
          </a:prstGeom>
        </p:spPr>
        <p:txBody>
          <a:bodyPr wrap="square" lIns="0" tIns="19177" rIns="0" bIns="0" rtlCol="0">
            <a:noAutofit/>
          </a:bodyPr>
          <a:lstStyle/>
          <a:p>
            <a:pPr marL="12700">
              <a:lnSpc>
                <a:spcPts val="3020"/>
              </a:lnSpc>
            </a:pPr>
            <a:r>
              <a:rPr sz="2800" spc="-13" dirty="0">
                <a:solidFill>
                  <a:srgbClr val="111111"/>
                </a:solidFill>
                <a:latin typeface="Comic Sans MS"/>
                <a:cs typeface="Comic Sans MS"/>
              </a:rPr>
              <a:t>total</a:t>
            </a:r>
            <a:endParaRPr sz="2800">
              <a:latin typeface="Comic Sans MS"/>
              <a:cs typeface="Comic Sans MS"/>
            </a:endParaRPr>
          </a:p>
        </p:txBody>
      </p:sp>
      <p:sp>
        <p:nvSpPr>
          <p:cNvPr id="6" name="object 6"/>
          <p:cNvSpPr txBox="1"/>
          <p:nvPr/>
        </p:nvSpPr>
        <p:spPr>
          <a:xfrm>
            <a:off x="14751652" y="6231629"/>
            <a:ext cx="792151" cy="383307"/>
          </a:xfrm>
          <a:prstGeom prst="rect">
            <a:avLst/>
          </a:prstGeom>
        </p:spPr>
        <p:txBody>
          <a:bodyPr wrap="square" lIns="0" tIns="19177" rIns="0" bIns="0" rtlCol="0">
            <a:noAutofit/>
          </a:bodyPr>
          <a:lstStyle/>
          <a:p>
            <a:pPr marL="12700">
              <a:lnSpc>
                <a:spcPts val="3020"/>
              </a:lnSpc>
            </a:pPr>
            <a:r>
              <a:rPr sz="2800" spc="-4" dirty="0">
                <a:solidFill>
                  <a:srgbClr val="111111"/>
                </a:solidFill>
                <a:latin typeface="Comic Sans MS"/>
                <a:cs typeface="Comic Sans MS"/>
              </a:rPr>
              <a:t>cost</a:t>
            </a:r>
            <a:endParaRPr sz="2800">
              <a:latin typeface="Comic Sans MS"/>
              <a:cs typeface="Comic Sans MS"/>
            </a:endParaRPr>
          </a:p>
        </p:txBody>
      </p:sp>
      <p:sp>
        <p:nvSpPr>
          <p:cNvPr id="5" name="object 5"/>
          <p:cNvSpPr txBox="1"/>
          <p:nvPr/>
        </p:nvSpPr>
        <p:spPr>
          <a:xfrm>
            <a:off x="15568285" y="6231629"/>
            <a:ext cx="1005135" cy="383307"/>
          </a:xfrm>
          <a:prstGeom prst="rect">
            <a:avLst/>
          </a:prstGeom>
        </p:spPr>
        <p:txBody>
          <a:bodyPr wrap="square" lIns="0" tIns="19177" rIns="0" bIns="0" rtlCol="0">
            <a:noAutofit/>
          </a:bodyPr>
          <a:lstStyle/>
          <a:p>
            <a:pPr marL="12700">
              <a:lnSpc>
                <a:spcPts val="3020"/>
              </a:lnSpc>
            </a:pPr>
            <a:r>
              <a:rPr sz="2800" spc="-2" dirty="0">
                <a:solidFill>
                  <a:srgbClr val="111111"/>
                </a:solidFill>
                <a:latin typeface="Comic Sans MS"/>
                <a:cs typeface="Comic Sans MS"/>
              </a:rPr>
              <a:t>would</a:t>
            </a:r>
            <a:endParaRPr sz="2800">
              <a:latin typeface="Comic Sans MS"/>
              <a:cs typeface="Comic Sans MS"/>
            </a:endParaRPr>
          </a:p>
        </p:txBody>
      </p:sp>
      <p:sp>
        <p:nvSpPr>
          <p:cNvPr id="4" name="object 4"/>
          <p:cNvSpPr txBox="1"/>
          <p:nvPr/>
        </p:nvSpPr>
        <p:spPr>
          <a:xfrm>
            <a:off x="16601679" y="6231629"/>
            <a:ext cx="486885" cy="383307"/>
          </a:xfrm>
          <a:prstGeom prst="rect">
            <a:avLst/>
          </a:prstGeom>
        </p:spPr>
        <p:txBody>
          <a:bodyPr wrap="square" lIns="0" tIns="19177" rIns="0" bIns="0" rtlCol="0">
            <a:noAutofit/>
          </a:bodyPr>
          <a:lstStyle/>
          <a:p>
            <a:pPr marL="12700">
              <a:lnSpc>
                <a:spcPts val="3020"/>
              </a:lnSpc>
            </a:pPr>
            <a:r>
              <a:rPr sz="2800" spc="-2" dirty="0">
                <a:solidFill>
                  <a:srgbClr val="111111"/>
                </a:solidFill>
                <a:latin typeface="Comic Sans MS"/>
                <a:cs typeface="Comic Sans MS"/>
              </a:rPr>
              <a:t>be</a:t>
            </a:r>
            <a:endParaRPr sz="2800">
              <a:latin typeface="Comic Sans MS"/>
              <a:cs typeface="Comic Sans MS"/>
            </a:endParaRPr>
          </a:p>
        </p:txBody>
      </p:sp>
      <p:sp>
        <p:nvSpPr>
          <p:cNvPr id="3" name="object 3"/>
          <p:cNvSpPr txBox="1"/>
          <p:nvPr/>
        </p:nvSpPr>
        <p:spPr>
          <a:xfrm>
            <a:off x="17115855" y="6231629"/>
            <a:ext cx="925969" cy="383307"/>
          </a:xfrm>
          <a:prstGeom prst="rect">
            <a:avLst/>
          </a:prstGeom>
        </p:spPr>
        <p:txBody>
          <a:bodyPr wrap="square" lIns="0" tIns="19177" rIns="0" bIns="0" rtlCol="0">
            <a:noAutofit/>
          </a:bodyPr>
          <a:lstStyle/>
          <a:p>
            <a:pPr marL="12700">
              <a:lnSpc>
                <a:spcPts val="3020"/>
              </a:lnSpc>
            </a:pPr>
            <a:r>
              <a:rPr sz="2800" spc="-1" dirty="0">
                <a:solidFill>
                  <a:srgbClr val="111111"/>
                </a:solidFill>
                <a:latin typeface="Comic Sans MS"/>
                <a:cs typeface="Comic Sans MS"/>
              </a:rPr>
              <a:t>$15.)</a:t>
            </a:r>
            <a:endParaRPr sz="2800">
              <a:latin typeface="Comic Sans MS"/>
              <a:cs typeface="Comic Sans MS"/>
            </a:endParaRPr>
          </a:p>
        </p:txBody>
      </p:sp>
      <p:sp>
        <p:nvSpPr>
          <p:cNvPr id="2" name="object 2"/>
          <p:cNvSpPr txBox="1"/>
          <p:nvPr/>
        </p:nvSpPr>
        <p:spPr>
          <a:xfrm>
            <a:off x="8449641" y="7819962"/>
            <a:ext cx="3279042" cy="3724526"/>
          </a:xfrm>
          <a:prstGeom prst="rect">
            <a:avLst/>
          </a:prstGeom>
        </p:spPr>
        <p:txBody>
          <a:bodyPr wrap="square" lIns="0" tIns="34417" rIns="0" bIns="0" rtlCol="0">
            <a:noAutofit/>
          </a:bodyPr>
          <a:lstStyle/>
          <a:p>
            <a:pPr marR="1341336" algn="ctr">
              <a:lnSpc>
                <a:spcPts val="5420"/>
              </a:lnSpc>
            </a:pPr>
            <a:r>
              <a:rPr sz="4900" spc="-7" dirty="0">
                <a:solidFill>
                  <a:srgbClr val="111111"/>
                </a:solidFill>
                <a:latin typeface="Comic Sans MS"/>
                <a:cs typeface="Comic Sans MS"/>
              </a:rPr>
              <a:t>State:</a:t>
            </a:r>
            <a:endParaRPr sz="4900">
              <a:latin typeface="Comic Sans MS"/>
              <a:cs typeface="Comic Sans MS"/>
            </a:endParaRPr>
          </a:p>
          <a:p>
            <a:pPr marL="111291" marR="83175">
              <a:lnSpc>
                <a:spcPct val="116129"/>
              </a:lnSpc>
              <a:spcBef>
                <a:spcPts val="335"/>
              </a:spcBef>
            </a:pPr>
            <a:r>
              <a:rPr sz="4350" spc="-2" dirty="0">
                <a:solidFill>
                  <a:srgbClr val="111111"/>
                </a:solidFill>
                <a:latin typeface="Comic Sans MS"/>
                <a:cs typeface="Comic Sans MS"/>
              </a:rPr>
              <a:t>_name</a:t>
            </a:r>
            <a:endParaRPr sz="4350">
              <a:latin typeface="Comic Sans MS"/>
              <a:cs typeface="Comic Sans MS"/>
            </a:endParaRPr>
          </a:p>
          <a:p>
            <a:pPr marL="111291">
              <a:lnSpc>
                <a:spcPts val="5795"/>
              </a:lnSpc>
              <a:spcBef>
                <a:spcPts val="289"/>
              </a:spcBef>
            </a:pPr>
            <a:r>
              <a:rPr sz="4350" spc="3" dirty="0">
                <a:solidFill>
                  <a:srgbClr val="111111"/>
                </a:solidFill>
                <a:latin typeface="Comic Sans MS"/>
                <a:cs typeface="Comic Sans MS"/>
              </a:rPr>
              <a:t>_productID</a:t>
            </a:r>
            <a:endParaRPr sz="4350">
              <a:latin typeface="Comic Sans MS"/>
              <a:cs typeface="Comic Sans MS"/>
            </a:endParaRPr>
          </a:p>
          <a:p>
            <a:pPr marL="111291" marR="83175">
              <a:lnSpc>
                <a:spcPts val="5540"/>
              </a:lnSpc>
            </a:pPr>
            <a:r>
              <a:rPr sz="4350" spc="5" dirty="0">
                <a:solidFill>
                  <a:srgbClr val="111111"/>
                </a:solidFill>
                <a:latin typeface="Comic Sans MS"/>
                <a:cs typeface="Comic Sans MS"/>
              </a:rPr>
              <a:t>_price</a:t>
            </a:r>
            <a:endParaRPr sz="4350">
              <a:latin typeface="Comic Sans MS"/>
              <a:cs typeface="Comic Sans MS"/>
            </a:endParaRPr>
          </a:p>
          <a:p>
            <a:pPr marL="111291" marR="83175">
              <a:lnSpc>
                <a:spcPts val="5805"/>
              </a:lnSpc>
              <a:spcBef>
                <a:spcPts val="108"/>
              </a:spcBef>
            </a:pPr>
            <a:r>
              <a:rPr sz="4350" dirty="0">
                <a:solidFill>
                  <a:srgbClr val="111111"/>
                </a:solidFill>
                <a:latin typeface="Comic Sans MS"/>
                <a:cs typeface="Comic Sans MS"/>
              </a:rPr>
              <a:t>_quantity</a:t>
            </a:r>
            <a:endParaRPr sz="4350">
              <a:latin typeface="Comic Sans MS"/>
              <a:cs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1699608" y="2275263"/>
            <a:ext cx="16693994" cy="9769"/>
          </a:xfrm>
          <a:custGeom>
            <a:avLst/>
            <a:gdLst/>
            <a:ahLst/>
            <a:cxnLst/>
            <a:rect l="l" t="t" r="r" b="b"/>
            <a:pathLst>
              <a:path w="16693994" h="9769">
                <a:moveTo>
                  <a:pt x="0" y="9769"/>
                </a:moveTo>
                <a:lnTo>
                  <a:pt x="534007" y="7917"/>
                </a:lnTo>
                <a:lnTo>
                  <a:pt x="1072535" y="6259"/>
                </a:lnTo>
                <a:lnTo>
                  <a:pt x="1620103" y="4796"/>
                </a:lnTo>
                <a:lnTo>
                  <a:pt x="2181235" y="3526"/>
                </a:lnTo>
                <a:lnTo>
                  <a:pt x="2760452" y="2452"/>
                </a:lnTo>
                <a:lnTo>
                  <a:pt x="3362277" y="1571"/>
                </a:lnTo>
                <a:lnTo>
                  <a:pt x="3991232" y="886"/>
                </a:lnTo>
                <a:lnTo>
                  <a:pt x="4651838" y="395"/>
                </a:lnTo>
                <a:lnTo>
                  <a:pt x="5348618" y="100"/>
                </a:lnTo>
                <a:lnTo>
                  <a:pt x="6086094" y="0"/>
                </a:lnTo>
                <a:lnTo>
                  <a:pt x="6868788" y="95"/>
                </a:lnTo>
                <a:lnTo>
                  <a:pt x="7701222" y="385"/>
                </a:lnTo>
                <a:lnTo>
                  <a:pt x="8587919" y="872"/>
                </a:lnTo>
                <a:lnTo>
                  <a:pt x="9533400" y="1554"/>
                </a:lnTo>
                <a:lnTo>
                  <a:pt x="10542187" y="2432"/>
                </a:lnTo>
                <a:lnTo>
                  <a:pt x="11618803" y="3506"/>
                </a:lnTo>
                <a:lnTo>
                  <a:pt x="12767769" y="4777"/>
                </a:lnTo>
                <a:lnTo>
                  <a:pt x="13993609" y="6244"/>
                </a:lnTo>
                <a:lnTo>
                  <a:pt x="15300843" y="7908"/>
                </a:lnTo>
                <a:lnTo>
                  <a:pt x="16693994" y="9769"/>
                </a:lnTo>
              </a:path>
            </a:pathLst>
          </a:custGeom>
          <a:ln w="35286">
            <a:solidFill>
              <a:srgbClr val="000000"/>
            </a:solidFill>
          </a:ln>
        </p:spPr>
        <p:txBody>
          <a:bodyPr wrap="square" lIns="0" tIns="0" rIns="0" bIns="0" rtlCol="0">
            <a:noAutofit/>
          </a:bodyPr>
          <a:lstStyle/>
          <a:p>
            <a:endParaRPr/>
          </a:p>
        </p:txBody>
      </p:sp>
      <p:sp>
        <p:nvSpPr>
          <p:cNvPr id="16" name="object 16"/>
          <p:cNvSpPr/>
          <p:nvPr/>
        </p:nvSpPr>
        <p:spPr>
          <a:xfrm>
            <a:off x="1699608" y="2285032"/>
            <a:ext cx="16693994" cy="5912"/>
          </a:xfrm>
          <a:custGeom>
            <a:avLst/>
            <a:gdLst/>
            <a:ahLst/>
            <a:cxnLst/>
            <a:rect l="l" t="t" r="r" b="b"/>
            <a:pathLst>
              <a:path w="16693994" h="5912">
                <a:moveTo>
                  <a:pt x="0" y="0"/>
                </a:moveTo>
                <a:lnTo>
                  <a:pt x="957582" y="1115"/>
                </a:lnTo>
                <a:lnTo>
                  <a:pt x="1913326" y="2115"/>
                </a:lnTo>
                <a:lnTo>
                  <a:pt x="2865381" y="2999"/>
                </a:lnTo>
                <a:lnTo>
                  <a:pt x="3811899" y="3766"/>
                </a:lnTo>
                <a:lnTo>
                  <a:pt x="4751030" y="4417"/>
                </a:lnTo>
                <a:lnTo>
                  <a:pt x="5680925" y="4951"/>
                </a:lnTo>
                <a:lnTo>
                  <a:pt x="6599734" y="5367"/>
                </a:lnTo>
                <a:lnTo>
                  <a:pt x="7505608" y="5667"/>
                </a:lnTo>
                <a:lnTo>
                  <a:pt x="8396697" y="5848"/>
                </a:lnTo>
                <a:lnTo>
                  <a:pt x="9271153" y="5912"/>
                </a:lnTo>
                <a:lnTo>
                  <a:pt x="10127126" y="5857"/>
                </a:lnTo>
                <a:lnTo>
                  <a:pt x="10962766" y="5684"/>
                </a:lnTo>
                <a:lnTo>
                  <a:pt x="11776224" y="5392"/>
                </a:lnTo>
                <a:lnTo>
                  <a:pt x="12565651" y="4981"/>
                </a:lnTo>
                <a:lnTo>
                  <a:pt x="13329198" y="4451"/>
                </a:lnTo>
                <a:lnTo>
                  <a:pt x="14065014" y="3801"/>
                </a:lnTo>
                <a:lnTo>
                  <a:pt x="14771252" y="3031"/>
                </a:lnTo>
                <a:lnTo>
                  <a:pt x="15446060" y="2141"/>
                </a:lnTo>
                <a:lnTo>
                  <a:pt x="16087591" y="1131"/>
                </a:lnTo>
                <a:lnTo>
                  <a:pt x="16693994" y="0"/>
                </a:lnTo>
              </a:path>
            </a:pathLst>
          </a:custGeom>
          <a:ln w="35286">
            <a:solidFill>
              <a:srgbClr val="000000"/>
            </a:solidFill>
          </a:ln>
        </p:spPr>
        <p:txBody>
          <a:bodyPr wrap="square" lIns="0" tIns="0" rIns="0" bIns="0" rtlCol="0">
            <a:noAutofit/>
          </a:bodyPr>
          <a:lstStyle/>
          <a:p>
            <a:endParaRPr/>
          </a:p>
        </p:txBody>
      </p:sp>
      <p:sp>
        <p:nvSpPr>
          <p:cNvPr id="17" name="object 17"/>
          <p:cNvSpPr/>
          <p:nvPr/>
        </p:nvSpPr>
        <p:spPr>
          <a:xfrm>
            <a:off x="18393602" y="2285032"/>
            <a:ext cx="2695" cy="10257350"/>
          </a:xfrm>
          <a:custGeom>
            <a:avLst/>
            <a:gdLst/>
            <a:ahLst/>
            <a:cxnLst/>
            <a:rect l="l" t="t" r="r" b="b"/>
            <a:pathLst>
              <a:path w="2695" h="10257350">
                <a:moveTo>
                  <a:pt x="0" y="0"/>
                </a:moveTo>
                <a:lnTo>
                  <a:pt x="530" y="445291"/>
                </a:lnTo>
                <a:lnTo>
                  <a:pt x="1001" y="891594"/>
                </a:lnTo>
                <a:lnTo>
                  <a:pt x="1412" y="1339926"/>
                </a:lnTo>
                <a:lnTo>
                  <a:pt x="1766" y="1791304"/>
                </a:lnTo>
                <a:lnTo>
                  <a:pt x="2061" y="2246745"/>
                </a:lnTo>
                <a:lnTo>
                  <a:pt x="2299" y="2707265"/>
                </a:lnTo>
                <a:lnTo>
                  <a:pt x="2481" y="3173882"/>
                </a:lnTo>
                <a:lnTo>
                  <a:pt x="2608" y="3647612"/>
                </a:lnTo>
                <a:lnTo>
                  <a:pt x="2678" y="4129472"/>
                </a:lnTo>
                <a:lnTo>
                  <a:pt x="2695" y="4620479"/>
                </a:lnTo>
                <a:lnTo>
                  <a:pt x="2657" y="5121650"/>
                </a:lnTo>
                <a:lnTo>
                  <a:pt x="2566" y="5634002"/>
                </a:lnTo>
                <a:lnTo>
                  <a:pt x="2423" y="6158552"/>
                </a:lnTo>
                <a:lnTo>
                  <a:pt x="2228" y="6696316"/>
                </a:lnTo>
                <a:lnTo>
                  <a:pt x="1981" y="7248312"/>
                </a:lnTo>
                <a:lnTo>
                  <a:pt x="1683" y="7815555"/>
                </a:lnTo>
                <a:lnTo>
                  <a:pt x="1336" y="8399064"/>
                </a:lnTo>
                <a:lnTo>
                  <a:pt x="939" y="8999855"/>
                </a:lnTo>
                <a:lnTo>
                  <a:pt x="493" y="9618945"/>
                </a:lnTo>
                <a:lnTo>
                  <a:pt x="0" y="10257350"/>
                </a:lnTo>
              </a:path>
            </a:pathLst>
          </a:custGeom>
          <a:ln w="35286">
            <a:solidFill>
              <a:srgbClr val="000000"/>
            </a:solidFill>
          </a:ln>
        </p:spPr>
        <p:txBody>
          <a:bodyPr wrap="square" lIns="0" tIns="0" rIns="0" bIns="0" rtlCol="0">
            <a:noAutofit/>
          </a:bodyPr>
          <a:lstStyle/>
          <a:p>
            <a:endParaRPr/>
          </a:p>
        </p:txBody>
      </p:sp>
      <p:sp>
        <p:nvSpPr>
          <p:cNvPr id="18" name="object 18"/>
          <p:cNvSpPr/>
          <p:nvPr/>
        </p:nvSpPr>
        <p:spPr>
          <a:xfrm>
            <a:off x="18385274" y="2285032"/>
            <a:ext cx="8328" cy="10257350"/>
          </a:xfrm>
          <a:custGeom>
            <a:avLst/>
            <a:gdLst/>
            <a:ahLst/>
            <a:cxnLst/>
            <a:rect l="l" t="t" r="r" b="b"/>
            <a:pathLst>
              <a:path w="8328" h="10257350">
                <a:moveTo>
                  <a:pt x="8328" y="0"/>
                </a:moveTo>
                <a:lnTo>
                  <a:pt x="6728" y="566390"/>
                </a:lnTo>
                <a:lnTo>
                  <a:pt x="5300" y="1131981"/>
                </a:lnTo>
                <a:lnTo>
                  <a:pt x="4043" y="1695967"/>
                </a:lnTo>
                <a:lnTo>
                  <a:pt x="2958" y="2257542"/>
                </a:lnTo>
                <a:lnTo>
                  <a:pt x="2043" y="2815901"/>
                </a:lnTo>
                <a:lnTo>
                  <a:pt x="1297" y="3370237"/>
                </a:lnTo>
                <a:lnTo>
                  <a:pt x="721" y="3919745"/>
                </a:lnTo>
                <a:lnTo>
                  <a:pt x="313" y="4463619"/>
                </a:lnTo>
                <a:lnTo>
                  <a:pt x="72" y="5001054"/>
                </a:lnTo>
                <a:lnTo>
                  <a:pt x="0" y="5531243"/>
                </a:lnTo>
                <a:lnTo>
                  <a:pt x="93" y="6053380"/>
                </a:lnTo>
                <a:lnTo>
                  <a:pt x="353" y="6566660"/>
                </a:lnTo>
                <a:lnTo>
                  <a:pt x="778" y="7070278"/>
                </a:lnTo>
                <a:lnTo>
                  <a:pt x="1367" y="7563426"/>
                </a:lnTo>
                <a:lnTo>
                  <a:pt x="2121" y="8045300"/>
                </a:lnTo>
                <a:lnTo>
                  <a:pt x="3038" y="8515094"/>
                </a:lnTo>
                <a:lnTo>
                  <a:pt x="4118" y="8972002"/>
                </a:lnTo>
                <a:lnTo>
                  <a:pt x="5360" y="9415217"/>
                </a:lnTo>
                <a:lnTo>
                  <a:pt x="6763" y="9843935"/>
                </a:lnTo>
                <a:lnTo>
                  <a:pt x="8328" y="10257350"/>
                </a:lnTo>
              </a:path>
            </a:pathLst>
          </a:custGeom>
          <a:ln w="35286">
            <a:solidFill>
              <a:srgbClr val="000000"/>
            </a:solidFill>
          </a:ln>
        </p:spPr>
        <p:txBody>
          <a:bodyPr wrap="square" lIns="0" tIns="0" rIns="0" bIns="0" rtlCol="0">
            <a:noAutofit/>
          </a:bodyPr>
          <a:lstStyle/>
          <a:p>
            <a:endParaRPr/>
          </a:p>
        </p:txBody>
      </p:sp>
      <p:sp>
        <p:nvSpPr>
          <p:cNvPr id="19" name="object 19"/>
          <p:cNvSpPr/>
          <p:nvPr/>
        </p:nvSpPr>
        <p:spPr>
          <a:xfrm>
            <a:off x="1699608" y="12536325"/>
            <a:ext cx="16693994" cy="6056"/>
          </a:xfrm>
          <a:custGeom>
            <a:avLst/>
            <a:gdLst/>
            <a:ahLst/>
            <a:cxnLst/>
            <a:rect l="l" t="t" r="r" b="b"/>
            <a:pathLst>
              <a:path w="16693994" h="6056">
                <a:moveTo>
                  <a:pt x="16693994" y="6056"/>
                </a:moveTo>
                <a:lnTo>
                  <a:pt x="15787920" y="5000"/>
                </a:lnTo>
                <a:lnTo>
                  <a:pt x="14882918" y="4035"/>
                </a:lnTo>
                <a:lnTo>
                  <a:pt x="13980061" y="3164"/>
                </a:lnTo>
                <a:lnTo>
                  <a:pt x="13080422" y="2392"/>
                </a:lnTo>
                <a:lnTo>
                  <a:pt x="12185075" y="1721"/>
                </a:lnTo>
                <a:lnTo>
                  <a:pt x="11295094" y="1154"/>
                </a:lnTo>
                <a:lnTo>
                  <a:pt x="10411552" y="695"/>
                </a:lnTo>
                <a:lnTo>
                  <a:pt x="9535523" y="348"/>
                </a:lnTo>
                <a:lnTo>
                  <a:pt x="8668081" y="115"/>
                </a:lnTo>
                <a:lnTo>
                  <a:pt x="7810299" y="0"/>
                </a:lnTo>
                <a:lnTo>
                  <a:pt x="6963252" y="5"/>
                </a:lnTo>
                <a:lnTo>
                  <a:pt x="6128011" y="136"/>
                </a:lnTo>
                <a:lnTo>
                  <a:pt x="5305652" y="394"/>
                </a:lnTo>
                <a:lnTo>
                  <a:pt x="4497248" y="783"/>
                </a:lnTo>
                <a:lnTo>
                  <a:pt x="3703873" y="1307"/>
                </a:lnTo>
                <a:lnTo>
                  <a:pt x="2926599" y="1968"/>
                </a:lnTo>
                <a:lnTo>
                  <a:pt x="2166501" y="2770"/>
                </a:lnTo>
                <a:lnTo>
                  <a:pt x="1424653" y="3717"/>
                </a:lnTo>
                <a:lnTo>
                  <a:pt x="702128" y="4811"/>
                </a:lnTo>
                <a:lnTo>
                  <a:pt x="0" y="6056"/>
                </a:lnTo>
              </a:path>
            </a:pathLst>
          </a:custGeom>
          <a:ln w="35286">
            <a:solidFill>
              <a:srgbClr val="000000"/>
            </a:solidFill>
          </a:ln>
        </p:spPr>
        <p:txBody>
          <a:bodyPr wrap="square" lIns="0" tIns="0" rIns="0" bIns="0" rtlCol="0">
            <a:noAutofit/>
          </a:bodyPr>
          <a:lstStyle/>
          <a:p>
            <a:endParaRPr/>
          </a:p>
        </p:txBody>
      </p:sp>
      <p:sp>
        <p:nvSpPr>
          <p:cNvPr id="20" name="object 20"/>
          <p:cNvSpPr/>
          <p:nvPr/>
        </p:nvSpPr>
        <p:spPr>
          <a:xfrm>
            <a:off x="1699608" y="12541297"/>
            <a:ext cx="16693994" cy="1085"/>
          </a:xfrm>
          <a:custGeom>
            <a:avLst/>
            <a:gdLst/>
            <a:ahLst/>
            <a:cxnLst/>
            <a:rect l="l" t="t" r="r" b="b"/>
            <a:pathLst>
              <a:path w="16693994" h="1085">
                <a:moveTo>
                  <a:pt x="16693994" y="1085"/>
                </a:moveTo>
                <a:lnTo>
                  <a:pt x="15814950" y="883"/>
                </a:lnTo>
                <a:lnTo>
                  <a:pt x="14936556" y="701"/>
                </a:lnTo>
                <a:lnTo>
                  <a:pt x="14059480" y="540"/>
                </a:lnTo>
                <a:lnTo>
                  <a:pt x="13184392" y="399"/>
                </a:lnTo>
                <a:lnTo>
                  <a:pt x="12311962" y="280"/>
                </a:lnTo>
                <a:lnTo>
                  <a:pt x="11442860" y="181"/>
                </a:lnTo>
                <a:lnTo>
                  <a:pt x="10577756" y="104"/>
                </a:lnTo>
                <a:lnTo>
                  <a:pt x="9717319" y="48"/>
                </a:lnTo>
                <a:lnTo>
                  <a:pt x="8862221" y="13"/>
                </a:lnTo>
                <a:lnTo>
                  <a:pt x="8013129" y="0"/>
                </a:lnTo>
                <a:lnTo>
                  <a:pt x="7170715" y="8"/>
                </a:lnTo>
                <a:lnTo>
                  <a:pt x="6335648" y="38"/>
                </a:lnTo>
                <a:lnTo>
                  <a:pt x="5508599" y="91"/>
                </a:lnTo>
                <a:lnTo>
                  <a:pt x="4690236" y="165"/>
                </a:lnTo>
                <a:lnTo>
                  <a:pt x="3881230" y="262"/>
                </a:lnTo>
                <a:lnTo>
                  <a:pt x="3082251" y="381"/>
                </a:lnTo>
                <a:lnTo>
                  <a:pt x="2293969" y="523"/>
                </a:lnTo>
                <a:lnTo>
                  <a:pt x="1517053" y="687"/>
                </a:lnTo>
                <a:lnTo>
                  <a:pt x="752173" y="874"/>
                </a:lnTo>
                <a:lnTo>
                  <a:pt x="0" y="1085"/>
                </a:lnTo>
              </a:path>
            </a:pathLst>
          </a:custGeom>
          <a:ln w="35286">
            <a:solidFill>
              <a:srgbClr val="000000"/>
            </a:solidFill>
          </a:ln>
        </p:spPr>
        <p:txBody>
          <a:bodyPr wrap="square" lIns="0" tIns="0" rIns="0" bIns="0" rtlCol="0">
            <a:noAutofit/>
          </a:bodyPr>
          <a:lstStyle/>
          <a:p>
            <a:endParaRPr/>
          </a:p>
        </p:txBody>
      </p:sp>
      <p:sp>
        <p:nvSpPr>
          <p:cNvPr id="21" name="object 21"/>
          <p:cNvSpPr/>
          <p:nvPr/>
        </p:nvSpPr>
        <p:spPr>
          <a:xfrm>
            <a:off x="1692552" y="2285032"/>
            <a:ext cx="7056" cy="10257350"/>
          </a:xfrm>
          <a:custGeom>
            <a:avLst/>
            <a:gdLst/>
            <a:ahLst/>
            <a:cxnLst/>
            <a:rect l="l" t="t" r="r" b="b"/>
            <a:pathLst>
              <a:path w="7056" h="10257350">
                <a:moveTo>
                  <a:pt x="7056" y="10257350"/>
                </a:moveTo>
                <a:lnTo>
                  <a:pt x="5697" y="9828405"/>
                </a:lnTo>
                <a:lnTo>
                  <a:pt x="4485" y="9398205"/>
                </a:lnTo>
                <a:lnTo>
                  <a:pt x="3419" y="8965486"/>
                </a:lnTo>
                <a:lnTo>
                  <a:pt x="2499" y="8528986"/>
                </a:lnTo>
                <a:lnTo>
                  <a:pt x="1724" y="8087441"/>
                </a:lnTo>
                <a:lnTo>
                  <a:pt x="1093" y="7639589"/>
                </a:lnTo>
                <a:lnTo>
                  <a:pt x="606" y="7184166"/>
                </a:lnTo>
                <a:lnTo>
                  <a:pt x="261" y="6719909"/>
                </a:lnTo>
                <a:lnTo>
                  <a:pt x="60" y="6245554"/>
                </a:lnTo>
                <a:lnTo>
                  <a:pt x="0" y="5759840"/>
                </a:lnTo>
                <a:lnTo>
                  <a:pt x="81" y="5261502"/>
                </a:lnTo>
                <a:lnTo>
                  <a:pt x="302" y="4749278"/>
                </a:lnTo>
                <a:lnTo>
                  <a:pt x="664" y="4221905"/>
                </a:lnTo>
                <a:lnTo>
                  <a:pt x="1164" y="3678118"/>
                </a:lnTo>
                <a:lnTo>
                  <a:pt x="1803" y="3116656"/>
                </a:lnTo>
                <a:lnTo>
                  <a:pt x="2581" y="2536255"/>
                </a:lnTo>
                <a:lnTo>
                  <a:pt x="3495" y="1935652"/>
                </a:lnTo>
                <a:lnTo>
                  <a:pt x="4546" y="1313584"/>
                </a:lnTo>
                <a:lnTo>
                  <a:pt x="5733" y="668787"/>
                </a:lnTo>
                <a:lnTo>
                  <a:pt x="7056" y="0"/>
                </a:lnTo>
              </a:path>
            </a:pathLst>
          </a:custGeom>
          <a:ln w="35286">
            <a:solidFill>
              <a:srgbClr val="000000"/>
            </a:solidFill>
          </a:ln>
        </p:spPr>
        <p:txBody>
          <a:bodyPr wrap="square" lIns="0" tIns="0" rIns="0" bIns="0" rtlCol="0">
            <a:noAutofit/>
          </a:bodyPr>
          <a:lstStyle/>
          <a:p>
            <a:endParaRPr/>
          </a:p>
        </p:txBody>
      </p:sp>
      <p:sp>
        <p:nvSpPr>
          <p:cNvPr id="22" name="object 22"/>
          <p:cNvSpPr/>
          <p:nvPr/>
        </p:nvSpPr>
        <p:spPr>
          <a:xfrm>
            <a:off x="1699608" y="2285032"/>
            <a:ext cx="9226" cy="10257350"/>
          </a:xfrm>
          <a:custGeom>
            <a:avLst/>
            <a:gdLst/>
            <a:ahLst/>
            <a:cxnLst/>
            <a:rect l="l" t="t" r="r" b="b"/>
            <a:pathLst>
              <a:path w="9226" h="10257350">
                <a:moveTo>
                  <a:pt x="0" y="10257350"/>
                </a:moveTo>
                <a:lnTo>
                  <a:pt x="1806" y="9707151"/>
                </a:lnTo>
                <a:lnTo>
                  <a:pt x="3411" y="9157528"/>
                </a:lnTo>
                <a:lnTo>
                  <a:pt x="4817" y="8609038"/>
                </a:lnTo>
                <a:lnTo>
                  <a:pt x="6025" y="8062242"/>
                </a:lnTo>
                <a:lnTo>
                  <a:pt x="7037" y="7517698"/>
                </a:lnTo>
                <a:lnTo>
                  <a:pt x="7855" y="6975966"/>
                </a:lnTo>
                <a:lnTo>
                  <a:pt x="8481" y="6437604"/>
                </a:lnTo>
                <a:lnTo>
                  <a:pt x="8917" y="5903172"/>
                </a:lnTo>
                <a:lnTo>
                  <a:pt x="9165" y="5373228"/>
                </a:lnTo>
                <a:lnTo>
                  <a:pt x="9226" y="4848333"/>
                </a:lnTo>
                <a:lnTo>
                  <a:pt x="9103" y="4329044"/>
                </a:lnTo>
                <a:lnTo>
                  <a:pt x="8797" y="3815921"/>
                </a:lnTo>
                <a:lnTo>
                  <a:pt x="8311" y="3309523"/>
                </a:lnTo>
                <a:lnTo>
                  <a:pt x="7645" y="2810409"/>
                </a:lnTo>
                <a:lnTo>
                  <a:pt x="6802" y="2319138"/>
                </a:lnTo>
                <a:lnTo>
                  <a:pt x="5785" y="1836270"/>
                </a:lnTo>
                <a:lnTo>
                  <a:pt x="4594" y="1362362"/>
                </a:lnTo>
                <a:lnTo>
                  <a:pt x="3231" y="897976"/>
                </a:lnTo>
                <a:lnTo>
                  <a:pt x="1699" y="443668"/>
                </a:lnTo>
                <a:lnTo>
                  <a:pt x="0" y="0"/>
                </a:lnTo>
              </a:path>
            </a:pathLst>
          </a:custGeom>
          <a:ln w="35286">
            <a:solidFill>
              <a:srgbClr val="000000"/>
            </a:solidFill>
          </a:ln>
        </p:spPr>
        <p:txBody>
          <a:bodyPr wrap="square" lIns="0" tIns="0" rIns="0" bIns="0" rtlCol="0">
            <a:noAutofit/>
          </a:bodyPr>
          <a:lstStyle/>
          <a:p>
            <a:endParaRPr/>
          </a:p>
        </p:txBody>
      </p:sp>
      <p:sp>
        <p:nvSpPr>
          <p:cNvPr id="23" name="object 23"/>
          <p:cNvSpPr/>
          <p:nvPr/>
        </p:nvSpPr>
        <p:spPr>
          <a:xfrm>
            <a:off x="14533117" y="12505346"/>
            <a:ext cx="46982" cy="37036"/>
          </a:xfrm>
          <a:custGeom>
            <a:avLst/>
            <a:gdLst/>
            <a:ahLst/>
            <a:cxnLst/>
            <a:rect l="l" t="t" r="r" b="b"/>
            <a:pathLst>
              <a:path w="46982" h="37036">
                <a:moveTo>
                  <a:pt x="0" y="37036"/>
                </a:moveTo>
                <a:lnTo>
                  <a:pt x="11070" y="29614"/>
                </a:lnTo>
                <a:lnTo>
                  <a:pt x="21486" y="23941"/>
                </a:lnTo>
                <a:lnTo>
                  <a:pt x="31282" y="17876"/>
                </a:lnTo>
                <a:lnTo>
                  <a:pt x="40495" y="9283"/>
                </a:lnTo>
                <a:lnTo>
                  <a:pt x="46982" y="0"/>
                </a:lnTo>
              </a:path>
            </a:pathLst>
          </a:custGeom>
          <a:ln w="10081">
            <a:solidFill>
              <a:srgbClr val="000000"/>
            </a:solidFill>
          </a:ln>
        </p:spPr>
        <p:txBody>
          <a:bodyPr wrap="square" lIns="0" tIns="0" rIns="0" bIns="0" rtlCol="0">
            <a:noAutofit/>
          </a:bodyPr>
          <a:lstStyle/>
          <a:p>
            <a:endParaRPr/>
          </a:p>
        </p:txBody>
      </p:sp>
      <p:sp>
        <p:nvSpPr>
          <p:cNvPr id="24" name="object 24"/>
          <p:cNvSpPr/>
          <p:nvPr/>
        </p:nvSpPr>
        <p:spPr>
          <a:xfrm>
            <a:off x="14533117" y="12505346"/>
            <a:ext cx="46982" cy="37036"/>
          </a:xfrm>
          <a:custGeom>
            <a:avLst/>
            <a:gdLst/>
            <a:ahLst/>
            <a:cxnLst/>
            <a:rect l="l" t="t" r="r" b="b"/>
            <a:pathLst>
              <a:path w="46982" h="37036">
                <a:moveTo>
                  <a:pt x="0" y="37036"/>
                </a:moveTo>
                <a:lnTo>
                  <a:pt x="7612" y="32418"/>
                </a:lnTo>
                <a:lnTo>
                  <a:pt x="15388" y="26988"/>
                </a:lnTo>
                <a:lnTo>
                  <a:pt x="24554" y="19709"/>
                </a:lnTo>
                <a:lnTo>
                  <a:pt x="36340" y="9545"/>
                </a:lnTo>
                <a:lnTo>
                  <a:pt x="46982" y="0"/>
                </a:lnTo>
              </a:path>
            </a:pathLst>
          </a:custGeom>
          <a:ln w="10081">
            <a:solidFill>
              <a:srgbClr val="000000"/>
            </a:solidFill>
          </a:ln>
        </p:spPr>
        <p:txBody>
          <a:bodyPr wrap="square" lIns="0" tIns="0" rIns="0" bIns="0" rtlCol="0">
            <a:noAutofit/>
          </a:bodyPr>
          <a:lstStyle/>
          <a:p>
            <a:endParaRPr/>
          </a:p>
        </p:txBody>
      </p:sp>
      <p:sp>
        <p:nvSpPr>
          <p:cNvPr id="14" name="object 14"/>
          <p:cNvSpPr txBox="1"/>
          <p:nvPr/>
        </p:nvSpPr>
        <p:spPr>
          <a:xfrm>
            <a:off x="8184065" y="2842548"/>
            <a:ext cx="2216470" cy="650477"/>
          </a:xfrm>
          <a:prstGeom prst="rect">
            <a:avLst/>
          </a:prstGeom>
        </p:spPr>
        <p:txBody>
          <a:bodyPr wrap="square" lIns="0" tIns="32512" rIns="0" bIns="0" rtlCol="0">
            <a:noAutofit/>
          </a:bodyPr>
          <a:lstStyle/>
          <a:p>
            <a:pPr marL="12700">
              <a:lnSpc>
                <a:spcPts val="5120"/>
              </a:lnSpc>
            </a:pPr>
            <a:r>
              <a:rPr sz="4900" spc="0" dirty="0">
                <a:solidFill>
                  <a:srgbClr val="111111"/>
                </a:solidFill>
                <a:latin typeface="Comic Sans MS"/>
                <a:cs typeface="Comic Sans MS"/>
              </a:rPr>
              <a:t>object:</a:t>
            </a:r>
            <a:endParaRPr sz="4900">
              <a:latin typeface="Comic Sans MS"/>
              <a:cs typeface="Comic Sans MS"/>
            </a:endParaRPr>
          </a:p>
        </p:txBody>
      </p:sp>
      <p:sp>
        <p:nvSpPr>
          <p:cNvPr id="13" name="object 13"/>
          <p:cNvSpPr txBox="1"/>
          <p:nvPr/>
        </p:nvSpPr>
        <p:spPr>
          <a:xfrm>
            <a:off x="10467613" y="2842548"/>
            <a:ext cx="1931775" cy="650477"/>
          </a:xfrm>
          <a:prstGeom prst="rect">
            <a:avLst/>
          </a:prstGeom>
        </p:spPr>
        <p:txBody>
          <a:bodyPr wrap="square" lIns="0" tIns="32512" rIns="0" bIns="0" rtlCol="0">
            <a:noAutofit/>
          </a:bodyPr>
          <a:lstStyle/>
          <a:p>
            <a:pPr marL="12700">
              <a:lnSpc>
                <a:spcPts val="5120"/>
              </a:lnSpc>
            </a:pPr>
            <a:r>
              <a:rPr sz="4900" spc="4" dirty="0">
                <a:solidFill>
                  <a:srgbClr val="111111"/>
                </a:solidFill>
                <a:latin typeface="Comic Sans MS"/>
                <a:cs typeface="Comic Sans MS"/>
              </a:rPr>
              <a:t>Order</a:t>
            </a:r>
            <a:endParaRPr sz="4900">
              <a:latin typeface="Comic Sans MS"/>
              <a:cs typeface="Comic Sans MS"/>
            </a:endParaRPr>
          </a:p>
        </p:txBody>
      </p:sp>
      <p:sp>
        <p:nvSpPr>
          <p:cNvPr id="12" name="object 12"/>
          <p:cNvSpPr txBox="1"/>
          <p:nvPr/>
        </p:nvSpPr>
        <p:spPr>
          <a:xfrm>
            <a:off x="2159961" y="4228636"/>
            <a:ext cx="3277767" cy="499248"/>
          </a:xfrm>
          <a:prstGeom prst="rect">
            <a:avLst/>
          </a:prstGeom>
        </p:spPr>
        <p:txBody>
          <a:bodyPr wrap="square" lIns="0" tIns="24955" rIns="0" bIns="0" rtlCol="0">
            <a:noAutofit/>
          </a:bodyPr>
          <a:lstStyle/>
          <a:p>
            <a:pPr marL="12700">
              <a:lnSpc>
                <a:spcPts val="3929"/>
              </a:lnSpc>
            </a:pPr>
            <a:r>
              <a:rPr sz="3750" spc="0" dirty="0">
                <a:solidFill>
                  <a:srgbClr val="111111"/>
                </a:solidFill>
                <a:latin typeface="Comic Sans MS"/>
                <a:cs typeface="Comic Sans MS"/>
              </a:rPr>
              <a:t>Responsibility:</a:t>
            </a:r>
            <a:endParaRPr sz="3750">
              <a:latin typeface="Comic Sans MS"/>
              <a:cs typeface="Comic Sans MS"/>
            </a:endParaRPr>
          </a:p>
        </p:txBody>
      </p:sp>
      <p:sp>
        <p:nvSpPr>
          <p:cNvPr id="11" name="object 11"/>
          <p:cNvSpPr txBox="1"/>
          <p:nvPr/>
        </p:nvSpPr>
        <p:spPr>
          <a:xfrm>
            <a:off x="2301108" y="4889000"/>
            <a:ext cx="293837" cy="2480340"/>
          </a:xfrm>
          <a:prstGeom prst="rect">
            <a:avLst/>
          </a:prstGeom>
        </p:spPr>
        <p:txBody>
          <a:bodyPr wrap="square" lIns="0" tIns="26225" rIns="0" bIns="0" rtlCol="0">
            <a:noAutofit/>
          </a:bodyPr>
          <a:lstStyle/>
          <a:p>
            <a:pPr marL="12700">
              <a:lnSpc>
                <a:spcPts val="4130"/>
              </a:lnSpc>
            </a:pPr>
            <a:r>
              <a:rPr sz="3750" dirty="0">
                <a:solidFill>
                  <a:srgbClr val="111111"/>
                </a:solidFill>
                <a:latin typeface="Comic Sans MS"/>
                <a:cs typeface="Comic Sans MS"/>
              </a:rPr>
              <a:t>-</a:t>
            </a:r>
            <a:endParaRPr sz="3750">
              <a:latin typeface="Comic Sans MS"/>
              <a:cs typeface="Comic Sans MS"/>
            </a:endParaRPr>
          </a:p>
          <a:p>
            <a:pPr marL="12700">
              <a:lnSpc>
                <a:spcPct val="116129"/>
              </a:lnSpc>
            </a:pPr>
            <a:r>
              <a:rPr sz="3750" dirty="0">
                <a:solidFill>
                  <a:srgbClr val="111111"/>
                </a:solidFill>
                <a:latin typeface="Comic Sans MS"/>
                <a:cs typeface="Comic Sans MS"/>
              </a:rPr>
              <a:t>-</a:t>
            </a:r>
            <a:endParaRPr sz="3750">
              <a:latin typeface="Comic Sans MS"/>
              <a:cs typeface="Comic Sans MS"/>
            </a:endParaRPr>
          </a:p>
          <a:p>
            <a:pPr marL="12700">
              <a:lnSpc>
                <a:spcPct val="116129"/>
              </a:lnSpc>
              <a:spcBef>
                <a:spcPts val="40"/>
              </a:spcBef>
            </a:pPr>
            <a:r>
              <a:rPr sz="3750" dirty="0">
                <a:solidFill>
                  <a:srgbClr val="111111"/>
                </a:solidFill>
                <a:latin typeface="Comic Sans MS"/>
                <a:cs typeface="Comic Sans MS"/>
              </a:rPr>
              <a:t>-</a:t>
            </a:r>
            <a:endParaRPr sz="3750">
              <a:latin typeface="Comic Sans MS"/>
              <a:cs typeface="Comic Sans MS"/>
            </a:endParaRPr>
          </a:p>
          <a:p>
            <a:pPr marL="12700">
              <a:lnSpc>
                <a:spcPts val="4960"/>
              </a:lnSpc>
              <a:spcBef>
                <a:spcPts val="288"/>
              </a:spcBef>
            </a:pPr>
            <a:r>
              <a:rPr sz="3750" dirty="0">
                <a:solidFill>
                  <a:srgbClr val="111111"/>
                </a:solidFill>
                <a:latin typeface="Comic Sans MS"/>
                <a:cs typeface="Comic Sans MS"/>
              </a:rPr>
              <a:t>-</a:t>
            </a:r>
            <a:endParaRPr sz="3750">
              <a:latin typeface="Comic Sans MS"/>
              <a:cs typeface="Comic Sans MS"/>
            </a:endParaRPr>
          </a:p>
        </p:txBody>
      </p:sp>
      <p:sp>
        <p:nvSpPr>
          <p:cNvPr id="10" name="object 10"/>
          <p:cNvSpPr txBox="1"/>
          <p:nvPr/>
        </p:nvSpPr>
        <p:spPr>
          <a:xfrm>
            <a:off x="2643892" y="4889000"/>
            <a:ext cx="9509981" cy="499248"/>
          </a:xfrm>
          <a:prstGeom prst="rect">
            <a:avLst/>
          </a:prstGeom>
        </p:spPr>
        <p:txBody>
          <a:bodyPr wrap="square" lIns="0" tIns="24955" rIns="0" bIns="0" rtlCol="0">
            <a:noAutofit/>
          </a:bodyPr>
          <a:lstStyle/>
          <a:p>
            <a:pPr marL="12700">
              <a:lnSpc>
                <a:spcPts val="3929"/>
              </a:lnSpc>
            </a:pPr>
            <a:r>
              <a:rPr sz="3750" spc="0" dirty="0">
                <a:solidFill>
                  <a:srgbClr val="111111"/>
                </a:solidFill>
                <a:latin typeface="Comic Sans MS"/>
                <a:cs typeface="Comic Sans MS"/>
              </a:rPr>
              <a:t>Contains a list of products and a customer.</a:t>
            </a:r>
            <a:endParaRPr sz="3750">
              <a:latin typeface="Comic Sans MS"/>
              <a:cs typeface="Comic Sans MS"/>
            </a:endParaRPr>
          </a:p>
        </p:txBody>
      </p:sp>
      <p:sp>
        <p:nvSpPr>
          <p:cNvPr id="9" name="object 9"/>
          <p:cNvSpPr txBox="1"/>
          <p:nvPr/>
        </p:nvSpPr>
        <p:spPr>
          <a:xfrm>
            <a:off x="2643892" y="5549364"/>
            <a:ext cx="873806" cy="1819976"/>
          </a:xfrm>
          <a:prstGeom prst="rect">
            <a:avLst/>
          </a:prstGeom>
        </p:spPr>
        <p:txBody>
          <a:bodyPr wrap="square" lIns="0" tIns="26225" rIns="0" bIns="0" rtlCol="0">
            <a:noAutofit/>
          </a:bodyPr>
          <a:lstStyle/>
          <a:p>
            <a:pPr marL="12700">
              <a:lnSpc>
                <a:spcPts val="4130"/>
              </a:lnSpc>
            </a:pPr>
            <a:r>
              <a:rPr sz="3750" spc="3" dirty="0">
                <a:solidFill>
                  <a:srgbClr val="111111"/>
                </a:solidFill>
                <a:latin typeface="Comic Sans MS"/>
                <a:cs typeface="Comic Sans MS"/>
              </a:rPr>
              <a:t>Can</a:t>
            </a:r>
            <a:endParaRPr sz="3750">
              <a:latin typeface="Comic Sans MS"/>
              <a:cs typeface="Comic Sans MS"/>
            </a:endParaRPr>
          </a:p>
          <a:p>
            <a:pPr marL="12700">
              <a:lnSpc>
                <a:spcPct val="116129"/>
              </a:lnSpc>
            </a:pPr>
            <a:r>
              <a:rPr sz="3750" spc="3" dirty="0">
                <a:solidFill>
                  <a:srgbClr val="111111"/>
                </a:solidFill>
                <a:latin typeface="Comic Sans MS"/>
                <a:cs typeface="Comic Sans MS"/>
              </a:rPr>
              <a:t>Can</a:t>
            </a:r>
            <a:endParaRPr sz="3750">
              <a:latin typeface="Comic Sans MS"/>
              <a:cs typeface="Comic Sans MS"/>
            </a:endParaRPr>
          </a:p>
          <a:p>
            <a:pPr marL="12700">
              <a:lnSpc>
                <a:spcPts val="4960"/>
              </a:lnSpc>
              <a:spcBef>
                <a:spcPts val="288"/>
              </a:spcBef>
            </a:pPr>
            <a:r>
              <a:rPr sz="3750" spc="3" dirty="0">
                <a:solidFill>
                  <a:srgbClr val="111111"/>
                </a:solidFill>
                <a:latin typeface="Comic Sans MS"/>
                <a:cs typeface="Comic Sans MS"/>
              </a:rPr>
              <a:t>Can</a:t>
            </a:r>
            <a:endParaRPr sz="3750">
              <a:latin typeface="Comic Sans MS"/>
              <a:cs typeface="Comic Sans MS"/>
            </a:endParaRPr>
          </a:p>
        </p:txBody>
      </p:sp>
      <p:sp>
        <p:nvSpPr>
          <p:cNvPr id="8" name="object 8"/>
          <p:cNvSpPr txBox="1"/>
          <p:nvPr/>
        </p:nvSpPr>
        <p:spPr>
          <a:xfrm>
            <a:off x="3561344" y="5549364"/>
            <a:ext cx="8259826" cy="499248"/>
          </a:xfrm>
          <a:prstGeom prst="rect">
            <a:avLst/>
          </a:prstGeom>
        </p:spPr>
        <p:txBody>
          <a:bodyPr wrap="square" lIns="0" tIns="24955" rIns="0" bIns="0" rtlCol="0">
            <a:noAutofit/>
          </a:bodyPr>
          <a:lstStyle/>
          <a:p>
            <a:pPr marL="12700">
              <a:lnSpc>
                <a:spcPts val="3929"/>
              </a:lnSpc>
            </a:pPr>
            <a:r>
              <a:rPr sz="3750" spc="-1" dirty="0">
                <a:solidFill>
                  <a:srgbClr val="111111"/>
                </a:solidFill>
                <a:latin typeface="Comic Sans MS"/>
                <a:cs typeface="Comic Sans MS"/>
              </a:rPr>
              <a:t>calculate the total cost of the order.</a:t>
            </a:r>
            <a:endParaRPr sz="3750">
              <a:latin typeface="Comic Sans MS"/>
              <a:cs typeface="Comic Sans MS"/>
            </a:endParaRPr>
          </a:p>
        </p:txBody>
      </p:sp>
      <p:sp>
        <p:nvSpPr>
          <p:cNvPr id="7" name="object 7"/>
          <p:cNvSpPr txBox="1"/>
          <p:nvPr/>
        </p:nvSpPr>
        <p:spPr>
          <a:xfrm>
            <a:off x="3561344" y="6209728"/>
            <a:ext cx="3372545" cy="1159612"/>
          </a:xfrm>
          <a:prstGeom prst="rect">
            <a:avLst/>
          </a:prstGeom>
        </p:spPr>
        <p:txBody>
          <a:bodyPr wrap="square" lIns="0" tIns="26225" rIns="0" bIns="0" rtlCol="0">
            <a:noAutofit/>
          </a:bodyPr>
          <a:lstStyle/>
          <a:p>
            <a:pPr marL="12700">
              <a:lnSpc>
                <a:spcPts val="4130"/>
              </a:lnSpc>
            </a:pPr>
            <a:r>
              <a:rPr sz="3750" spc="3" dirty="0">
                <a:solidFill>
                  <a:srgbClr val="111111"/>
                </a:solidFill>
                <a:latin typeface="Comic Sans MS"/>
                <a:cs typeface="Comic Sans MS"/>
              </a:rPr>
              <a:t>return a string</a:t>
            </a:r>
            <a:endParaRPr sz="3750">
              <a:latin typeface="Comic Sans MS"/>
              <a:cs typeface="Comic Sans MS"/>
            </a:endParaRPr>
          </a:p>
          <a:p>
            <a:pPr marL="12700">
              <a:lnSpc>
                <a:spcPts val="4960"/>
              </a:lnSpc>
              <a:spcBef>
                <a:spcPts val="81"/>
              </a:spcBef>
            </a:pPr>
            <a:r>
              <a:rPr sz="3750" spc="3" dirty="0">
                <a:solidFill>
                  <a:srgbClr val="111111"/>
                </a:solidFill>
                <a:latin typeface="Comic Sans MS"/>
                <a:cs typeface="Comic Sans MS"/>
              </a:rPr>
              <a:t>return a string</a:t>
            </a:r>
            <a:endParaRPr sz="3750">
              <a:latin typeface="Comic Sans MS"/>
              <a:cs typeface="Comic Sans MS"/>
            </a:endParaRPr>
          </a:p>
        </p:txBody>
      </p:sp>
      <p:sp>
        <p:nvSpPr>
          <p:cNvPr id="6" name="object 6"/>
          <p:cNvSpPr txBox="1"/>
          <p:nvPr/>
        </p:nvSpPr>
        <p:spPr>
          <a:xfrm>
            <a:off x="6979106" y="6209728"/>
            <a:ext cx="813118" cy="1159612"/>
          </a:xfrm>
          <a:prstGeom prst="rect">
            <a:avLst/>
          </a:prstGeom>
        </p:spPr>
        <p:txBody>
          <a:bodyPr wrap="square" lIns="0" tIns="26225" rIns="0" bIns="0" rtlCol="0">
            <a:noAutofit/>
          </a:bodyPr>
          <a:lstStyle/>
          <a:p>
            <a:pPr marL="12700">
              <a:lnSpc>
                <a:spcPts val="4130"/>
              </a:lnSpc>
            </a:pPr>
            <a:r>
              <a:rPr sz="3750" spc="4" dirty="0">
                <a:solidFill>
                  <a:srgbClr val="111111"/>
                </a:solidFill>
                <a:latin typeface="Comic Sans MS"/>
                <a:cs typeface="Comic Sans MS"/>
              </a:rPr>
              <a:t>for</a:t>
            </a:r>
            <a:endParaRPr sz="3750">
              <a:latin typeface="Comic Sans MS"/>
              <a:cs typeface="Comic Sans MS"/>
            </a:endParaRPr>
          </a:p>
          <a:p>
            <a:pPr marL="12700">
              <a:lnSpc>
                <a:spcPts val="4960"/>
              </a:lnSpc>
              <a:spcBef>
                <a:spcPts val="81"/>
              </a:spcBef>
            </a:pPr>
            <a:r>
              <a:rPr sz="3750" spc="4" dirty="0">
                <a:solidFill>
                  <a:srgbClr val="111111"/>
                </a:solidFill>
                <a:latin typeface="Comic Sans MS"/>
                <a:cs typeface="Comic Sans MS"/>
              </a:rPr>
              <a:t>for</a:t>
            </a:r>
            <a:endParaRPr sz="3750">
              <a:latin typeface="Comic Sans MS"/>
              <a:cs typeface="Comic Sans MS"/>
            </a:endParaRPr>
          </a:p>
        </p:txBody>
      </p:sp>
      <p:sp>
        <p:nvSpPr>
          <p:cNvPr id="5" name="object 5"/>
          <p:cNvSpPr txBox="1"/>
          <p:nvPr/>
        </p:nvSpPr>
        <p:spPr>
          <a:xfrm>
            <a:off x="7841108" y="6209728"/>
            <a:ext cx="850088" cy="1159612"/>
          </a:xfrm>
          <a:prstGeom prst="rect">
            <a:avLst/>
          </a:prstGeom>
        </p:spPr>
        <p:txBody>
          <a:bodyPr wrap="square" lIns="0" tIns="26225" rIns="0" bIns="0" rtlCol="0">
            <a:noAutofit/>
          </a:bodyPr>
          <a:lstStyle/>
          <a:p>
            <a:pPr marL="12700">
              <a:lnSpc>
                <a:spcPts val="4130"/>
              </a:lnSpc>
            </a:pPr>
            <a:r>
              <a:rPr sz="3750" spc="-6" dirty="0">
                <a:solidFill>
                  <a:srgbClr val="111111"/>
                </a:solidFill>
                <a:latin typeface="Comic Sans MS"/>
                <a:cs typeface="Comic Sans MS"/>
              </a:rPr>
              <a:t>the</a:t>
            </a:r>
            <a:endParaRPr sz="3750">
              <a:latin typeface="Comic Sans MS"/>
              <a:cs typeface="Comic Sans MS"/>
            </a:endParaRPr>
          </a:p>
          <a:p>
            <a:pPr marL="12700">
              <a:lnSpc>
                <a:spcPts val="4960"/>
              </a:lnSpc>
              <a:spcBef>
                <a:spcPts val="81"/>
              </a:spcBef>
            </a:pPr>
            <a:r>
              <a:rPr sz="3750" spc="-6" dirty="0">
                <a:solidFill>
                  <a:srgbClr val="111111"/>
                </a:solidFill>
                <a:latin typeface="Comic Sans MS"/>
                <a:cs typeface="Comic Sans MS"/>
              </a:rPr>
              <a:t>the</a:t>
            </a:r>
            <a:endParaRPr sz="3750">
              <a:latin typeface="Comic Sans MS"/>
              <a:cs typeface="Comic Sans MS"/>
            </a:endParaRPr>
          </a:p>
        </p:txBody>
      </p:sp>
      <p:sp>
        <p:nvSpPr>
          <p:cNvPr id="4" name="object 4"/>
          <p:cNvSpPr txBox="1"/>
          <p:nvPr/>
        </p:nvSpPr>
        <p:spPr>
          <a:xfrm>
            <a:off x="8733355" y="6209728"/>
            <a:ext cx="3168471" cy="1159612"/>
          </a:xfrm>
          <a:prstGeom prst="rect">
            <a:avLst/>
          </a:prstGeom>
        </p:spPr>
        <p:txBody>
          <a:bodyPr wrap="square" lIns="0" tIns="26225" rIns="0" bIns="0" rtlCol="0">
            <a:noAutofit/>
          </a:bodyPr>
          <a:lstStyle/>
          <a:p>
            <a:pPr marL="12700" marR="71077">
              <a:lnSpc>
                <a:spcPts val="4130"/>
              </a:lnSpc>
            </a:pPr>
            <a:r>
              <a:rPr sz="3750" spc="0" dirty="0">
                <a:solidFill>
                  <a:srgbClr val="111111"/>
                </a:solidFill>
                <a:latin typeface="Comic Sans MS"/>
                <a:cs typeface="Comic Sans MS"/>
              </a:rPr>
              <a:t>packing label.</a:t>
            </a:r>
            <a:endParaRPr sz="3750">
              <a:latin typeface="Comic Sans MS"/>
              <a:cs typeface="Comic Sans MS"/>
            </a:endParaRPr>
          </a:p>
          <a:p>
            <a:pPr marL="12700">
              <a:lnSpc>
                <a:spcPts val="4960"/>
              </a:lnSpc>
              <a:spcBef>
                <a:spcPts val="81"/>
              </a:spcBef>
            </a:pPr>
            <a:r>
              <a:rPr sz="3750" spc="-1" dirty="0">
                <a:solidFill>
                  <a:srgbClr val="111111"/>
                </a:solidFill>
                <a:latin typeface="Comic Sans MS"/>
                <a:cs typeface="Comic Sans MS"/>
              </a:rPr>
              <a:t>shipping label.</a:t>
            </a:r>
            <a:endParaRPr sz="3750">
              <a:latin typeface="Comic Sans MS"/>
              <a:cs typeface="Comic Sans MS"/>
            </a:endParaRPr>
          </a:p>
        </p:txBody>
      </p:sp>
      <p:sp>
        <p:nvSpPr>
          <p:cNvPr id="3" name="object 3"/>
          <p:cNvSpPr txBox="1"/>
          <p:nvPr/>
        </p:nvSpPr>
        <p:spPr>
          <a:xfrm>
            <a:off x="11687463" y="8131716"/>
            <a:ext cx="3970299" cy="3341910"/>
          </a:xfrm>
          <a:prstGeom prst="rect">
            <a:avLst/>
          </a:prstGeom>
        </p:spPr>
        <p:txBody>
          <a:bodyPr wrap="square" lIns="0" tIns="34417" rIns="0" bIns="0" rtlCol="0">
            <a:noAutofit/>
          </a:bodyPr>
          <a:lstStyle/>
          <a:p>
            <a:pPr marR="2032593" algn="ctr">
              <a:lnSpc>
                <a:spcPts val="5420"/>
              </a:lnSpc>
            </a:pPr>
            <a:r>
              <a:rPr sz="4900" spc="-7" dirty="0">
                <a:solidFill>
                  <a:srgbClr val="111111"/>
                </a:solidFill>
                <a:latin typeface="Comic Sans MS"/>
                <a:cs typeface="Comic Sans MS"/>
              </a:rPr>
              <a:t>State:</a:t>
            </a:r>
            <a:endParaRPr sz="4900">
              <a:latin typeface="Comic Sans MS"/>
              <a:cs typeface="Comic Sans MS"/>
            </a:endParaRPr>
          </a:p>
          <a:p>
            <a:pPr marL="111291" marR="71833">
              <a:lnSpc>
                <a:spcPct val="116129"/>
              </a:lnSpc>
              <a:spcBef>
                <a:spcPts val="361"/>
              </a:spcBef>
            </a:pPr>
            <a:r>
              <a:rPr sz="3750" spc="2" dirty="0">
                <a:solidFill>
                  <a:srgbClr val="111111"/>
                </a:solidFill>
                <a:latin typeface="Comic Sans MS"/>
                <a:cs typeface="Comic Sans MS"/>
              </a:rPr>
              <a:t>_packingLabel</a:t>
            </a:r>
            <a:endParaRPr sz="3750">
              <a:latin typeface="Comic Sans MS"/>
              <a:cs typeface="Comic Sans MS"/>
            </a:endParaRPr>
          </a:p>
          <a:p>
            <a:pPr marL="111291" marR="71833">
              <a:lnSpc>
                <a:spcPts val="5050"/>
              </a:lnSpc>
              <a:spcBef>
                <a:spcPts val="252"/>
              </a:spcBef>
            </a:pPr>
            <a:r>
              <a:rPr sz="3750" spc="2" dirty="0">
                <a:solidFill>
                  <a:srgbClr val="111111"/>
                </a:solidFill>
                <a:latin typeface="Comic Sans MS"/>
                <a:cs typeface="Comic Sans MS"/>
              </a:rPr>
              <a:t>_shippingLabel</a:t>
            </a:r>
            <a:endParaRPr sz="3750">
              <a:latin typeface="Comic Sans MS"/>
              <a:cs typeface="Comic Sans MS"/>
            </a:endParaRPr>
          </a:p>
          <a:p>
            <a:pPr marL="111291">
              <a:lnSpc>
                <a:spcPts val="4825"/>
              </a:lnSpc>
            </a:pPr>
            <a:r>
              <a:rPr sz="3750" spc="4" dirty="0">
                <a:solidFill>
                  <a:srgbClr val="111111"/>
                </a:solidFill>
                <a:latin typeface="Comic Sans MS"/>
                <a:cs typeface="Comic Sans MS"/>
              </a:rPr>
              <a:t>_totalOrderCost</a:t>
            </a:r>
            <a:endParaRPr sz="3750">
              <a:latin typeface="Comic Sans MS"/>
              <a:cs typeface="Comic Sans MS"/>
            </a:endParaRPr>
          </a:p>
          <a:p>
            <a:pPr marL="111291" marR="71833">
              <a:lnSpc>
                <a:spcPts val="5020"/>
              </a:lnSpc>
              <a:spcBef>
                <a:spcPts val="149"/>
              </a:spcBef>
            </a:pPr>
            <a:r>
              <a:rPr sz="3750" spc="6" dirty="0">
                <a:solidFill>
                  <a:srgbClr val="111111"/>
                </a:solidFill>
                <a:latin typeface="Comic Sans MS"/>
                <a:cs typeface="Comic Sans MS"/>
              </a:rPr>
              <a:t>_order</a:t>
            </a:r>
            <a:endParaRPr sz="3750">
              <a:latin typeface="Comic Sans MS"/>
              <a:cs typeface="Comic Sans MS"/>
            </a:endParaRPr>
          </a:p>
        </p:txBody>
      </p:sp>
      <p:sp>
        <p:nvSpPr>
          <p:cNvPr id="2" name="object 2"/>
          <p:cNvSpPr txBox="1"/>
          <p:nvPr/>
        </p:nvSpPr>
        <p:spPr>
          <a:xfrm>
            <a:off x="2290433" y="8232535"/>
            <a:ext cx="3515104" cy="2652952"/>
          </a:xfrm>
          <a:prstGeom prst="rect">
            <a:avLst/>
          </a:prstGeom>
        </p:spPr>
        <p:txBody>
          <a:bodyPr wrap="square" lIns="0" tIns="34417" rIns="0" bIns="0" rtlCol="0">
            <a:noAutofit/>
          </a:bodyPr>
          <a:lstStyle/>
          <a:p>
            <a:pPr marL="12700" marR="92161">
              <a:lnSpc>
                <a:spcPts val="5420"/>
              </a:lnSpc>
            </a:pPr>
            <a:r>
              <a:rPr sz="4900" spc="-1" dirty="0">
                <a:solidFill>
                  <a:srgbClr val="111111"/>
                </a:solidFill>
                <a:latin typeface="Comic Sans MS"/>
                <a:cs typeface="Comic Sans MS"/>
              </a:rPr>
              <a:t>Behaviors:</a:t>
            </a:r>
            <a:endParaRPr sz="4900">
              <a:latin typeface="Comic Sans MS"/>
              <a:cs typeface="Comic Sans MS"/>
            </a:endParaRPr>
          </a:p>
          <a:p>
            <a:pPr marL="177017">
              <a:lnSpc>
                <a:spcPts val="5504"/>
              </a:lnSpc>
              <a:spcBef>
                <a:spcPts val="240"/>
              </a:spcBef>
            </a:pPr>
            <a:r>
              <a:rPr sz="3950" spc="1" dirty="0">
                <a:solidFill>
                  <a:srgbClr val="111111"/>
                </a:solidFill>
                <a:latin typeface="Comic Sans MS"/>
                <a:cs typeface="Comic Sans MS"/>
              </a:rPr>
              <a:t>GetTotalCost </a:t>
            </a:r>
            <a:endParaRPr sz="3950">
              <a:latin typeface="Comic Sans MS"/>
              <a:cs typeface="Comic Sans MS"/>
            </a:endParaRPr>
          </a:p>
          <a:p>
            <a:pPr marL="177017">
              <a:lnSpc>
                <a:spcPts val="5504"/>
              </a:lnSpc>
            </a:pPr>
            <a:r>
              <a:rPr sz="3950" spc="-4" dirty="0">
                <a:solidFill>
                  <a:srgbClr val="111111"/>
                </a:solidFill>
                <a:latin typeface="Comic Sans MS"/>
                <a:cs typeface="Comic Sans MS"/>
              </a:rPr>
              <a:t>PackingLabel </a:t>
            </a:r>
            <a:endParaRPr sz="3950">
              <a:latin typeface="Comic Sans MS"/>
              <a:cs typeface="Comic Sans MS"/>
            </a:endParaRPr>
          </a:p>
          <a:p>
            <a:pPr marL="177017">
              <a:lnSpc>
                <a:spcPts val="5504"/>
              </a:lnSpc>
            </a:pPr>
            <a:r>
              <a:rPr sz="3950" spc="-6" dirty="0">
                <a:solidFill>
                  <a:srgbClr val="111111"/>
                </a:solidFill>
                <a:latin typeface="Comic Sans MS"/>
                <a:cs typeface="Comic Sans MS"/>
              </a:rPr>
              <a:t>ShippingLabel</a:t>
            </a:r>
            <a:endParaRPr sz="3950">
              <a:latin typeface="Comic Sans MS"/>
              <a:cs typeface="Comic Sans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2562</Words>
  <Application>Microsoft Office PowerPoint</Application>
  <PresentationFormat>Custom</PresentationFormat>
  <Paragraphs>449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Diet</cp:lastModifiedBy>
  <cp:revision>1</cp:revision>
  <dcterms:modified xsi:type="dcterms:W3CDTF">2024-07-18T11:04:16Z</dcterms:modified>
</cp:coreProperties>
</file>