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5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088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63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7939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22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9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4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3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6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3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1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82E28-8810-4A13-8BC9-58C4275D403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0B2697-8C6D-463D-B703-A43F023F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0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8318-A06B-4B19-8551-AEF01CF52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727" y="402573"/>
            <a:ext cx="8798767" cy="1982339"/>
          </a:xfrm>
        </p:spPr>
        <p:txBody>
          <a:bodyPr/>
          <a:lstStyle/>
          <a:p>
            <a:pPr algn="l"/>
            <a:r>
              <a:rPr lang="en-US" dirty="0"/>
              <a:t>Location Analysis for a New Bar Business in Boston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1E50-8380-449A-90FF-FBB8EBCD3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642" y="2319901"/>
            <a:ext cx="7766936" cy="1096899"/>
          </a:xfrm>
        </p:spPr>
        <p:txBody>
          <a:bodyPr/>
          <a:lstStyle/>
          <a:p>
            <a:r>
              <a:rPr lang="en-US" dirty="0"/>
              <a:t>Coursera - Applied Data Science Capstone</a:t>
            </a:r>
          </a:p>
          <a:p>
            <a:r>
              <a:rPr lang="en-US" dirty="0"/>
              <a:t>James Maxwell</a:t>
            </a:r>
          </a:p>
        </p:txBody>
      </p:sp>
      <p:pic>
        <p:nvPicPr>
          <p:cNvPr id="5" name="Picture 4" descr="A long table in a restaurant&#10;&#10;Description automatically generated">
            <a:extLst>
              <a:ext uri="{FF2B5EF4-FFF2-40B4-BE49-F238E27FC236}">
                <a16:creationId xmlns:a16="http://schemas.microsoft.com/office/drawing/2014/main" id="{B3272EE0-0653-4F13-8D51-1490B77B3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7" y="3351789"/>
            <a:ext cx="4251960" cy="3177540"/>
          </a:xfrm>
          <a:prstGeom prst="rect">
            <a:avLst/>
          </a:prstGeom>
        </p:spPr>
      </p:pic>
      <p:pic>
        <p:nvPicPr>
          <p:cNvPr id="7" name="Picture 6" descr="Water next to the city&#10;&#10;Description automatically generated">
            <a:extLst>
              <a:ext uri="{FF2B5EF4-FFF2-40B4-BE49-F238E27FC236}">
                <a16:creationId xmlns:a16="http://schemas.microsoft.com/office/drawing/2014/main" id="{CA97ED4C-2560-4496-A00A-95EA47C6C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10" y="3344841"/>
            <a:ext cx="4604311" cy="31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3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1186-704B-4C87-B301-45A177B1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8979"/>
            <a:ext cx="8596668" cy="775317"/>
          </a:xfrm>
        </p:spPr>
        <p:txBody>
          <a:bodyPr/>
          <a:lstStyle/>
          <a:p>
            <a:r>
              <a:rPr lang="en-US" dirty="0"/>
              <a:t>Project goals and results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07E9-0D4A-42CF-B56B-C18589B2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Goal: </a:t>
            </a:r>
            <a:r>
              <a:rPr lang="en-US" dirty="0"/>
              <a:t>The goal of this project was to produce useful data about the existing bar scene across 26 neighborhoods in Boston to use as input to a feasibility study regarding opening up a new bar in Boston.</a:t>
            </a:r>
          </a:p>
          <a:p>
            <a:endParaRPr lang="en-US" b="1" dirty="0"/>
          </a:p>
          <a:p>
            <a:r>
              <a:rPr lang="en-US" b="1" dirty="0"/>
              <a:t>Methodology: </a:t>
            </a:r>
            <a:r>
              <a:rPr lang="en-US" dirty="0"/>
              <a:t>The methodology used to get the information about the number and type of bars in Boston neighborhoods is sourced from the </a:t>
            </a:r>
            <a:r>
              <a:rPr lang="en-US" dirty="0" err="1"/>
              <a:t>FourSquare</a:t>
            </a:r>
            <a:r>
              <a:rPr lang="en-US" dirty="0"/>
              <a:t> API.</a:t>
            </a:r>
          </a:p>
          <a:p>
            <a:endParaRPr lang="en-US" b="1" dirty="0"/>
          </a:p>
          <a:p>
            <a:r>
              <a:rPr lang="en-US" b="1" dirty="0"/>
              <a:t>Results</a:t>
            </a:r>
            <a:r>
              <a:rPr lang="en-US" dirty="0"/>
              <a:t>: Valuable data was generated from the analysis. The count and type of bars  in each neighborhood was determined. Similar neighborhoods were grouped together using a clustering analysis.</a:t>
            </a:r>
          </a:p>
          <a:p>
            <a:endParaRPr lang="en-US" b="1" dirty="0"/>
          </a:p>
          <a:p>
            <a:r>
              <a:rPr lang="en-US" b="1" dirty="0"/>
              <a:t>Conclusion</a:t>
            </a:r>
            <a:r>
              <a:rPr lang="en-US" dirty="0"/>
              <a:t>: Ultimately, additional data is required before a decision about which neighborhood to locate a new bar can be made but this is a great start in the decision process!</a:t>
            </a:r>
          </a:p>
        </p:txBody>
      </p:sp>
    </p:spTree>
    <p:extLst>
      <p:ext uri="{BB962C8B-B14F-4D97-AF65-F5344CB8AC3E}">
        <p14:creationId xmlns:p14="http://schemas.microsoft.com/office/powerpoint/2010/main" val="162665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EA65-8704-4862-8A37-AD20A7EE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Results: Existing bar count by Boston Neighborhood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FD92F5-A1A5-4209-9556-40E893D68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9" y="2207736"/>
            <a:ext cx="8122920" cy="3787140"/>
          </a:xfrm>
        </p:spPr>
      </p:pic>
    </p:spTree>
    <p:extLst>
      <p:ext uri="{BB962C8B-B14F-4D97-AF65-F5344CB8AC3E}">
        <p14:creationId xmlns:p14="http://schemas.microsoft.com/office/powerpoint/2010/main" val="337137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3BD5-F997-4E65-AB3F-E1AE2F7F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Results:  using k-means clustering – 5 clusters defined for 26 Boston neighborhoods – answers the question : which neighborhoods are similar in terms of the existing bar scene?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91482AF-88E8-4C93-9E01-2183D5C50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8" y="2160588"/>
            <a:ext cx="5092252" cy="4479296"/>
          </a:xfrm>
        </p:spPr>
      </p:pic>
    </p:spTree>
    <p:extLst>
      <p:ext uri="{BB962C8B-B14F-4D97-AF65-F5344CB8AC3E}">
        <p14:creationId xmlns:p14="http://schemas.microsoft.com/office/powerpoint/2010/main" val="11040487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190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Location Analysis for a New Bar Business in Boston</vt:lpstr>
      <vt:lpstr>Project goals and results achieved</vt:lpstr>
      <vt:lpstr>Results: Existing bar count by Boston Neighborhood</vt:lpstr>
      <vt:lpstr>Results:  using k-means clustering – 5 clusters defined for 26 Boston neighborhoods – answers the question : which neighborhoods are similar in terms of the existing bar scene?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analysis for a new bar business in Boston</dc:title>
  <dc:creator>James Maxwell</dc:creator>
  <cp:lastModifiedBy>James Maxwell</cp:lastModifiedBy>
  <cp:revision>10</cp:revision>
  <dcterms:created xsi:type="dcterms:W3CDTF">2020-01-17T23:10:53Z</dcterms:created>
  <dcterms:modified xsi:type="dcterms:W3CDTF">2020-01-18T03:47:52Z</dcterms:modified>
</cp:coreProperties>
</file>