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</a:t>
            </a:r>
            <a:r>
              <a:rPr lang="en-US" baseline="0" dirty="0" smtClean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[In your speaker notes, include an</a:t>
            </a:r>
            <a:r>
              <a:rPr lang="en-US" baseline="0" dirty="0" smtClean="0"/>
              <a:t> explanation </a:t>
            </a:r>
            <a:r>
              <a:rPr lang="en-US" dirty="0" smtClean="0"/>
              <a:t>of</a:t>
            </a:r>
            <a:r>
              <a:rPr lang="en-US" baseline="0" dirty="0" smtClean="0"/>
              <a:t> the different requirements you determined for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[Explain</a:t>
            </a:r>
            <a:r>
              <a:rPr lang="en-US" baseline="0" dirty="0" smtClean="0"/>
              <a:t> your diagram. Who are the different actors in the system? What are the different use cases? How did you account for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[Explain</a:t>
            </a:r>
            <a:r>
              <a:rPr lang="en-US" baseline="0" dirty="0" smtClean="0"/>
              <a:t> your diagram. Which use case are you breaking down? What are the steps for this use case? How did you account for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needs in your design? In your explanation, keep your audience in mind. Avoid the use of technical terms such as “nodes,” “control flows,” and so on.]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[How</a:t>
            </a:r>
            <a:r>
              <a:rPr lang="en-US" baseline="0" dirty="0" smtClean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[What are the limitations of your design?</a:t>
            </a:r>
            <a:r>
              <a:rPr lang="en-US" baseline="0" dirty="0" smtClean="0"/>
              <a:t> In your explanation, keep your audience in mind by avoiding the use </a:t>
            </a:r>
            <a:r>
              <a:rPr lang="en-US" baseline="0" smtClean="0"/>
              <a:t>of technical </a:t>
            </a:r>
            <a:r>
              <a:rPr lang="en-US" baseline="0" dirty="0" smtClean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DriverPass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System </a:t>
            </a:r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James Polley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</a:t>
            </a:r>
            <a:r>
              <a:rPr lang="en-US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Web-based.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Log in to a user account.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Ability to pay for learning packages.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Ability to make, modify, and cancel lessons.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Online courses, exams, and other learning materials.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Good performance with minimal hardware requirements.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Case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:\Users\jpoll\Downloads\DriverPass Use Cases.jpeg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59" y="801688"/>
            <a:ext cx="4215582" cy="523081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Activity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C:\Users\jpoll\Downloads\Activity Diagrams.jpeg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07" y="801688"/>
            <a:ext cx="3691086" cy="523081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Server provider is responsible for security of API calls.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Username and complicated password is required to gain access to user or admin accounts.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Account is temporarily disabled after </a:t>
            </a:r>
            <a:r>
              <a:rPr lang="en-US" sz="2400" dirty="0" smtClean="0">
                <a:solidFill>
                  <a:srgbClr val="000000"/>
                </a:solidFill>
              </a:rPr>
              <a:t>several invalid logins.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Admin privileges</a:t>
            </a:r>
            <a:r>
              <a:rPr lang="en-US" sz="2400" dirty="0" smtClean="0">
                <a:solidFill>
                  <a:srgbClr val="000000"/>
                </a:solidFill>
              </a:rPr>
              <a:t> managed and given only to a few.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</a:t>
            </a:r>
            <a:r>
              <a:rPr lang="en-US" dirty="0" smtClean="0">
                <a:solidFill>
                  <a:schemeClr val="bg1"/>
                </a:solidFill>
              </a:rPr>
              <a:t>Limitations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Unknown budget.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Short timeframe to complete.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Modifications to content will require technical expertise (at first).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Web access is required.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1369</TotalTime>
  <Words>363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Microsoft account</cp:lastModifiedBy>
  <cp:revision>24</cp:revision>
  <dcterms:created xsi:type="dcterms:W3CDTF">2019-10-14T02:36:52Z</dcterms:created>
  <dcterms:modified xsi:type="dcterms:W3CDTF">2022-08-22T03:55:10Z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