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Quattrocento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QuattrocentoSans-bold.fntdata"/><Relationship Id="rId47" Type="http://schemas.openxmlformats.org/officeDocument/2006/relationships/font" Target="fonts/QuattrocentoSans-regular.fntdata"/><Relationship Id="rId4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Indeed, it is no a coincidence. Lower case letters represent probabilities…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4" name="Google Shape;132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iSlide，让PPT设计简单起来！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iSlide, Make PowerPoint Design Simple!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7" name="Google Shape;133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本素材由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iSlide</a:t>
            </a:r>
            <a:r>
              <a:rPr b="0" baseline="3000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提供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iSlide</a:t>
            </a:r>
            <a:r>
              <a:rPr b="0" baseline="3000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尊重知识产权并注重保护用户享有的各项权利。郑重提醒您：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iSlide</a:t>
            </a:r>
            <a:r>
              <a:rPr b="0" baseline="3000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插件中提供的任何信息内容的所有权、知识产权归其原始权利人或权利受让人所有，您免费/购买获得的是信息内容的使用权，并受下述条款的约束；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您仅可以个人非商业用途使用该等信息内容，不可将信息内容的全部或部分用于出售，或以出租、出借、转让、分销、发布等其他任何方式供他人使用；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禁止在接入互联网或移动互联网的任何网站、平台、应用或程序上以任何方式为他人提供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iSlide</a:t>
            </a:r>
            <a:r>
              <a:rPr b="0" baseline="3000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插件资源内容的下载。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resource is supplied by 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iSlide</a:t>
            </a:r>
            <a:r>
              <a:rPr b="0" baseline="3000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iSlide</a:t>
            </a:r>
            <a:r>
              <a:rPr b="0" baseline="3000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respects all intellectual property rights and protects all the rights its users acquired. Solemnly remind you: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2.You are not permitted to provide the resource of iSlide Add-in in any website, platform, application access to the Internet or mobile Internet.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Template/Home.shtml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5" Type="http://schemas.openxmlformats.org/officeDocument/2006/relationships/image" Target="../media/image3.jpg"/><Relationship Id="rId6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>
  <p:cSld name="标题幻灯片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" y="0"/>
            <a:ext cx="121896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79475" y="2865755"/>
            <a:ext cx="5787426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879475" y="1600200"/>
            <a:ext cx="5787426" cy="1265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879475" y="3982193"/>
            <a:ext cx="5787426" cy="24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3" type="body"/>
          </p:nvPr>
        </p:nvSpPr>
        <p:spPr>
          <a:xfrm>
            <a:off x="879475" y="4233595"/>
            <a:ext cx="5787426" cy="24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关注微软Office文档">
  <p:cSld name="关注微软Office文档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1079465" y="1527629"/>
            <a:ext cx="3802742" cy="3802742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图片包含 纵横字谜, 文字&#10;&#10;已生成极高可信度的说明"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8065" y="1756229"/>
            <a:ext cx="3345542" cy="334554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办公模板更新</a:t>
            </a:r>
            <a:endParaRPr b="1" sz="3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微软</a:t>
            </a:r>
            <a:endParaRPr b="1" sz="3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微信扫码关注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「 微软Office文档 」服务号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3" name="Google Shape;73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9657" y="6345797"/>
            <a:ext cx="1712686" cy="22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微软黑科技">
  <p:cSld name="微软黑科技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3"/>
          <p:cNvCxnSpPr/>
          <p:nvPr/>
        </p:nvCxnSpPr>
        <p:spPr>
          <a:xfrm>
            <a:off x="0" y="657288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3"/>
          <p:cNvSpPr/>
          <p:nvPr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621395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374467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微信扫描小程序码，使用微软移动办公黑科技 </a:t>
            </a:r>
            <a:endParaRPr b="1" sz="3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0" name="Google Shape;80;p13"/>
          <p:cNvCxnSpPr/>
          <p:nvPr/>
        </p:nvCxnSpPr>
        <p:spPr>
          <a:xfrm flipH="1">
            <a:off x="1523089" y="369629"/>
            <a:ext cx="266460" cy="622048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13"/>
          <p:cNvCxnSpPr/>
          <p:nvPr/>
        </p:nvCxnSpPr>
        <p:spPr>
          <a:xfrm flipH="1">
            <a:off x="10402443" y="369629"/>
            <a:ext cx="266460" cy="622048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3"/>
          <p:cNvSpPr/>
          <p:nvPr/>
        </p:nvSpPr>
        <p:spPr>
          <a:xfrm>
            <a:off x="8159751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在微信访问OneDrive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微软Office文档 」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让你的文档会说话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微软听听文档 」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你的文档创作小助手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微软AI识图 」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4198035" y="5330650"/>
            <a:ext cx="0" cy="6531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7976215" y="5330650"/>
            <a:ext cx="0" cy="6531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88" name="Google Shape;88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9657" y="6345797"/>
            <a:ext cx="1712686" cy="22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8716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4482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19320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showMasterSp="0">
  <p:cSld name="节标题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" y="0"/>
            <a:ext cx="121896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3828472" y="2543098"/>
            <a:ext cx="4535055" cy="656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822699" y="3337970"/>
            <a:ext cx="4546600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页">
  <p:cSld name="仅标题页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末尾幻灯片" showMasterSp="0">
  <p:cSld name="末尾幻灯片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ctrTitle"/>
          </p:nvPr>
        </p:nvSpPr>
        <p:spPr>
          <a:xfrm>
            <a:off x="3701143" y="2225345"/>
            <a:ext cx="4789714" cy="1359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701143" y="4080205"/>
            <a:ext cx="4789714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701143" y="4395839"/>
            <a:ext cx="4789714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showMasterSp="0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模板使用技巧 1">
  <p:cSld name="模板使用技巧 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40603" y="759873"/>
            <a:ext cx="1713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模板使用技巧 1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OfficePLUS</a:t>
            </a:r>
            <a:endParaRPr sz="1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一键调整模板颜色</a:t>
            </a:r>
            <a:endParaRPr b="1" sz="32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800" y="2138895"/>
            <a:ext cx="5295899" cy="384702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" name="Google Shape;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300" y="2138895"/>
            <a:ext cx="5295900" cy="384702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0"/>
          <p:cNvSpPr txBox="1"/>
          <p:nvPr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 选择“设计”-“变体”-“颜色”；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选择你喜欢的颜色搭配，模板一秒调整为你选颜色。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928" y="2609333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7853" y="4257158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模板使用技巧 2">
  <p:cSld name="模板使用技巧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40603" y="759873"/>
            <a:ext cx="175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模板使用技巧 2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OfficePLUS</a:t>
            </a:r>
            <a:endParaRPr sz="1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800" y="2138895"/>
            <a:ext cx="5295899" cy="384702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301" y="2138895"/>
            <a:ext cx="5295900" cy="384702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1"/>
          <p:cNvSpPr txBox="1"/>
          <p:nvPr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随时添加模板样式</a:t>
            </a:r>
            <a:endParaRPr b="1" sz="32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 选择“开始”-“新建幻灯片”；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选择你需要的页面，如封面页，目录页，副标题页，内容页等…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7" name="Google Shape;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878" y="2428358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669924" y="1028700"/>
            <a:ext cx="10850563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jpg"/><Relationship Id="rId4" Type="http://schemas.openxmlformats.org/officeDocument/2006/relationships/image" Target="../media/image3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jpg"/><Relationship Id="rId4" Type="http://schemas.openxmlformats.org/officeDocument/2006/relationships/image" Target="../media/image38.jpg"/><Relationship Id="rId5" Type="http://schemas.openxmlformats.org/officeDocument/2006/relationships/image" Target="../media/image3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islide.cc/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337945" y="3323590"/>
            <a:ext cx="5787390" cy="103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Jiajun Guan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Chaorui Fu</a:t>
            </a:r>
            <a:endParaRPr/>
          </a:p>
        </p:txBody>
      </p:sp>
      <p:sp>
        <p:nvSpPr>
          <p:cNvPr id="97" name="Google Shape;97;p14"/>
          <p:cNvSpPr txBox="1"/>
          <p:nvPr>
            <p:ph type="ctrTitle"/>
          </p:nvPr>
        </p:nvSpPr>
        <p:spPr>
          <a:xfrm>
            <a:off x="879475" y="1600200"/>
            <a:ext cx="9160510" cy="1265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/>
              <a:t>The automation and optimization of  </a:t>
            </a:r>
            <a:br>
              <a:rPr lang="en-US"/>
            </a:br>
            <a:r>
              <a:rPr lang="en-US"/>
              <a:t>Stochastic Computing </a:t>
            </a:r>
            <a:endParaRPr/>
          </a:p>
        </p:txBody>
      </p:sp>
      <p:grpSp>
        <p:nvGrpSpPr>
          <p:cNvPr id="98" name="Google Shape;98;p14"/>
          <p:cNvGrpSpPr/>
          <p:nvPr/>
        </p:nvGrpSpPr>
        <p:grpSpPr>
          <a:xfrm>
            <a:off x="9876222" y="5160685"/>
            <a:ext cx="1644266" cy="976590"/>
            <a:chOff x="7176119" y="4410546"/>
            <a:chExt cx="2176766" cy="1292862"/>
          </a:xfrm>
        </p:grpSpPr>
        <p:grpSp>
          <p:nvGrpSpPr>
            <p:cNvPr id="99" name="Google Shape;99;p14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0">
                    <a:ln>
                      <a:noFill/>
                    </a:ln>
                    <a:solidFill>
                      <a:schemeClr val="dk1"/>
                    </a:solidFill>
                    <a:latin typeface="Arial"/>
                  </a:rPr>
                  <a:t>REPORT</a:t>
                </a: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</p:spPr>
          </p:sp>
          <p:sp>
            <p:nvSpPr>
              <p:cNvPr id="102" name="Google Shape;102;p14"/>
              <p:cNvSpPr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1" i="0">
                    <a:ln>
                      <a:noFill/>
                    </a:ln>
                    <a:solidFill>
                      <a:schemeClr val="dk1"/>
                    </a:solidFill>
                    <a:latin typeface="Arial"/>
                  </a:rPr>
                  <a:t>2020</a:t>
                </a:r>
              </a:p>
            </p:txBody>
          </p:sp>
        </p:grpSp>
        <p:sp>
          <p:nvSpPr>
            <p:cNvPr id="103" name="Google Shape;103;p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CFE7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833635" y="4647551"/>
              <a:ext cx="519250" cy="518466"/>
            </a:xfrm>
            <a:custGeom>
              <a:rect b="b" l="l" r="r" t="t"/>
              <a:pathLst>
                <a:path extrusionOk="0" h="606722" w="607639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Berstein polynomial implementation     </a:t>
            </a:r>
            <a:endParaRPr/>
          </a:p>
        </p:txBody>
      </p:sp>
      <p:sp>
        <p:nvSpPr>
          <p:cNvPr id="281" name="Google Shape;281;p23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282" name="Google Shape;282;p23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610" y="3151505"/>
            <a:ext cx="7588885" cy="310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063" y="1353185"/>
            <a:ext cx="6892925" cy="160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3321050"/>
            <a:ext cx="9144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 txBox="1"/>
          <p:nvPr/>
        </p:nvSpPr>
        <p:spPr>
          <a:xfrm>
            <a:off x="8742680" y="1028700"/>
            <a:ext cx="3516630" cy="891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prove for theory is  in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http://cctbio.ece.umn.edu/wiki/images/d/d3/Jenson_Riedel_A_Deterministic_Approach_to_Stochastic_Computing.pdf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7731760" y="2249805"/>
            <a:ext cx="379730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This process can be </a:t>
            </a:r>
            <a:endParaRPr b="1"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solved using our group program</a:t>
            </a:r>
            <a:endParaRPr b="1"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5495" y="4781550"/>
            <a:ext cx="2824480" cy="157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44740" y="3854450"/>
            <a:ext cx="4370705" cy="70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Promotion</a:t>
            </a:r>
            <a:endParaRPr/>
          </a:p>
        </p:txBody>
      </p:sp>
      <p:sp>
        <p:nvSpPr>
          <p:cNvPr id="295" name="Google Shape;295;p24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 </a:t>
            </a:r>
            <a:endParaRPr/>
          </a:p>
        </p:txBody>
      </p:sp>
      <p:sp>
        <p:nvSpPr>
          <p:cNvPr id="296" name="Google Shape;296;p24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97" name="Google Shape;297;p24" title="iSlide™ 版权声明  COPYRIGHT NOTICE"/>
          <p:cNvGrpSpPr/>
          <p:nvPr/>
        </p:nvGrpSpPr>
        <p:grpSpPr>
          <a:xfrm>
            <a:off x="603000" y="1417162"/>
            <a:ext cx="10917463" cy="3724282"/>
            <a:chOff x="603025" y="1764000"/>
            <a:chExt cx="10917463" cy="3724282"/>
          </a:xfrm>
        </p:grpSpPr>
        <p:grpSp>
          <p:nvGrpSpPr>
            <p:cNvPr id="298" name="Google Shape;298;p24"/>
            <p:cNvGrpSpPr/>
            <p:nvPr/>
          </p:nvGrpSpPr>
          <p:grpSpPr>
            <a:xfrm>
              <a:off x="5726907" y="1764000"/>
              <a:ext cx="1784350" cy="3724282"/>
              <a:chOff x="3612" y="987"/>
              <a:chExt cx="1124" cy="2346"/>
            </a:xfrm>
          </p:grpSpPr>
          <p:sp>
            <p:nvSpPr>
              <p:cNvPr id="299" name="Google Shape;299;p24"/>
              <p:cNvSpPr/>
              <p:nvPr/>
            </p:nvSpPr>
            <p:spPr>
              <a:xfrm>
                <a:off x="4508" y="1862"/>
                <a:ext cx="202" cy="175"/>
              </a:xfrm>
              <a:custGeom>
                <a:rect b="b" l="l" r="r" t="t"/>
                <a:pathLst>
                  <a:path extrusionOk="0" h="20" w="23">
                    <a:moveTo>
                      <a:pt x="0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3"/>
                      <a:pt x="21" y="6"/>
                      <a:pt x="19" y="0"/>
                    </a:cubicBezTo>
                    <a:cubicBezTo>
                      <a:pt x="15" y="8"/>
                      <a:pt x="8" y="15"/>
                      <a:pt x="0" y="20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3638" y="2098"/>
                <a:ext cx="395" cy="850"/>
              </a:xfrm>
              <a:custGeom>
                <a:rect b="b" l="l" r="r" t="t"/>
                <a:pathLst>
                  <a:path extrusionOk="0" h="97" w="45">
                    <a:moveTo>
                      <a:pt x="45" y="2"/>
                    </a:moveTo>
                    <a:cubicBezTo>
                      <a:pt x="42" y="1"/>
                      <a:pt x="39" y="1"/>
                      <a:pt x="3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7" y="96"/>
                      <a:pt x="14" y="97"/>
                      <a:pt x="22" y="97"/>
                    </a:cubicBezTo>
                    <a:cubicBezTo>
                      <a:pt x="27" y="97"/>
                      <a:pt x="33" y="97"/>
                      <a:pt x="38" y="96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28"/>
                      <a:pt x="40" y="22"/>
                      <a:pt x="45" y="18"/>
                    </a:cubicBez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4314" y="2098"/>
                <a:ext cx="396" cy="666"/>
              </a:xfrm>
              <a:custGeom>
                <a:rect b="b" l="l" r="r" t="t"/>
                <a:pathLst>
                  <a:path extrusionOk="0" h="76" w="45">
                    <a:moveTo>
                      <a:pt x="0" y="2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4" y="22"/>
                      <a:pt x="6" y="28"/>
                      <a:pt x="6" y="34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29" y="58"/>
                      <a:pt x="44" y="31"/>
                      <a:pt x="4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1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3612" y="987"/>
                <a:ext cx="1124" cy="2346"/>
              </a:xfrm>
              <a:custGeom>
                <a:rect b="b" l="l" r="r" t="t"/>
                <a:pathLst>
                  <a:path extrusionOk="0" h="268" w="128">
                    <a:moveTo>
                      <a:pt x="75" y="147"/>
                    </a:moveTo>
                    <a:cubicBezTo>
                      <a:pt x="75" y="125"/>
                      <a:pt x="75" y="125"/>
                      <a:pt x="75" y="125"/>
                    </a:cubicBezTo>
                    <a:cubicBezTo>
                      <a:pt x="105" y="120"/>
                      <a:pt x="128" y="94"/>
                      <a:pt x="128" y="63"/>
                    </a:cubicBezTo>
                    <a:cubicBezTo>
                      <a:pt x="128" y="28"/>
                      <a:pt x="99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4"/>
                      <a:pt x="22" y="120"/>
                      <a:pt x="52" y="125"/>
                    </a:cubicBezTo>
                    <a:cubicBezTo>
                      <a:pt x="52" y="147"/>
                      <a:pt x="52" y="147"/>
                      <a:pt x="52" y="147"/>
                    </a:cubicBezTo>
                    <a:cubicBezTo>
                      <a:pt x="48" y="151"/>
                      <a:pt x="46" y="156"/>
                      <a:pt x="46" y="161"/>
                    </a:cubicBezTo>
                    <a:cubicBezTo>
                      <a:pt x="46" y="250"/>
                      <a:pt x="46" y="250"/>
                      <a:pt x="46" y="250"/>
                    </a:cubicBezTo>
                    <a:cubicBezTo>
                      <a:pt x="46" y="259"/>
                      <a:pt x="54" y="268"/>
                      <a:pt x="64" y="268"/>
                    </a:cubicBezTo>
                    <a:cubicBezTo>
                      <a:pt x="74" y="268"/>
                      <a:pt x="82" y="259"/>
                      <a:pt x="82" y="250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2" y="156"/>
                      <a:pt x="79" y="151"/>
                      <a:pt x="75" y="147"/>
                    </a:cubicBezTo>
                    <a:close/>
                    <a:moveTo>
                      <a:pt x="13" y="63"/>
                    </a:moveTo>
                    <a:cubicBezTo>
                      <a:pt x="13" y="36"/>
                      <a:pt x="36" y="14"/>
                      <a:pt x="64" y="14"/>
                    </a:cubicBezTo>
                    <a:cubicBezTo>
                      <a:pt x="92" y="14"/>
                      <a:pt x="114" y="36"/>
                      <a:pt x="114" y="63"/>
                    </a:cubicBezTo>
                    <a:cubicBezTo>
                      <a:pt x="114" y="91"/>
                      <a:pt x="92" y="113"/>
                      <a:pt x="64" y="113"/>
                    </a:cubicBezTo>
                    <a:cubicBezTo>
                      <a:pt x="36" y="113"/>
                      <a:pt x="13" y="91"/>
                      <a:pt x="13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3945" y="1451"/>
                <a:ext cx="79" cy="140"/>
              </a:xfrm>
              <a:prstGeom prst="ellipse">
                <a:avLst/>
              </a:pr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4227" y="1608"/>
                <a:ext cx="79" cy="140"/>
              </a:xfrm>
              <a:custGeom>
                <a:rect b="b" l="l" r="r" t="t"/>
                <a:pathLst>
                  <a:path extrusionOk="0" h="16" w="9">
                    <a:moveTo>
                      <a:pt x="4" y="0"/>
                    </a:moveTo>
                    <a:cubicBezTo>
                      <a:pt x="1" y="0"/>
                      <a:pt x="0" y="4"/>
                      <a:pt x="0" y="8"/>
                    </a:cubicBezTo>
                    <a:cubicBezTo>
                      <a:pt x="0" y="13"/>
                      <a:pt x="2" y="16"/>
                      <a:pt x="4" y="16"/>
                    </a:cubicBezTo>
                    <a:cubicBezTo>
                      <a:pt x="7" y="16"/>
                      <a:pt x="9" y="13"/>
                      <a:pt x="9" y="8"/>
                    </a:cubicBezTo>
                    <a:cubicBezTo>
                      <a:pt x="9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3770" y="1223"/>
                <a:ext cx="799" cy="709"/>
              </a:xfrm>
              <a:custGeom>
                <a:rect b="b" l="l" r="r" t="t"/>
                <a:pathLst>
                  <a:path extrusionOk="0" h="81" w="91">
                    <a:moveTo>
                      <a:pt x="19" y="0"/>
                    </a:moveTo>
                    <a:cubicBezTo>
                      <a:pt x="7" y="8"/>
                      <a:pt x="0" y="21"/>
                      <a:pt x="0" y="36"/>
                    </a:cubicBezTo>
                    <a:cubicBezTo>
                      <a:pt x="0" y="61"/>
                      <a:pt x="20" y="81"/>
                      <a:pt x="46" y="81"/>
                    </a:cubicBezTo>
                    <a:cubicBezTo>
                      <a:pt x="68" y="81"/>
                      <a:pt x="87" y="66"/>
                      <a:pt x="91" y="45"/>
                    </a:cubicBezTo>
                    <a:cubicBezTo>
                      <a:pt x="75" y="20"/>
                      <a:pt x="49" y="3"/>
                      <a:pt x="19" y="0"/>
                    </a:cubicBezTo>
                    <a:close/>
                    <a:moveTo>
                      <a:pt x="13" y="34"/>
                    </a:moveTo>
                    <a:cubicBezTo>
                      <a:pt x="13" y="27"/>
                      <a:pt x="18" y="21"/>
                      <a:pt x="25" y="21"/>
                    </a:cubicBezTo>
                    <a:cubicBezTo>
                      <a:pt x="33" y="21"/>
                      <a:pt x="37" y="26"/>
                      <a:pt x="37" y="34"/>
                    </a:cubicBezTo>
                    <a:cubicBezTo>
                      <a:pt x="37" y="43"/>
                      <a:pt x="31" y="48"/>
                      <a:pt x="25" y="48"/>
                    </a:cubicBezTo>
                    <a:cubicBezTo>
                      <a:pt x="18" y="48"/>
                      <a:pt x="13" y="43"/>
                      <a:pt x="13" y="34"/>
                    </a:cubicBezTo>
                    <a:close/>
                    <a:moveTo>
                      <a:pt x="25" y="66"/>
                    </a:moveTo>
                    <a:cubicBezTo>
                      <a:pt x="50" y="21"/>
                      <a:pt x="50" y="21"/>
                      <a:pt x="5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31" y="66"/>
                      <a:pt x="31" y="66"/>
                      <a:pt x="31" y="66"/>
                    </a:cubicBezTo>
                    <a:lnTo>
                      <a:pt x="25" y="66"/>
                    </a:lnTo>
                    <a:close/>
                    <a:moveTo>
                      <a:pt x="56" y="66"/>
                    </a:moveTo>
                    <a:cubicBezTo>
                      <a:pt x="50" y="66"/>
                      <a:pt x="44" y="61"/>
                      <a:pt x="44" y="53"/>
                    </a:cubicBezTo>
                    <a:cubicBezTo>
                      <a:pt x="44" y="45"/>
                      <a:pt x="49" y="39"/>
                      <a:pt x="57" y="39"/>
                    </a:cubicBezTo>
                    <a:cubicBezTo>
                      <a:pt x="64" y="39"/>
                      <a:pt x="68" y="44"/>
                      <a:pt x="68" y="52"/>
                    </a:cubicBezTo>
                    <a:cubicBezTo>
                      <a:pt x="68" y="61"/>
                      <a:pt x="63" y="66"/>
                      <a:pt x="56" y="66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24"/>
            <p:cNvSpPr/>
            <p:nvPr/>
          </p:nvSpPr>
          <p:spPr>
            <a:xfrm>
              <a:off x="603025" y="1839563"/>
              <a:ext cx="3549300" cy="13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Since we can only use the 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number between 0 and 1,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can also elevate it in 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higher power term. This has also been implemented in our program</a:t>
              </a:r>
              <a:r>
                <a:rPr b="1" lang="en-US" sz="2000">
                  <a:solidFill>
                    <a:schemeClr val="dk1"/>
                  </a:solidFill>
                </a:rPr>
                <a:t>.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p24"/>
            <p:cNvCxnSpPr/>
            <p:nvPr/>
          </p:nvCxnSpPr>
          <p:spPr>
            <a:xfrm>
              <a:off x="7511257" y="3483321"/>
              <a:ext cx="4009231" cy="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00" y="5394155"/>
            <a:ext cx="41338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975" y="4022555"/>
            <a:ext cx="44672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738" y="4708355"/>
            <a:ext cx="5427662" cy="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25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317" name="Google Shape;317;p25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318" name="Google Shape;318;p25" title="iSlide™ 版权声明  COPYRIGHT NOTICE"/>
          <p:cNvGrpSpPr/>
          <p:nvPr/>
        </p:nvGrpSpPr>
        <p:grpSpPr>
          <a:xfrm>
            <a:off x="673100" y="1802405"/>
            <a:ext cx="10845800" cy="5197425"/>
            <a:chOff x="673100" y="1802405"/>
            <a:chExt cx="10845800" cy="5197425"/>
          </a:xfrm>
        </p:grpSpPr>
        <p:sp>
          <p:nvSpPr>
            <p:cNvPr id="319" name="Google Shape;319;p25"/>
            <p:cNvSpPr/>
            <p:nvPr/>
          </p:nvSpPr>
          <p:spPr>
            <a:xfrm>
              <a:off x="3782228" y="2361968"/>
              <a:ext cx="4637862" cy="4637862"/>
            </a:xfrm>
            <a:prstGeom prst="blockArc">
              <a:avLst>
                <a:gd fmla="val 11058826" name="adj1"/>
                <a:gd fmla="val 21364096" name="adj2"/>
                <a:gd fmla="val 7347" name="adj3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" name="Google Shape;320;p25"/>
            <p:cNvGrpSpPr/>
            <p:nvPr/>
          </p:nvGrpSpPr>
          <p:grpSpPr>
            <a:xfrm>
              <a:off x="4909939" y="3323958"/>
              <a:ext cx="2370534" cy="2850356"/>
              <a:chOff x="3377804" y="1778794"/>
              <a:chExt cx="2370534" cy="2850356"/>
            </a:xfrm>
          </p:grpSpPr>
          <p:sp>
            <p:nvSpPr>
              <p:cNvPr id="321" name="Google Shape;321;p25"/>
              <p:cNvSpPr/>
              <p:nvPr/>
            </p:nvSpPr>
            <p:spPr>
              <a:xfrm>
                <a:off x="3377804" y="1778794"/>
                <a:ext cx="2370534" cy="2370535"/>
              </a:xfrm>
              <a:custGeom>
                <a:rect b="b" l="l" r="r" t="t"/>
                <a:pathLst>
                  <a:path extrusionOk="0" h="1252" w="1252">
                    <a:moveTo>
                      <a:pt x="626" y="1252"/>
                    </a:moveTo>
                    <a:cubicBezTo>
                      <a:pt x="604" y="1252"/>
                      <a:pt x="581" y="1251"/>
                      <a:pt x="559" y="1249"/>
                    </a:cubicBezTo>
                    <a:cubicBezTo>
                      <a:pt x="556" y="1248"/>
                      <a:pt x="556" y="1248"/>
                      <a:pt x="556" y="1248"/>
                    </a:cubicBezTo>
                    <a:cubicBezTo>
                      <a:pt x="528" y="1134"/>
                      <a:pt x="528" y="1134"/>
                      <a:pt x="528" y="1134"/>
                    </a:cubicBezTo>
                    <a:cubicBezTo>
                      <a:pt x="504" y="1129"/>
                      <a:pt x="480" y="1123"/>
                      <a:pt x="458" y="1115"/>
                    </a:cubicBezTo>
                    <a:cubicBezTo>
                      <a:pt x="375" y="1200"/>
                      <a:pt x="375" y="1200"/>
                      <a:pt x="375" y="1200"/>
                    </a:cubicBezTo>
                    <a:cubicBezTo>
                      <a:pt x="372" y="1199"/>
                      <a:pt x="372" y="1199"/>
                      <a:pt x="372" y="1199"/>
                    </a:cubicBezTo>
                    <a:cubicBezTo>
                      <a:pt x="332" y="1181"/>
                      <a:pt x="293" y="1158"/>
                      <a:pt x="257" y="1132"/>
                    </a:cubicBezTo>
                    <a:cubicBezTo>
                      <a:pt x="255" y="1130"/>
                      <a:pt x="255" y="1130"/>
                      <a:pt x="255" y="1130"/>
                    </a:cubicBezTo>
                    <a:cubicBezTo>
                      <a:pt x="287" y="1016"/>
                      <a:pt x="287" y="1016"/>
                      <a:pt x="287" y="1016"/>
                    </a:cubicBezTo>
                    <a:cubicBezTo>
                      <a:pt x="269" y="1001"/>
                      <a:pt x="252" y="983"/>
                      <a:pt x="236" y="965"/>
                    </a:cubicBezTo>
                    <a:cubicBezTo>
                      <a:pt x="122" y="998"/>
                      <a:pt x="122" y="998"/>
                      <a:pt x="122" y="998"/>
                    </a:cubicBezTo>
                    <a:cubicBezTo>
                      <a:pt x="120" y="995"/>
                      <a:pt x="120" y="995"/>
                      <a:pt x="120" y="995"/>
                    </a:cubicBezTo>
                    <a:cubicBezTo>
                      <a:pt x="94" y="959"/>
                      <a:pt x="72" y="921"/>
                      <a:pt x="54" y="880"/>
                    </a:cubicBezTo>
                    <a:cubicBezTo>
                      <a:pt x="52" y="877"/>
                      <a:pt x="52" y="877"/>
                      <a:pt x="52" y="877"/>
                    </a:cubicBezTo>
                    <a:cubicBezTo>
                      <a:pt x="137" y="795"/>
                      <a:pt x="137" y="795"/>
                      <a:pt x="137" y="795"/>
                    </a:cubicBezTo>
                    <a:cubicBezTo>
                      <a:pt x="130" y="772"/>
                      <a:pt x="123" y="748"/>
                      <a:pt x="119" y="725"/>
                    </a:cubicBezTo>
                    <a:cubicBezTo>
                      <a:pt x="4" y="696"/>
                      <a:pt x="4" y="696"/>
                      <a:pt x="4" y="696"/>
                    </a:cubicBezTo>
                    <a:cubicBezTo>
                      <a:pt x="4" y="693"/>
                      <a:pt x="4" y="693"/>
                      <a:pt x="4" y="693"/>
                    </a:cubicBezTo>
                    <a:cubicBezTo>
                      <a:pt x="1" y="671"/>
                      <a:pt x="0" y="648"/>
                      <a:pt x="0" y="626"/>
                    </a:cubicBezTo>
                    <a:cubicBezTo>
                      <a:pt x="0" y="604"/>
                      <a:pt x="1" y="582"/>
                      <a:pt x="4" y="560"/>
                    </a:cubicBezTo>
                    <a:cubicBezTo>
                      <a:pt x="4" y="557"/>
                      <a:pt x="4" y="557"/>
                      <a:pt x="4" y="557"/>
                    </a:cubicBezTo>
                    <a:cubicBezTo>
                      <a:pt x="119" y="528"/>
                      <a:pt x="119" y="528"/>
                      <a:pt x="119" y="528"/>
                    </a:cubicBezTo>
                    <a:cubicBezTo>
                      <a:pt x="123" y="504"/>
                      <a:pt x="130" y="481"/>
                      <a:pt x="137" y="458"/>
                    </a:cubicBezTo>
                    <a:cubicBezTo>
                      <a:pt x="52" y="376"/>
                      <a:pt x="52" y="376"/>
                      <a:pt x="52" y="376"/>
                    </a:cubicBezTo>
                    <a:cubicBezTo>
                      <a:pt x="54" y="373"/>
                      <a:pt x="54" y="373"/>
                      <a:pt x="54" y="373"/>
                    </a:cubicBezTo>
                    <a:cubicBezTo>
                      <a:pt x="72" y="332"/>
                      <a:pt x="94" y="293"/>
                      <a:pt x="120" y="257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236" y="287"/>
                      <a:pt x="236" y="287"/>
                      <a:pt x="236" y="287"/>
                    </a:cubicBezTo>
                    <a:cubicBezTo>
                      <a:pt x="252" y="269"/>
                      <a:pt x="269" y="252"/>
                      <a:pt x="287" y="236"/>
                    </a:cubicBezTo>
                    <a:cubicBezTo>
                      <a:pt x="255" y="122"/>
                      <a:pt x="255" y="122"/>
                      <a:pt x="255" y="122"/>
                    </a:cubicBezTo>
                    <a:cubicBezTo>
                      <a:pt x="257" y="121"/>
                      <a:pt x="257" y="121"/>
                      <a:pt x="257" y="121"/>
                    </a:cubicBezTo>
                    <a:cubicBezTo>
                      <a:pt x="293" y="94"/>
                      <a:pt x="332" y="72"/>
                      <a:pt x="372" y="54"/>
                    </a:cubicBezTo>
                    <a:cubicBezTo>
                      <a:pt x="375" y="53"/>
                      <a:pt x="375" y="53"/>
                      <a:pt x="375" y="53"/>
                    </a:cubicBezTo>
                    <a:cubicBezTo>
                      <a:pt x="458" y="138"/>
                      <a:pt x="458" y="138"/>
                      <a:pt x="458" y="138"/>
                    </a:cubicBezTo>
                    <a:cubicBezTo>
                      <a:pt x="480" y="130"/>
                      <a:pt x="504" y="123"/>
                      <a:pt x="528" y="119"/>
                    </a:cubicBezTo>
                    <a:cubicBezTo>
                      <a:pt x="556" y="4"/>
                      <a:pt x="556" y="4"/>
                      <a:pt x="556" y="4"/>
                    </a:cubicBezTo>
                    <a:cubicBezTo>
                      <a:pt x="559" y="4"/>
                      <a:pt x="559" y="4"/>
                      <a:pt x="559" y="4"/>
                    </a:cubicBezTo>
                    <a:cubicBezTo>
                      <a:pt x="581" y="2"/>
                      <a:pt x="604" y="0"/>
                      <a:pt x="626" y="0"/>
                    </a:cubicBezTo>
                    <a:cubicBezTo>
                      <a:pt x="648" y="0"/>
                      <a:pt x="671" y="2"/>
                      <a:pt x="693" y="4"/>
                    </a:cubicBezTo>
                    <a:cubicBezTo>
                      <a:pt x="696" y="4"/>
                      <a:pt x="696" y="4"/>
                      <a:pt x="696" y="4"/>
                    </a:cubicBezTo>
                    <a:cubicBezTo>
                      <a:pt x="724" y="119"/>
                      <a:pt x="724" y="119"/>
                      <a:pt x="724" y="119"/>
                    </a:cubicBezTo>
                    <a:cubicBezTo>
                      <a:pt x="748" y="123"/>
                      <a:pt x="772" y="130"/>
                      <a:pt x="794" y="138"/>
                    </a:cubicBezTo>
                    <a:cubicBezTo>
                      <a:pt x="877" y="53"/>
                      <a:pt x="877" y="53"/>
                      <a:pt x="877" y="53"/>
                    </a:cubicBezTo>
                    <a:cubicBezTo>
                      <a:pt x="879" y="54"/>
                      <a:pt x="879" y="54"/>
                      <a:pt x="879" y="54"/>
                    </a:cubicBezTo>
                    <a:cubicBezTo>
                      <a:pt x="920" y="72"/>
                      <a:pt x="959" y="94"/>
                      <a:pt x="995" y="121"/>
                    </a:cubicBezTo>
                    <a:cubicBezTo>
                      <a:pt x="997" y="122"/>
                      <a:pt x="997" y="122"/>
                      <a:pt x="997" y="122"/>
                    </a:cubicBezTo>
                    <a:cubicBezTo>
                      <a:pt x="965" y="236"/>
                      <a:pt x="965" y="236"/>
                      <a:pt x="965" y="236"/>
                    </a:cubicBezTo>
                    <a:cubicBezTo>
                      <a:pt x="983" y="252"/>
                      <a:pt x="1000" y="269"/>
                      <a:pt x="1016" y="287"/>
                    </a:cubicBezTo>
                    <a:cubicBezTo>
                      <a:pt x="1130" y="255"/>
                      <a:pt x="1130" y="255"/>
                      <a:pt x="1130" y="255"/>
                    </a:cubicBezTo>
                    <a:cubicBezTo>
                      <a:pt x="1132" y="257"/>
                      <a:pt x="1132" y="257"/>
                      <a:pt x="1132" y="257"/>
                    </a:cubicBezTo>
                    <a:cubicBezTo>
                      <a:pt x="1158" y="293"/>
                      <a:pt x="1180" y="332"/>
                      <a:pt x="1198" y="373"/>
                    </a:cubicBezTo>
                    <a:cubicBezTo>
                      <a:pt x="1200" y="376"/>
                      <a:pt x="1200" y="376"/>
                      <a:pt x="1200" y="376"/>
                    </a:cubicBezTo>
                    <a:cubicBezTo>
                      <a:pt x="1115" y="458"/>
                      <a:pt x="1115" y="458"/>
                      <a:pt x="1115" y="458"/>
                    </a:cubicBezTo>
                    <a:cubicBezTo>
                      <a:pt x="1123" y="481"/>
                      <a:pt x="1129" y="504"/>
                      <a:pt x="1133" y="528"/>
                    </a:cubicBezTo>
                    <a:cubicBezTo>
                      <a:pt x="1248" y="557"/>
                      <a:pt x="1248" y="557"/>
                      <a:pt x="1248" y="557"/>
                    </a:cubicBezTo>
                    <a:cubicBezTo>
                      <a:pt x="1248" y="560"/>
                      <a:pt x="1248" y="560"/>
                      <a:pt x="1248" y="560"/>
                    </a:cubicBezTo>
                    <a:cubicBezTo>
                      <a:pt x="1251" y="582"/>
                      <a:pt x="1252" y="604"/>
                      <a:pt x="1252" y="626"/>
                    </a:cubicBezTo>
                    <a:cubicBezTo>
                      <a:pt x="1252" y="649"/>
                      <a:pt x="1251" y="671"/>
                      <a:pt x="1248" y="693"/>
                    </a:cubicBezTo>
                    <a:cubicBezTo>
                      <a:pt x="1248" y="696"/>
                      <a:pt x="1248" y="696"/>
                      <a:pt x="1248" y="696"/>
                    </a:cubicBezTo>
                    <a:cubicBezTo>
                      <a:pt x="1133" y="725"/>
                      <a:pt x="1133" y="725"/>
                      <a:pt x="1133" y="725"/>
                    </a:cubicBezTo>
                    <a:cubicBezTo>
                      <a:pt x="1129" y="748"/>
                      <a:pt x="1122" y="772"/>
                      <a:pt x="1115" y="795"/>
                    </a:cubicBezTo>
                    <a:cubicBezTo>
                      <a:pt x="1200" y="877"/>
                      <a:pt x="1200" y="877"/>
                      <a:pt x="1200" y="877"/>
                    </a:cubicBezTo>
                    <a:cubicBezTo>
                      <a:pt x="1198" y="880"/>
                      <a:pt x="1198" y="880"/>
                      <a:pt x="1198" y="880"/>
                    </a:cubicBezTo>
                    <a:cubicBezTo>
                      <a:pt x="1180" y="920"/>
                      <a:pt x="1158" y="959"/>
                      <a:pt x="1132" y="995"/>
                    </a:cubicBezTo>
                    <a:cubicBezTo>
                      <a:pt x="1130" y="998"/>
                      <a:pt x="1130" y="998"/>
                      <a:pt x="1130" y="998"/>
                    </a:cubicBezTo>
                    <a:cubicBezTo>
                      <a:pt x="1016" y="965"/>
                      <a:pt x="1016" y="965"/>
                      <a:pt x="1016" y="965"/>
                    </a:cubicBezTo>
                    <a:cubicBezTo>
                      <a:pt x="1000" y="983"/>
                      <a:pt x="983" y="1001"/>
                      <a:pt x="965" y="1016"/>
                    </a:cubicBezTo>
                    <a:cubicBezTo>
                      <a:pt x="997" y="1130"/>
                      <a:pt x="997" y="1130"/>
                      <a:pt x="997" y="1130"/>
                    </a:cubicBezTo>
                    <a:cubicBezTo>
                      <a:pt x="995" y="1132"/>
                      <a:pt x="995" y="1132"/>
                      <a:pt x="995" y="1132"/>
                    </a:cubicBezTo>
                    <a:cubicBezTo>
                      <a:pt x="959" y="1158"/>
                      <a:pt x="920" y="1181"/>
                      <a:pt x="879" y="1199"/>
                    </a:cubicBezTo>
                    <a:cubicBezTo>
                      <a:pt x="877" y="1200"/>
                      <a:pt x="877" y="1200"/>
                      <a:pt x="877" y="1200"/>
                    </a:cubicBezTo>
                    <a:cubicBezTo>
                      <a:pt x="794" y="1115"/>
                      <a:pt x="794" y="1115"/>
                      <a:pt x="794" y="1115"/>
                    </a:cubicBezTo>
                    <a:cubicBezTo>
                      <a:pt x="772" y="1123"/>
                      <a:pt x="748" y="1129"/>
                      <a:pt x="724" y="1134"/>
                    </a:cubicBezTo>
                    <a:cubicBezTo>
                      <a:pt x="696" y="1248"/>
                      <a:pt x="696" y="1248"/>
                      <a:pt x="696" y="1248"/>
                    </a:cubicBezTo>
                    <a:cubicBezTo>
                      <a:pt x="693" y="1249"/>
                      <a:pt x="693" y="1249"/>
                      <a:pt x="693" y="1249"/>
                    </a:cubicBezTo>
                    <a:cubicBezTo>
                      <a:pt x="671" y="1251"/>
                      <a:pt x="648" y="1252"/>
                      <a:pt x="626" y="1252"/>
                    </a:cubicBezTo>
                    <a:close/>
                    <a:moveTo>
                      <a:pt x="563" y="1241"/>
                    </a:moveTo>
                    <a:cubicBezTo>
                      <a:pt x="584" y="1243"/>
                      <a:pt x="605" y="1244"/>
                      <a:pt x="626" y="1244"/>
                    </a:cubicBezTo>
                    <a:cubicBezTo>
                      <a:pt x="647" y="1244"/>
                      <a:pt x="668" y="1243"/>
                      <a:pt x="689" y="1241"/>
                    </a:cubicBezTo>
                    <a:cubicBezTo>
                      <a:pt x="717" y="1126"/>
                      <a:pt x="717" y="1126"/>
                      <a:pt x="717" y="1126"/>
                    </a:cubicBezTo>
                    <a:cubicBezTo>
                      <a:pt x="720" y="1126"/>
                      <a:pt x="720" y="1126"/>
                      <a:pt x="720" y="1126"/>
                    </a:cubicBezTo>
                    <a:cubicBezTo>
                      <a:pt x="745" y="1121"/>
                      <a:pt x="770" y="1114"/>
                      <a:pt x="794" y="1106"/>
                    </a:cubicBezTo>
                    <a:cubicBezTo>
                      <a:pt x="797" y="1105"/>
                      <a:pt x="797" y="1105"/>
                      <a:pt x="797" y="1105"/>
                    </a:cubicBezTo>
                    <a:cubicBezTo>
                      <a:pt x="879" y="1190"/>
                      <a:pt x="879" y="1190"/>
                      <a:pt x="879" y="1190"/>
                    </a:cubicBezTo>
                    <a:cubicBezTo>
                      <a:pt x="917" y="1173"/>
                      <a:pt x="953" y="1151"/>
                      <a:pt x="988" y="1127"/>
                    </a:cubicBezTo>
                    <a:cubicBezTo>
                      <a:pt x="955" y="1014"/>
                      <a:pt x="955" y="1014"/>
                      <a:pt x="955" y="1014"/>
                    </a:cubicBezTo>
                    <a:cubicBezTo>
                      <a:pt x="957" y="1012"/>
                      <a:pt x="957" y="1012"/>
                      <a:pt x="957" y="1012"/>
                    </a:cubicBezTo>
                    <a:cubicBezTo>
                      <a:pt x="977" y="995"/>
                      <a:pt x="995" y="977"/>
                      <a:pt x="1011" y="958"/>
                    </a:cubicBezTo>
                    <a:cubicBezTo>
                      <a:pt x="1013" y="955"/>
                      <a:pt x="1013" y="955"/>
                      <a:pt x="1013" y="955"/>
                    </a:cubicBezTo>
                    <a:cubicBezTo>
                      <a:pt x="1127" y="988"/>
                      <a:pt x="1127" y="988"/>
                      <a:pt x="1127" y="988"/>
                    </a:cubicBezTo>
                    <a:cubicBezTo>
                      <a:pt x="1151" y="954"/>
                      <a:pt x="1172" y="917"/>
                      <a:pt x="1189" y="879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106" y="795"/>
                      <a:pt x="1106" y="795"/>
                      <a:pt x="1106" y="795"/>
                    </a:cubicBezTo>
                    <a:cubicBezTo>
                      <a:pt x="1114" y="771"/>
                      <a:pt x="1121" y="746"/>
                      <a:pt x="1125" y="720"/>
                    </a:cubicBezTo>
                    <a:cubicBezTo>
                      <a:pt x="1126" y="718"/>
                      <a:pt x="1126" y="718"/>
                      <a:pt x="1126" y="718"/>
                    </a:cubicBezTo>
                    <a:cubicBezTo>
                      <a:pt x="1240" y="689"/>
                      <a:pt x="1240" y="689"/>
                      <a:pt x="1240" y="689"/>
                    </a:cubicBezTo>
                    <a:cubicBezTo>
                      <a:pt x="1242" y="668"/>
                      <a:pt x="1243" y="647"/>
                      <a:pt x="1243" y="626"/>
                    </a:cubicBezTo>
                    <a:cubicBezTo>
                      <a:pt x="1243" y="605"/>
                      <a:pt x="1242" y="584"/>
                      <a:pt x="1240" y="563"/>
                    </a:cubicBezTo>
                    <a:cubicBezTo>
                      <a:pt x="1126" y="535"/>
                      <a:pt x="1126" y="535"/>
                      <a:pt x="1126" y="535"/>
                    </a:cubicBezTo>
                    <a:cubicBezTo>
                      <a:pt x="1125" y="532"/>
                      <a:pt x="1125" y="532"/>
                      <a:pt x="1125" y="532"/>
                    </a:cubicBezTo>
                    <a:cubicBezTo>
                      <a:pt x="1121" y="507"/>
                      <a:pt x="1114" y="482"/>
                      <a:pt x="1106" y="458"/>
                    </a:cubicBezTo>
                    <a:cubicBezTo>
                      <a:pt x="1105" y="455"/>
                      <a:pt x="1105" y="455"/>
                      <a:pt x="1105" y="455"/>
                    </a:cubicBezTo>
                    <a:cubicBezTo>
                      <a:pt x="1189" y="374"/>
                      <a:pt x="1189" y="374"/>
                      <a:pt x="1189" y="374"/>
                    </a:cubicBezTo>
                    <a:cubicBezTo>
                      <a:pt x="1172" y="335"/>
                      <a:pt x="1151" y="299"/>
                      <a:pt x="1127" y="265"/>
                    </a:cubicBezTo>
                    <a:cubicBezTo>
                      <a:pt x="1013" y="297"/>
                      <a:pt x="1013" y="297"/>
                      <a:pt x="1013" y="297"/>
                    </a:cubicBezTo>
                    <a:cubicBezTo>
                      <a:pt x="1011" y="295"/>
                      <a:pt x="1011" y="295"/>
                      <a:pt x="1011" y="295"/>
                    </a:cubicBezTo>
                    <a:cubicBezTo>
                      <a:pt x="995" y="276"/>
                      <a:pt x="977" y="257"/>
                      <a:pt x="957" y="241"/>
                    </a:cubicBezTo>
                    <a:cubicBezTo>
                      <a:pt x="955" y="239"/>
                      <a:pt x="955" y="239"/>
                      <a:pt x="955" y="239"/>
                    </a:cubicBezTo>
                    <a:cubicBezTo>
                      <a:pt x="988" y="126"/>
                      <a:pt x="988" y="126"/>
                      <a:pt x="988" y="126"/>
                    </a:cubicBezTo>
                    <a:cubicBezTo>
                      <a:pt x="953" y="101"/>
                      <a:pt x="917" y="80"/>
                      <a:pt x="879" y="63"/>
                    </a:cubicBezTo>
                    <a:cubicBezTo>
                      <a:pt x="797" y="148"/>
                      <a:pt x="797" y="148"/>
                      <a:pt x="797" y="148"/>
                    </a:cubicBezTo>
                    <a:cubicBezTo>
                      <a:pt x="794" y="147"/>
                      <a:pt x="794" y="147"/>
                      <a:pt x="794" y="147"/>
                    </a:cubicBezTo>
                    <a:cubicBezTo>
                      <a:pt x="770" y="138"/>
                      <a:pt x="745" y="131"/>
                      <a:pt x="720" y="127"/>
                    </a:cubicBezTo>
                    <a:cubicBezTo>
                      <a:pt x="717" y="126"/>
                      <a:pt x="717" y="126"/>
                      <a:pt x="717" y="126"/>
                    </a:cubicBezTo>
                    <a:cubicBezTo>
                      <a:pt x="689" y="12"/>
                      <a:pt x="689" y="12"/>
                      <a:pt x="689" y="12"/>
                    </a:cubicBezTo>
                    <a:cubicBezTo>
                      <a:pt x="668" y="10"/>
                      <a:pt x="647" y="9"/>
                      <a:pt x="626" y="9"/>
                    </a:cubicBezTo>
                    <a:cubicBezTo>
                      <a:pt x="605" y="9"/>
                      <a:pt x="584" y="10"/>
                      <a:pt x="563" y="12"/>
                    </a:cubicBezTo>
                    <a:cubicBezTo>
                      <a:pt x="535" y="126"/>
                      <a:pt x="535" y="126"/>
                      <a:pt x="535" y="126"/>
                    </a:cubicBezTo>
                    <a:cubicBezTo>
                      <a:pt x="532" y="127"/>
                      <a:pt x="532" y="127"/>
                      <a:pt x="532" y="127"/>
                    </a:cubicBezTo>
                    <a:cubicBezTo>
                      <a:pt x="507" y="131"/>
                      <a:pt x="482" y="138"/>
                      <a:pt x="458" y="147"/>
                    </a:cubicBezTo>
                    <a:cubicBezTo>
                      <a:pt x="455" y="148"/>
                      <a:pt x="455" y="148"/>
                      <a:pt x="455" y="148"/>
                    </a:cubicBezTo>
                    <a:cubicBezTo>
                      <a:pt x="373" y="63"/>
                      <a:pt x="373" y="63"/>
                      <a:pt x="373" y="63"/>
                    </a:cubicBezTo>
                    <a:cubicBezTo>
                      <a:pt x="335" y="80"/>
                      <a:pt x="298" y="101"/>
                      <a:pt x="264" y="126"/>
                    </a:cubicBezTo>
                    <a:cubicBezTo>
                      <a:pt x="297" y="239"/>
                      <a:pt x="297" y="239"/>
                      <a:pt x="297" y="239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75" y="257"/>
                      <a:pt x="257" y="276"/>
                      <a:pt x="241" y="295"/>
                    </a:cubicBezTo>
                    <a:cubicBezTo>
                      <a:pt x="239" y="297"/>
                      <a:pt x="239" y="297"/>
                      <a:pt x="239" y="297"/>
                    </a:cubicBezTo>
                    <a:cubicBezTo>
                      <a:pt x="125" y="265"/>
                      <a:pt x="125" y="265"/>
                      <a:pt x="125" y="265"/>
                    </a:cubicBezTo>
                    <a:cubicBezTo>
                      <a:pt x="101" y="299"/>
                      <a:pt x="80" y="335"/>
                      <a:pt x="63" y="37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46" y="458"/>
                      <a:pt x="146" y="458"/>
                      <a:pt x="146" y="458"/>
                    </a:cubicBezTo>
                    <a:cubicBezTo>
                      <a:pt x="138" y="482"/>
                      <a:pt x="131" y="507"/>
                      <a:pt x="127" y="532"/>
                    </a:cubicBezTo>
                    <a:cubicBezTo>
                      <a:pt x="126" y="535"/>
                      <a:pt x="126" y="535"/>
                      <a:pt x="126" y="535"/>
                    </a:cubicBezTo>
                    <a:cubicBezTo>
                      <a:pt x="12" y="563"/>
                      <a:pt x="12" y="563"/>
                      <a:pt x="12" y="563"/>
                    </a:cubicBezTo>
                    <a:cubicBezTo>
                      <a:pt x="10" y="584"/>
                      <a:pt x="9" y="606"/>
                      <a:pt x="9" y="626"/>
                    </a:cubicBezTo>
                    <a:cubicBezTo>
                      <a:pt x="9" y="647"/>
                      <a:pt x="10" y="668"/>
                      <a:pt x="12" y="689"/>
                    </a:cubicBezTo>
                    <a:cubicBezTo>
                      <a:pt x="126" y="718"/>
                      <a:pt x="126" y="718"/>
                      <a:pt x="126" y="718"/>
                    </a:cubicBezTo>
                    <a:cubicBezTo>
                      <a:pt x="127" y="720"/>
                      <a:pt x="127" y="720"/>
                      <a:pt x="127" y="720"/>
                    </a:cubicBezTo>
                    <a:cubicBezTo>
                      <a:pt x="131" y="746"/>
                      <a:pt x="138" y="771"/>
                      <a:pt x="146" y="795"/>
                    </a:cubicBezTo>
                    <a:cubicBezTo>
                      <a:pt x="147" y="797"/>
                      <a:pt x="147" y="797"/>
                      <a:pt x="147" y="797"/>
                    </a:cubicBezTo>
                    <a:cubicBezTo>
                      <a:pt x="63" y="879"/>
                      <a:pt x="63" y="879"/>
                      <a:pt x="63" y="879"/>
                    </a:cubicBezTo>
                    <a:cubicBezTo>
                      <a:pt x="80" y="917"/>
                      <a:pt x="101" y="954"/>
                      <a:pt x="125" y="988"/>
                    </a:cubicBezTo>
                    <a:cubicBezTo>
                      <a:pt x="239" y="955"/>
                      <a:pt x="239" y="955"/>
                      <a:pt x="239" y="955"/>
                    </a:cubicBezTo>
                    <a:cubicBezTo>
                      <a:pt x="241" y="958"/>
                      <a:pt x="241" y="958"/>
                      <a:pt x="241" y="958"/>
                    </a:cubicBezTo>
                    <a:cubicBezTo>
                      <a:pt x="257" y="977"/>
                      <a:pt x="275" y="995"/>
                      <a:pt x="295" y="1012"/>
                    </a:cubicBezTo>
                    <a:cubicBezTo>
                      <a:pt x="297" y="1014"/>
                      <a:pt x="297" y="1014"/>
                      <a:pt x="297" y="1014"/>
                    </a:cubicBezTo>
                    <a:cubicBezTo>
                      <a:pt x="264" y="1127"/>
                      <a:pt x="264" y="1127"/>
                      <a:pt x="264" y="1127"/>
                    </a:cubicBezTo>
                    <a:cubicBezTo>
                      <a:pt x="298" y="1151"/>
                      <a:pt x="335" y="1173"/>
                      <a:pt x="373" y="1190"/>
                    </a:cubicBezTo>
                    <a:cubicBezTo>
                      <a:pt x="455" y="1105"/>
                      <a:pt x="455" y="1105"/>
                      <a:pt x="455" y="1105"/>
                    </a:cubicBezTo>
                    <a:cubicBezTo>
                      <a:pt x="458" y="1106"/>
                      <a:pt x="458" y="1106"/>
                      <a:pt x="458" y="1106"/>
                    </a:cubicBezTo>
                    <a:cubicBezTo>
                      <a:pt x="482" y="1114"/>
                      <a:pt x="507" y="1121"/>
                      <a:pt x="532" y="1126"/>
                    </a:cubicBezTo>
                    <a:cubicBezTo>
                      <a:pt x="535" y="1126"/>
                      <a:pt x="535" y="1126"/>
                      <a:pt x="535" y="1126"/>
                    </a:cubicBezTo>
                    <a:lnTo>
                      <a:pt x="563" y="1241"/>
                    </a:lnTo>
                    <a:close/>
                    <a:moveTo>
                      <a:pt x="626" y="1104"/>
                    </a:moveTo>
                    <a:cubicBezTo>
                      <a:pt x="498" y="1104"/>
                      <a:pt x="378" y="1055"/>
                      <a:pt x="288" y="964"/>
                    </a:cubicBezTo>
                    <a:cubicBezTo>
                      <a:pt x="198" y="874"/>
                      <a:pt x="148" y="754"/>
                      <a:pt x="148" y="626"/>
                    </a:cubicBezTo>
                    <a:cubicBezTo>
                      <a:pt x="148" y="499"/>
                      <a:pt x="198" y="379"/>
                      <a:pt x="288" y="288"/>
                    </a:cubicBezTo>
                    <a:cubicBezTo>
                      <a:pt x="378" y="198"/>
                      <a:pt x="498" y="148"/>
                      <a:pt x="626" y="148"/>
                    </a:cubicBezTo>
                    <a:cubicBezTo>
                      <a:pt x="754" y="148"/>
                      <a:pt x="874" y="198"/>
                      <a:pt x="964" y="288"/>
                    </a:cubicBezTo>
                    <a:cubicBezTo>
                      <a:pt x="1054" y="379"/>
                      <a:pt x="1104" y="499"/>
                      <a:pt x="1104" y="626"/>
                    </a:cubicBezTo>
                    <a:cubicBezTo>
                      <a:pt x="1104" y="754"/>
                      <a:pt x="1054" y="874"/>
                      <a:pt x="964" y="964"/>
                    </a:cubicBezTo>
                    <a:cubicBezTo>
                      <a:pt x="874" y="1055"/>
                      <a:pt x="754" y="1104"/>
                      <a:pt x="626" y="1104"/>
                    </a:cubicBezTo>
                    <a:close/>
                    <a:moveTo>
                      <a:pt x="626" y="157"/>
                    </a:moveTo>
                    <a:cubicBezTo>
                      <a:pt x="367" y="157"/>
                      <a:pt x="157" y="367"/>
                      <a:pt x="157" y="626"/>
                    </a:cubicBezTo>
                    <a:cubicBezTo>
                      <a:pt x="157" y="885"/>
                      <a:pt x="367" y="1096"/>
                      <a:pt x="626" y="1096"/>
                    </a:cubicBezTo>
                    <a:cubicBezTo>
                      <a:pt x="885" y="1096"/>
                      <a:pt x="1095" y="885"/>
                      <a:pt x="1095" y="626"/>
                    </a:cubicBezTo>
                    <a:cubicBezTo>
                      <a:pt x="1095" y="367"/>
                      <a:pt x="885" y="157"/>
                      <a:pt x="626" y="157"/>
                    </a:cubicBezTo>
                    <a:close/>
                  </a:path>
                </a:pathLst>
              </a:custGeom>
              <a:solidFill>
                <a:srgbClr val="C7CD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3770710" y="2145506"/>
                <a:ext cx="1595438" cy="2483644"/>
              </a:xfrm>
              <a:custGeom>
                <a:rect b="b" l="l" r="r" t="t"/>
                <a:pathLst>
                  <a:path extrusionOk="0" h="1312" w="842">
                    <a:moveTo>
                      <a:pt x="388" y="1312"/>
                    </a:moveTo>
                    <a:cubicBezTo>
                      <a:pt x="362" y="1312"/>
                      <a:pt x="340" y="1291"/>
                      <a:pt x="340" y="1265"/>
                    </a:cubicBezTo>
                    <a:cubicBezTo>
                      <a:pt x="340" y="1259"/>
                      <a:pt x="341" y="1254"/>
                      <a:pt x="343" y="1249"/>
                    </a:cubicBezTo>
                    <a:cubicBezTo>
                      <a:pt x="278" y="1249"/>
                      <a:pt x="278" y="1249"/>
                      <a:pt x="278" y="1249"/>
                    </a:cubicBezTo>
                    <a:cubicBezTo>
                      <a:pt x="250" y="1249"/>
                      <a:pt x="228" y="1226"/>
                      <a:pt x="228" y="1199"/>
                    </a:cubicBezTo>
                    <a:cubicBezTo>
                      <a:pt x="228" y="1186"/>
                      <a:pt x="233" y="1173"/>
                      <a:pt x="241" y="1164"/>
                    </a:cubicBezTo>
                    <a:cubicBezTo>
                      <a:pt x="228" y="1156"/>
                      <a:pt x="219" y="1140"/>
                      <a:pt x="219" y="1121"/>
                    </a:cubicBezTo>
                    <a:cubicBezTo>
                      <a:pt x="219" y="1108"/>
                      <a:pt x="223" y="1095"/>
                      <a:pt x="232" y="1086"/>
                    </a:cubicBezTo>
                    <a:cubicBezTo>
                      <a:pt x="210" y="1073"/>
                      <a:pt x="196" y="1049"/>
                      <a:pt x="196" y="1022"/>
                    </a:cubicBezTo>
                    <a:cubicBezTo>
                      <a:pt x="196" y="982"/>
                      <a:pt x="196" y="982"/>
                      <a:pt x="196" y="982"/>
                    </a:cubicBezTo>
                    <a:cubicBezTo>
                      <a:pt x="196" y="982"/>
                      <a:pt x="196" y="982"/>
                      <a:pt x="196" y="982"/>
                    </a:cubicBezTo>
                    <a:cubicBezTo>
                      <a:pt x="196" y="976"/>
                      <a:pt x="196" y="976"/>
                      <a:pt x="196" y="976"/>
                    </a:cubicBezTo>
                    <a:cubicBezTo>
                      <a:pt x="196" y="966"/>
                      <a:pt x="196" y="957"/>
                      <a:pt x="196" y="947"/>
                    </a:cubicBezTo>
                    <a:cubicBezTo>
                      <a:pt x="197" y="940"/>
                      <a:pt x="197" y="940"/>
                      <a:pt x="197" y="940"/>
                    </a:cubicBezTo>
                    <a:cubicBezTo>
                      <a:pt x="197" y="917"/>
                      <a:pt x="197" y="917"/>
                      <a:pt x="197" y="917"/>
                    </a:cubicBezTo>
                    <a:cubicBezTo>
                      <a:pt x="196" y="897"/>
                      <a:pt x="194" y="871"/>
                      <a:pt x="180" y="849"/>
                    </a:cubicBezTo>
                    <a:cubicBezTo>
                      <a:pt x="166" y="824"/>
                      <a:pt x="148" y="802"/>
                      <a:pt x="129" y="779"/>
                    </a:cubicBezTo>
                    <a:cubicBezTo>
                      <a:pt x="69" y="706"/>
                      <a:pt x="0" y="623"/>
                      <a:pt x="0" y="419"/>
                    </a:cubicBezTo>
                    <a:cubicBezTo>
                      <a:pt x="0" y="188"/>
                      <a:pt x="188" y="0"/>
                      <a:pt x="419" y="0"/>
                    </a:cubicBezTo>
                    <a:cubicBezTo>
                      <a:pt x="423" y="0"/>
                      <a:pt x="423" y="0"/>
                      <a:pt x="423" y="0"/>
                    </a:cubicBezTo>
                    <a:cubicBezTo>
                      <a:pt x="654" y="0"/>
                      <a:pt x="842" y="188"/>
                      <a:pt x="842" y="419"/>
                    </a:cubicBezTo>
                    <a:cubicBezTo>
                      <a:pt x="842" y="623"/>
                      <a:pt x="773" y="706"/>
                      <a:pt x="713" y="779"/>
                    </a:cubicBezTo>
                    <a:cubicBezTo>
                      <a:pt x="694" y="802"/>
                      <a:pt x="676" y="824"/>
                      <a:pt x="662" y="849"/>
                    </a:cubicBezTo>
                    <a:cubicBezTo>
                      <a:pt x="653" y="863"/>
                      <a:pt x="649" y="879"/>
                      <a:pt x="647" y="899"/>
                    </a:cubicBezTo>
                    <a:cubicBezTo>
                      <a:pt x="646" y="1023"/>
                      <a:pt x="646" y="1023"/>
                      <a:pt x="646" y="1023"/>
                    </a:cubicBezTo>
                    <a:cubicBezTo>
                      <a:pt x="646" y="1049"/>
                      <a:pt x="632" y="1073"/>
                      <a:pt x="610" y="1086"/>
                    </a:cubicBezTo>
                    <a:cubicBezTo>
                      <a:pt x="619" y="1095"/>
                      <a:pt x="623" y="1108"/>
                      <a:pt x="623" y="1121"/>
                    </a:cubicBezTo>
                    <a:cubicBezTo>
                      <a:pt x="623" y="1140"/>
                      <a:pt x="614" y="1156"/>
                      <a:pt x="601" y="1164"/>
                    </a:cubicBezTo>
                    <a:cubicBezTo>
                      <a:pt x="609" y="1173"/>
                      <a:pt x="614" y="1186"/>
                      <a:pt x="614" y="1199"/>
                    </a:cubicBezTo>
                    <a:cubicBezTo>
                      <a:pt x="614" y="1226"/>
                      <a:pt x="592" y="1249"/>
                      <a:pt x="564" y="1249"/>
                    </a:cubicBezTo>
                    <a:cubicBezTo>
                      <a:pt x="499" y="1249"/>
                      <a:pt x="499" y="1249"/>
                      <a:pt x="499" y="1249"/>
                    </a:cubicBezTo>
                    <a:cubicBezTo>
                      <a:pt x="501" y="1254"/>
                      <a:pt x="502" y="1259"/>
                      <a:pt x="502" y="1265"/>
                    </a:cubicBezTo>
                    <a:cubicBezTo>
                      <a:pt x="502" y="1291"/>
                      <a:pt x="480" y="1312"/>
                      <a:pt x="455" y="1312"/>
                    </a:cubicBezTo>
                    <a:lnTo>
                      <a:pt x="388" y="131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4481513" y="4523185"/>
                <a:ext cx="175022" cy="48815"/>
              </a:xfrm>
              <a:custGeom>
                <a:rect b="b" l="l" r="r" t="t"/>
                <a:pathLst>
                  <a:path extrusionOk="0" h="26" w="93">
                    <a:moveTo>
                      <a:pt x="13" y="26"/>
                    </a:moveTo>
                    <a:cubicBezTo>
                      <a:pt x="5" y="26"/>
                      <a:pt x="0" y="20"/>
                      <a:pt x="0" y="13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7" y="0"/>
                      <a:pt x="93" y="6"/>
                      <a:pt x="93" y="13"/>
                    </a:cubicBezTo>
                    <a:cubicBezTo>
                      <a:pt x="93" y="20"/>
                      <a:pt x="87" y="26"/>
                      <a:pt x="80" y="26"/>
                    </a:cubicBez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37"/>
                  <a:buFont typeface="Arial"/>
                  <a:buNone/>
                </a:pPr>
                <a:r>
                  <a:t/>
                </a:r>
                <a:endParaRPr b="0" i="0" sz="33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4267201" y="4391025"/>
                <a:ext cx="602456" cy="61913"/>
              </a:xfrm>
              <a:custGeom>
                <a:rect b="b" l="l" r="r" t="t"/>
                <a:pathLst>
                  <a:path extrusionOk="0" h="33" w="318">
                    <a:moveTo>
                      <a:pt x="16" y="33"/>
                    </a:moveTo>
                    <a:cubicBezTo>
                      <a:pt x="7" y="33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11" y="0"/>
                      <a:pt x="318" y="7"/>
                      <a:pt x="318" y="16"/>
                    </a:cubicBezTo>
                    <a:cubicBezTo>
                      <a:pt x="318" y="25"/>
                      <a:pt x="311" y="33"/>
                      <a:pt x="302" y="33"/>
                    </a:cubicBezTo>
                    <a:lnTo>
                      <a:pt x="16" y="33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37"/>
                  <a:buFont typeface="Arial"/>
                  <a:buNone/>
                </a:pPr>
                <a:r>
                  <a:t/>
                </a:r>
                <a:endParaRPr b="0" i="0" sz="33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4248150" y="4232672"/>
                <a:ext cx="628650" cy="64294"/>
              </a:xfrm>
              <a:custGeom>
                <a:rect b="b" l="l" r="r" t="t"/>
                <a:pathLst>
                  <a:path extrusionOk="0" h="34" w="332">
                    <a:moveTo>
                      <a:pt x="17" y="34"/>
                    </a:moveTo>
                    <a:cubicBezTo>
                      <a:pt x="8" y="34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4" y="0"/>
                      <a:pt x="332" y="7"/>
                      <a:pt x="332" y="17"/>
                    </a:cubicBezTo>
                    <a:cubicBezTo>
                      <a:pt x="332" y="26"/>
                      <a:pt x="324" y="34"/>
                      <a:pt x="315" y="34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37"/>
                  <a:buFont typeface="Arial"/>
                  <a:buNone/>
                </a:pPr>
                <a:r>
                  <a:t/>
                </a:r>
                <a:endParaRPr b="0" i="0" sz="33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4202907" y="3823097"/>
                <a:ext cx="731044" cy="329803"/>
              </a:xfrm>
              <a:custGeom>
                <a:rect b="b" l="l" r="r" t="t"/>
                <a:pathLst>
                  <a:path extrusionOk="0" h="174" w="386">
                    <a:moveTo>
                      <a:pt x="3" y="30"/>
                    </a:moveTo>
                    <a:cubicBezTo>
                      <a:pt x="3" y="30"/>
                      <a:pt x="3" y="30"/>
                      <a:pt x="3" y="30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2" y="62"/>
                      <a:pt x="2" y="62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53"/>
                      <a:pt x="12" y="168"/>
                      <a:pt x="27" y="174"/>
                    </a:cubicBezTo>
                    <a:cubicBezTo>
                      <a:pt x="34" y="173"/>
                      <a:pt x="359" y="174"/>
                      <a:pt x="359" y="174"/>
                    </a:cubicBezTo>
                    <a:cubicBezTo>
                      <a:pt x="374" y="168"/>
                      <a:pt x="384" y="153"/>
                      <a:pt x="384" y="136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6"/>
                      <a:pt x="385" y="3"/>
                      <a:pt x="38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1"/>
                      <a:pt x="2" y="21"/>
                      <a:pt x="3" y="3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3837385" y="2209800"/>
                <a:ext cx="1464469" cy="1539479"/>
              </a:xfrm>
              <a:custGeom>
                <a:rect b="b" l="l" r="r" t="t"/>
                <a:pathLst>
                  <a:path extrusionOk="0" h="813" w="773">
                    <a:moveTo>
                      <a:pt x="597" y="797"/>
                    </a:moveTo>
                    <a:cubicBezTo>
                      <a:pt x="613" y="771"/>
                      <a:pt x="632" y="748"/>
                      <a:pt x="652" y="723"/>
                    </a:cubicBezTo>
                    <a:cubicBezTo>
                      <a:pt x="709" y="655"/>
                      <a:pt x="773" y="577"/>
                      <a:pt x="773" y="385"/>
                    </a:cubicBezTo>
                    <a:cubicBezTo>
                      <a:pt x="773" y="173"/>
                      <a:pt x="600" y="0"/>
                      <a:pt x="388" y="0"/>
                    </a:cubicBezTo>
                    <a:cubicBezTo>
                      <a:pt x="384" y="0"/>
                      <a:pt x="384" y="0"/>
                      <a:pt x="384" y="0"/>
                    </a:cubicBezTo>
                    <a:cubicBezTo>
                      <a:pt x="172" y="0"/>
                      <a:pt x="0" y="173"/>
                      <a:pt x="0" y="385"/>
                    </a:cubicBezTo>
                    <a:cubicBezTo>
                      <a:pt x="0" y="577"/>
                      <a:pt x="64" y="655"/>
                      <a:pt x="120" y="723"/>
                    </a:cubicBezTo>
                    <a:cubicBezTo>
                      <a:pt x="140" y="748"/>
                      <a:pt x="159" y="771"/>
                      <a:pt x="175" y="797"/>
                    </a:cubicBezTo>
                    <a:cubicBezTo>
                      <a:pt x="178" y="803"/>
                      <a:pt x="180" y="808"/>
                      <a:pt x="183" y="813"/>
                    </a:cubicBezTo>
                    <a:cubicBezTo>
                      <a:pt x="589" y="813"/>
                      <a:pt x="589" y="813"/>
                      <a:pt x="589" y="813"/>
                    </a:cubicBezTo>
                    <a:cubicBezTo>
                      <a:pt x="592" y="808"/>
                      <a:pt x="594" y="802"/>
                      <a:pt x="597" y="7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8" name="Google Shape;328;p25"/>
            <p:cNvGrpSpPr/>
            <p:nvPr/>
          </p:nvGrpSpPr>
          <p:grpSpPr>
            <a:xfrm>
              <a:off x="3709408" y="2116302"/>
              <a:ext cx="4771595" cy="2569997"/>
              <a:chOff x="3258303" y="1873336"/>
              <a:chExt cx="5673806" cy="3055931"/>
            </a:xfrm>
          </p:grpSpPr>
          <p:sp>
            <p:nvSpPr>
              <p:cNvPr id="329" name="Google Shape;329;p25"/>
              <p:cNvSpPr/>
              <p:nvPr/>
            </p:nvSpPr>
            <p:spPr>
              <a:xfrm>
                <a:off x="3258303" y="4164267"/>
                <a:ext cx="765000" cy="7650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3412370" y="4318680"/>
                <a:ext cx="456866" cy="456174"/>
              </a:xfrm>
              <a:custGeom>
                <a:rect b="b" l="l" r="r" t="t"/>
                <a:pathLst>
                  <a:path extrusionOk="0" h="604605" w="605522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4092177" y="2544334"/>
                <a:ext cx="765000" cy="7650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4246244" y="2698747"/>
                <a:ext cx="456866" cy="456174"/>
              </a:xfrm>
              <a:custGeom>
                <a:rect b="b" l="l" r="r" t="t"/>
                <a:pathLst>
                  <a:path extrusionOk="0" h="604605" w="605522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5712110" y="1873336"/>
                <a:ext cx="765000" cy="7650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5866177" y="2027749"/>
                <a:ext cx="456866" cy="456174"/>
              </a:xfrm>
              <a:custGeom>
                <a:rect b="b" l="l" r="r" t="t"/>
                <a:pathLst>
                  <a:path extrusionOk="0" h="604605" w="605522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7332042" y="2544334"/>
                <a:ext cx="765000" cy="7650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7486109" y="2698747"/>
                <a:ext cx="456866" cy="456174"/>
              </a:xfrm>
              <a:custGeom>
                <a:rect b="b" l="l" r="r" t="t"/>
                <a:pathLst>
                  <a:path extrusionOk="0" h="604605" w="605522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8167109" y="4164267"/>
                <a:ext cx="765000" cy="7650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8321176" y="4318680"/>
                <a:ext cx="456866" cy="456174"/>
              </a:xfrm>
              <a:custGeom>
                <a:rect b="b" l="l" r="r" t="t"/>
                <a:pathLst>
                  <a:path extrusionOk="0" h="604605" w="605522">
                    <a:moveTo>
                      <a:pt x="169739" y="214306"/>
                    </a:moveTo>
                    <a:cubicBezTo>
                      <a:pt x="174669" y="212874"/>
                      <a:pt x="180136" y="213322"/>
                      <a:pt x="184976" y="216005"/>
                    </a:cubicBezTo>
                    <a:lnTo>
                      <a:pt x="287155" y="272658"/>
                    </a:lnTo>
                    <a:cubicBezTo>
                      <a:pt x="291816" y="270153"/>
                      <a:pt x="297074" y="268841"/>
                      <a:pt x="302691" y="268841"/>
                    </a:cubicBezTo>
                    <a:cubicBezTo>
                      <a:pt x="308307" y="268841"/>
                      <a:pt x="313685" y="270153"/>
                      <a:pt x="318346" y="272658"/>
                    </a:cubicBezTo>
                    <a:lnTo>
                      <a:pt x="420524" y="216005"/>
                    </a:lnTo>
                    <a:cubicBezTo>
                      <a:pt x="430204" y="210638"/>
                      <a:pt x="442394" y="214216"/>
                      <a:pt x="447652" y="223877"/>
                    </a:cubicBezTo>
                    <a:cubicBezTo>
                      <a:pt x="453030" y="233418"/>
                      <a:pt x="449564" y="245584"/>
                      <a:pt x="439884" y="250951"/>
                    </a:cubicBezTo>
                    <a:lnTo>
                      <a:pt x="335674" y="308677"/>
                    </a:lnTo>
                    <a:cubicBezTo>
                      <a:pt x="332567" y="324063"/>
                      <a:pt x="319063" y="335751"/>
                      <a:pt x="302691" y="335751"/>
                    </a:cubicBezTo>
                    <a:cubicBezTo>
                      <a:pt x="286438" y="335751"/>
                      <a:pt x="272814" y="324182"/>
                      <a:pt x="269826" y="308677"/>
                    </a:cubicBezTo>
                    <a:lnTo>
                      <a:pt x="165497" y="250951"/>
                    </a:lnTo>
                    <a:cubicBezTo>
                      <a:pt x="155817" y="245584"/>
                      <a:pt x="152351" y="233418"/>
                      <a:pt x="157729" y="223877"/>
                    </a:cubicBezTo>
                    <a:cubicBezTo>
                      <a:pt x="160418" y="219047"/>
                      <a:pt x="164810" y="215737"/>
                      <a:pt x="169739" y="214306"/>
                    </a:cubicBezTo>
                    <a:close/>
                    <a:moveTo>
                      <a:pt x="286807" y="64195"/>
                    </a:moveTo>
                    <a:cubicBezTo>
                      <a:pt x="252032" y="66462"/>
                      <a:pt x="219169" y="76247"/>
                      <a:pt x="190010" y="91878"/>
                    </a:cubicBezTo>
                    <a:lnTo>
                      <a:pt x="203036" y="114311"/>
                    </a:lnTo>
                    <a:cubicBezTo>
                      <a:pt x="204231" y="116339"/>
                      <a:pt x="204470" y="118606"/>
                      <a:pt x="203872" y="120754"/>
                    </a:cubicBezTo>
                    <a:cubicBezTo>
                      <a:pt x="203394" y="122902"/>
                      <a:pt x="201960" y="124692"/>
                      <a:pt x="200048" y="125885"/>
                    </a:cubicBezTo>
                    <a:cubicBezTo>
                      <a:pt x="197419" y="127436"/>
                      <a:pt x="194193" y="127317"/>
                      <a:pt x="191564" y="125885"/>
                    </a:cubicBezTo>
                    <a:cubicBezTo>
                      <a:pt x="190249" y="125169"/>
                      <a:pt x="189173" y="124095"/>
                      <a:pt x="188456" y="122782"/>
                    </a:cubicBezTo>
                    <a:lnTo>
                      <a:pt x="175431" y="100469"/>
                    </a:lnTo>
                    <a:cubicBezTo>
                      <a:pt x="147108" y="118248"/>
                      <a:pt x="122849" y="141874"/>
                      <a:pt x="104207" y="169557"/>
                    </a:cubicBezTo>
                    <a:lnTo>
                      <a:pt x="131692" y="185307"/>
                    </a:lnTo>
                    <a:cubicBezTo>
                      <a:pt x="139221" y="189722"/>
                      <a:pt x="141850" y="199387"/>
                      <a:pt x="137428" y="207024"/>
                    </a:cubicBezTo>
                    <a:cubicBezTo>
                      <a:pt x="134560" y="212155"/>
                      <a:pt x="129183" y="215018"/>
                      <a:pt x="123686" y="215018"/>
                    </a:cubicBezTo>
                    <a:cubicBezTo>
                      <a:pt x="120937" y="215018"/>
                      <a:pt x="118188" y="214302"/>
                      <a:pt x="115679" y="212871"/>
                    </a:cubicBezTo>
                    <a:lnTo>
                      <a:pt x="88313" y="197001"/>
                    </a:lnTo>
                    <a:cubicBezTo>
                      <a:pt x="73614" y="226593"/>
                      <a:pt x="65010" y="259645"/>
                      <a:pt x="63815" y="294606"/>
                    </a:cubicBezTo>
                    <a:lnTo>
                      <a:pt x="89866" y="294487"/>
                    </a:lnTo>
                    <a:cubicBezTo>
                      <a:pt x="94527" y="294487"/>
                      <a:pt x="98351" y="298305"/>
                      <a:pt x="98351" y="302959"/>
                    </a:cubicBezTo>
                    <a:cubicBezTo>
                      <a:pt x="98351" y="305107"/>
                      <a:pt x="97514" y="307254"/>
                      <a:pt x="95841" y="308925"/>
                    </a:cubicBezTo>
                    <a:cubicBezTo>
                      <a:pt x="94288" y="310476"/>
                      <a:pt x="92256" y="311311"/>
                      <a:pt x="89986" y="311311"/>
                    </a:cubicBezTo>
                    <a:lnTo>
                      <a:pt x="63934" y="311431"/>
                    </a:lnTo>
                    <a:cubicBezTo>
                      <a:pt x="65249" y="345795"/>
                      <a:pt x="73853" y="378370"/>
                      <a:pt x="88313" y="407604"/>
                    </a:cubicBezTo>
                    <a:lnTo>
                      <a:pt x="115679" y="391734"/>
                    </a:lnTo>
                    <a:cubicBezTo>
                      <a:pt x="123327" y="387320"/>
                      <a:pt x="133126" y="389945"/>
                      <a:pt x="137428" y="397581"/>
                    </a:cubicBezTo>
                    <a:cubicBezTo>
                      <a:pt x="141850" y="405218"/>
                      <a:pt x="139221" y="414883"/>
                      <a:pt x="131692" y="419298"/>
                    </a:cubicBezTo>
                    <a:lnTo>
                      <a:pt x="104207" y="435048"/>
                    </a:lnTo>
                    <a:cubicBezTo>
                      <a:pt x="123208" y="463208"/>
                      <a:pt x="147825" y="487073"/>
                      <a:pt x="176626" y="504971"/>
                    </a:cubicBezTo>
                    <a:lnTo>
                      <a:pt x="189532" y="482419"/>
                    </a:lnTo>
                    <a:cubicBezTo>
                      <a:pt x="191086" y="479794"/>
                      <a:pt x="193834" y="478243"/>
                      <a:pt x="196941" y="478243"/>
                    </a:cubicBezTo>
                    <a:cubicBezTo>
                      <a:pt x="198375" y="478243"/>
                      <a:pt x="199809" y="478601"/>
                      <a:pt x="201124" y="479317"/>
                    </a:cubicBezTo>
                    <a:cubicBezTo>
                      <a:pt x="203036" y="480510"/>
                      <a:pt x="204470" y="482300"/>
                      <a:pt x="205067" y="484448"/>
                    </a:cubicBezTo>
                    <a:cubicBezTo>
                      <a:pt x="205665" y="486595"/>
                      <a:pt x="205306" y="488863"/>
                      <a:pt x="204231" y="490772"/>
                    </a:cubicBezTo>
                    <a:lnTo>
                      <a:pt x="191325" y="513324"/>
                    </a:lnTo>
                    <a:cubicBezTo>
                      <a:pt x="220125" y="528597"/>
                      <a:pt x="252510" y="538143"/>
                      <a:pt x="286807" y="540410"/>
                    </a:cubicBezTo>
                    <a:lnTo>
                      <a:pt x="286807" y="508789"/>
                    </a:lnTo>
                    <a:cubicBezTo>
                      <a:pt x="286807" y="499960"/>
                      <a:pt x="293978" y="492800"/>
                      <a:pt x="302701" y="492800"/>
                    </a:cubicBezTo>
                    <a:cubicBezTo>
                      <a:pt x="311545" y="492800"/>
                      <a:pt x="318715" y="499960"/>
                      <a:pt x="318715" y="508789"/>
                    </a:cubicBezTo>
                    <a:lnTo>
                      <a:pt x="318715" y="540410"/>
                    </a:lnTo>
                    <a:cubicBezTo>
                      <a:pt x="353490" y="538143"/>
                      <a:pt x="386354" y="528358"/>
                      <a:pt x="415512" y="512608"/>
                    </a:cubicBezTo>
                    <a:lnTo>
                      <a:pt x="402367" y="490175"/>
                    </a:lnTo>
                    <a:cubicBezTo>
                      <a:pt x="401291" y="488266"/>
                      <a:pt x="400933" y="485999"/>
                      <a:pt x="401530" y="483851"/>
                    </a:cubicBezTo>
                    <a:cubicBezTo>
                      <a:pt x="402128" y="481703"/>
                      <a:pt x="403562" y="479794"/>
                      <a:pt x="405474" y="478720"/>
                    </a:cubicBezTo>
                    <a:cubicBezTo>
                      <a:pt x="406789" y="478004"/>
                      <a:pt x="408223" y="477527"/>
                      <a:pt x="409657" y="477527"/>
                    </a:cubicBezTo>
                    <a:cubicBezTo>
                      <a:pt x="412644" y="477527"/>
                      <a:pt x="415512" y="479198"/>
                      <a:pt x="416946" y="481703"/>
                    </a:cubicBezTo>
                    <a:lnTo>
                      <a:pt x="430092" y="504136"/>
                    </a:lnTo>
                    <a:cubicBezTo>
                      <a:pt x="458294" y="486357"/>
                      <a:pt x="482553" y="462731"/>
                      <a:pt x="501196" y="435048"/>
                    </a:cubicBezTo>
                    <a:lnTo>
                      <a:pt x="473830" y="419298"/>
                    </a:lnTo>
                    <a:cubicBezTo>
                      <a:pt x="466182" y="414883"/>
                      <a:pt x="463672" y="405218"/>
                      <a:pt x="467974" y="397581"/>
                    </a:cubicBezTo>
                    <a:cubicBezTo>
                      <a:pt x="472396" y="389945"/>
                      <a:pt x="482195" y="387320"/>
                      <a:pt x="489724" y="391734"/>
                    </a:cubicBezTo>
                    <a:lnTo>
                      <a:pt x="517209" y="407485"/>
                    </a:lnTo>
                    <a:cubicBezTo>
                      <a:pt x="531789" y="377893"/>
                      <a:pt x="540512" y="344841"/>
                      <a:pt x="541588" y="309999"/>
                    </a:cubicBezTo>
                    <a:lnTo>
                      <a:pt x="515536" y="309999"/>
                    </a:lnTo>
                    <a:cubicBezTo>
                      <a:pt x="514102" y="309999"/>
                      <a:pt x="512668" y="309641"/>
                      <a:pt x="511354" y="308925"/>
                    </a:cubicBezTo>
                    <a:cubicBezTo>
                      <a:pt x="508725" y="307493"/>
                      <a:pt x="507171" y="304629"/>
                      <a:pt x="507171" y="301646"/>
                    </a:cubicBezTo>
                    <a:cubicBezTo>
                      <a:pt x="507171" y="299379"/>
                      <a:pt x="508008" y="297351"/>
                      <a:pt x="509561" y="295680"/>
                    </a:cubicBezTo>
                    <a:cubicBezTo>
                      <a:pt x="511115" y="294129"/>
                      <a:pt x="513266" y="293174"/>
                      <a:pt x="515536" y="293174"/>
                    </a:cubicBezTo>
                    <a:lnTo>
                      <a:pt x="541588" y="293174"/>
                    </a:lnTo>
                    <a:cubicBezTo>
                      <a:pt x="540273" y="258810"/>
                      <a:pt x="531669" y="226235"/>
                      <a:pt x="517209" y="197001"/>
                    </a:cubicBezTo>
                    <a:lnTo>
                      <a:pt x="489724" y="212871"/>
                    </a:lnTo>
                    <a:cubicBezTo>
                      <a:pt x="487214" y="214302"/>
                      <a:pt x="484585" y="215018"/>
                      <a:pt x="481836" y="215018"/>
                    </a:cubicBezTo>
                    <a:cubicBezTo>
                      <a:pt x="476339" y="215018"/>
                      <a:pt x="470962" y="212155"/>
                      <a:pt x="467974" y="207024"/>
                    </a:cubicBezTo>
                    <a:cubicBezTo>
                      <a:pt x="463553" y="199387"/>
                      <a:pt x="466182" y="189722"/>
                      <a:pt x="473830" y="185307"/>
                    </a:cubicBezTo>
                    <a:lnTo>
                      <a:pt x="501196" y="169437"/>
                    </a:lnTo>
                    <a:cubicBezTo>
                      <a:pt x="482314" y="141397"/>
                      <a:pt x="457577" y="117532"/>
                      <a:pt x="428777" y="99634"/>
                    </a:cubicBezTo>
                    <a:lnTo>
                      <a:pt x="415871" y="122066"/>
                    </a:lnTo>
                    <a:cubicBezTo>
                      <a:pt x="414437" y="124692"/>
                      <a:pt x="411569" y="126362"/>
                      <a:pt x="408581" y="126362"/>
                    </a:cubicBezTo>
                    <a:cubicBezTo>
                      <a:pt x="407147" y="126362"/>
                      <a:pt x="405713" y="126004"/>
                      <a:pt x="404398" y="125288"/>
                    </a:cubicBezTo>
                    <a:cubicBezTo>
                      <a:pt x="400335" y="122902"/>
                      <a:pt x="398901" y="117771"/>
                      <a:pt x="401291" y="113714"/>
                    </a:cubicBezTo>
                    <a:lnTo>
                      <a:pt x="414198" y="91281"/>
                    </a:lnTo>
                    <a:cubicBezTo>
                      <a:pt x="385278" y="76008"/>
                      <a:pt x="353012" y="66462"/>
                      <a:pt x="318715" y="64195"/>
                    </a:cubicBezTo>
                    <a:lnTo>
                      <a:pt x="318715" y="95816"/>
                    </a:lnTo>
                    <a:cubicBezTo>
                      <a:pt x="318715" y="104645"/>
                      <a:pt x="311545" y="111685"/>
                      <a:pt x="302701" y="111685"/>
                    </a:cubicBezTo>
                    <a:cubicBezTo>
                      <a:pt x="293978" y="111685"/>
                      <a:pt x="286807" y="104645"/>
                      <a:pt x="286807" y="95816"/>
                    </a:cubicBezTo>
                    <a:close/>
                    <a:moveTo>
                      <a:pt x="302701" y="0"/>
                    </a:moveTo>
                    <a:cubicBezTo>
                      <a:pt x="469647" y="0"/>
                      <a:pt x="605522" y="135550"/>
                      <a:pt x="605522" y="302243"/>
                    </a:cubicBezTo>
                    <a:cubicBezTo>
                      <a:pt x="605522" y="468936"/>
                      <a:pt x="469647" y="604605"/>
                      <a:pt x="302701" y="604605"/>
                    </a:cubicBezTo>
                    <a:cubicBezTo>
                      <a:pt x="135755" y="604605"/>
                      <a:pt x="0" y="468936"/>
                      <a:pt x="0" y="302243"/>
                    </a:cubicBezTo>
                    <a:cubicBezTo>
                      <a:pt x="0" y="135550"/>
                      <a:pt x="135755" y="0"/>
                      <a:pt x="302701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" name="Google Shape;339;p25"/>
            <p:cNvGrpSpPr/>
            <p:nvPr/>
          </p:nvGrpSpPr>
          <p:grpSpPr>
            <a:xfrm>
              <a:off x="673100" y="1969456"/>
              <a:ext cx="2197825" cy="3802750"/>
              <a:chOff x="8507725" y="1781570"/>
              <a:chExt cx="3011174" cy="3802750"/>
            </a:xfrm>
          </p:grpSpPr>
          <p:grpSp>
            <p:nvGrpSpPr>
              <p:cNvPr id="340" name="Google Shape;340;p25"/>
              <p:cNvGrpSpPr/>
              <p:nvPr/>
            </p:nvGrpSpPr>
            <p:grpSpPr>
              <a:xfrm>
                <a:off x="8507725" y="1781570"/>
                <a:ext cx="3011174" cy="1017430"/>
                <a:chOff x="8661000" y="1781570"/>
                <a:chExt cx="2295000" cy="1017430"/>
              </a:xfrm>
            </p:grpSpPr>
            <p:sp>
              <p:nvSpPr>
                <p:cNvPr id="341" name="Google Shape;341;p25"/>
                <p:cNvSpPr txBox="1"/>
                <p:nvPr/>
              </p:nvSpPr>
              <p:spPr>
                <a:xfrm>
                  <a:off x="8661000" y="1781570"/>
                  <a:ext cx="2295000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00"/>
                    <a:buFont typeface="Arial"/>
                    <a:buNone/>
                  </a:pPr>
                  <a:r>
                    <a:rPr b="1" i="0" lang="en-US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 here</a:t>
                  </a:r>
                  <a:endParaRPr b="1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25"/>
                <p:cNvSpPr txBox="1"/>
                <p:nvPr/>
              </p:nvSpPr>
              <p:spPr>
                <a:xfrm>
                  <a:off x="8661000" y="2174082"/>
                  <a:ext cx="2295000" cy="624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00"/>
                    <a:buFont typeface="Arial"/>
                    <a:buNone/>
                  </a:pPr>
                  <a:r>
                    <a:rPr b="0" i="0" lang="en-US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Copy paste fonts. Choose the only option to retain text.….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3" name="Google Shape;343;p25"/>
              <p:cNvSpPr txBox="1"/>
              <p:nvPr/>
            </p:nvSpPr>
            <p:spPr>
              <a:xfrm>
                <a:off x="8507726" y="3566742"/>
                <a:ext cx="3011174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text.….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5"/>
              <p:cNvSpPr txBox="1"/>
              <p:nvPr/>
            </p:nvSpPr>
            <p:spPr>
              <a:xfrm>
                <a:off x="8507726" y="4959402"/>
                <a:ext cx="3011174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text.….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5" name="Google Shape;345;p25"/>
            <p:cNvSpPr txBox="1"/>
            <p:nvPr/>
          </p:nvSpPr>
          <p:spPr>
            <a:xfrm>
              <a:off x="5483645" y="1802405"/>
              <a:ext cx="1224710" cy="246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"/>
                <a:buFont typeface="Arial"/>
                <a:buNone/>
              </a:pPr>
              <a:r>
                <a:rPr b="0" i="0" lang="en-US" sz="124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0" i="0" sz="12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>
              <a:off x="4120007" y="2344405"/>
              <a:ext cx="1224710" cy="246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"/>
                <a:buFont typeface="Arial"/>
                <a:buNone/>
              </a:pPr>
              <a:r>
                <a:rPr b="0" i="0" lang="en-US" sz="124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0" i="0" sz="12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 txBox="1"/>
            <p:nvPr/>
          </p:nvSpPr>
          <p:spPr>
            <a:xfrm>
              <a:off x="6844691" y="2344405"/>
              <a:ext cx="1224710" cy="246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"/>
                <a:buFont typeface="Arial"/>
                <a:buNone/>
              </a:pPr>
              <a:r>
                <a:rPr b="0" i="0" lang="en-US" sz="124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0" i="0" sz="12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5"/>
            <p:cNvSpPr txBox="1"/>
            <p:nvPr/>
          </p:nvSpPr>
          <p:spPr>
            <a:xfrm>
              <a:off x="7546971" y="3712893"/>
              <a:ext cx="1224710" cy="246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"/>
                <a:buFont typeface="Arial"/>
                <a:buNone/>
              </a:pPr>
              <a:r>
                <a:rPr b="0" i="0" lang="en-US" sz="124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0" i="0" sz="12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5"/>
            <p:cNvSpPr txBox="1"/>
            <p:nvPr/>
          </p:nvSpPr>
          <p:spPr>
            <a:xfrm>
              <a:off x="3418730" y="3712893"/>
              <a:ext cx="1224710" cy="246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"/>
                <a:buFont typeface="Arial"/>
                <a:buNone/>
              </a:pPr>
              <a:r>
                <a:rPr b="0" i="0" lang="en-US" sz="124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0" i="0" sz="12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0" name="Google Shape;350;p25"/>
            <p:cNvGrpSpPr/>
            <p:nvPr/>
          </p:nvGrpSpPr>
          <p:grpSpPr>
            <a:xfrm>
              <a:off x="9271271" y="1969456"/>
              <a:ext cx="2247629" cy="3802750"/>
              <a:chOff x="8801090" y="1969456"/>
              <a:chExt cx="2717811" cy="3802750"/>
            </a:xfrm>
          </p:grpSpPr>
          <p:sp>
            <p:nvSpPr>
              <p:cNvPr id="351" name="Google Shape;351;p25"/>
              <p:cNvSpPr txBox="1"/>
              <p:nvPr/>
            </p:nvSpPr>
            <p:spPr>
              <a:xfrm>
                <a:off x="8801090" y="1969456"/>
                <a:ext cx="271781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5"/>
              <p:cNvSpPr txBox="1"/>
              <p:nvPr/>
            </p:nvSpPr>
            <p:spPr>
              <a:xfrm>
                <a:off x="8801090" y="2361968"/>
                <a:ext cx="271781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text.….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5"/>
              <p:cNvSpPr txBox="1"/>
              <p:nvPr/>
            </p:nvSpPr>
            <p:spPr>
              <a:xfrm>
                <a:off x="8801091" y="3754628"/>
                <a:ext cx="271781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text.….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5"/>
              <p:cNvSpPr txBox="1"/>
              <p:nvPr/>
            </p:nvSpPr>
            <p:spPr>
              <a:xfrm>
                <a:off x="8801091" y="5147288"/>
                <a:ext cx="271781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text.….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26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361" name="Google Shape;361;p26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362" name="Google Shape;362;p26" title="iSlide™ 版权声明  COPYRIGHT NOTICE"/>
          <p:cNvGrpSpPr/>
          <p:nvPr/>
        </p:nvGrpSpPr>
        <p:grpSpPr>
          <a:xfrm>
            <a:off x="671511" y="1142000"/>
            <a:ext cx="10848977" cy="4998825"/>
            <a:chOff x="671511" y="1142000"/>
            <a:chExt cx="10848977" cy="4998825"/>
          </a:xfrm>
        </p:grpSpPr>
        <p:cxnSp>
          <p:nvCxnSpPr>
            <p:cNvPr id="363" name="Google Shape;363;p26"/>
            <p:cNvCxnSpPr>
              <a:stCxn id="364" idx="2"/>
              <a:endCxn id="365" idx="2"/>
            </p:cNvCxnSpPr>
            <p:nvPr/>
          </p:nvCxnSpPr>
          <p:spPr>
            <a:xfrm rot="10800000">
              <a:off x="7751295" y="3429000"/>
              <a:ext cx="0" cy="10572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66" name="Google Shape;366;p26"/>
            <p:cNvCxnSpPr>
              <a:stCxn id="367" idx="2"/>
              <a:endCxn id="368" idx="2"/>
            </p:cNvCxnSpPr>
            <p:nvPr/>
          </p:nvCxnSpPr>
          <p:spPr>
            <a:xfrm rot="10800000">
              <a:off x="10017314" y="2237699"/>
              <a:ext cx="0" cy="22485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69" name="Google Shape;369;p26"/>
            <p:cNvCxnSpPr>
              <a:stCxn id="370" idx="2"/>
              <a:endCxn id="371" idx="2"/>
            </p:cNvCxnSpPr>
            <p:nvPr/>
          </p:nvCxnSpPr>
          <p:spPr>
            <a:xfrm rot="10800000">
              <a:off x="5485279" y="4286035"/>
              <a:ext cx="0" cy="2004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370" name="Google Shape;370;p26"/>
            <p:cNvSpPr/>
            <p:nvPr/>
          </p:nvSpPr>
          <p:spPr>
            <a:xfrm flipH="1" rot="10800000">
              <a:off x="3982107" y="4486332"/>
              <a:ext cx="3006345" cy="1654493"/>
            </a:xfrm>
            <a:custGeom>
              <a:rect b="b" l="l" r="r" t="t"/>
              <a:pathLst>
                <a:path extrusionOk="0" h="1695450" w="339090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 flipH="1" rot="10800000">
              <a:off x="6248124" y="4486332"/>
              <a:ext cx="3006345" cy="1654493"/>
            </a:xfrm>
            <a:custGeom>
              <a:rect b="b" l="l" r="r" t="t"/>
              <a:pathLst>
                <a:path extrusionOk="0" h="1695450" w="339090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3">
                <a:alpha val="8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 flipH="1" rot="10800000">
              <a:off x="8514143" y="4486332"/>
              <a:ext cx="3006345" cy="1654493"/>
            </a:xfrm>
            <a:custGeom>
              <a:rect b="b" l="l" r="r" t="t"/>
              <a:pathLst>
                <a:path extrusionOk="0" h="1695450" w="3390900">
                  <a:moveTo>
                    <a:pt x="0" y="0"/>
                  </a:moveTo>
                  <a:lnTo>
                    <a:pt x="3390900" y="0"/>
                  </a:lnTo>
                  <a:cubicBezTo>
                    <a:pt x="3390900" y="936371"/>
                    <a:pt x="2631821" y="1695450"/>
                    <a:pt x="1695450" y="1695450"/>
                  </a:cubicBezTo>
                  <a:cubicBezTo>
                    <a:pt x="759079" y="1695450"/>
                    <a:pt x="0" y="936371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7496420" y="5101636"/>
              <a:ext cx="509753" cy="430778"/>
            </a:xfrm>
            <a:custGeom>
              <a:rect b="b" l="l" r="r" t="t"/>
              <a:pathLst>
                <a:path extrusionOk="0" h="285751" w="338138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5188831" y="5066505"/>
              <a:ext cx="592896" cy="501040"/>
            </a:xfrm>
            <a:custGeom>
              <a:rect b="b" l="l" r="r" t="t"/>
              <a:pathLst>
                <a:path extrusionOk="0" h="285751" w="338138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9715173" y="5061693"/>
              <a:ext cx="604285" cy="510664"/>
            </a:xfrm>
            <a:custGeom>
              <a:rect b="b" l="l" r="r" t="t"/>
              <a:pathLst>
                <a:path extrusionOk="0" h="285751" w="338138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 txBox="1"/>
            <p:nvPr/>
          </p:nvSpPr>
          <p:spPr>
            <a:xfrm>
              <a:off x="671511" y="1142000"/>
              <a:ext cx="4209489" cy="1991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Unified fonts make reading more fluent.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Theme color makes PPT more convenient to change.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Adjust the spacing to adapt to Chinese typesetting, use the reference line in PPT.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6" name="Google Shape;376;p26"/>
            <p:cNvGrpSpPr/>
            <p:nvPr/>
          </p:nvGrpSpPr>
          <p:grpSpPr>
            <a:xfrm>
              <a:off x="4598023" y="3333979"/>
              <a:ext cx="1774513" cy="952056"/>
              <a:chOff x="4566000" y="3333979"/>
              <a:chExt cx="1774513" cy="952056"/>
            </a:xfrm>
          </p:grpSpPr>
          <p:sp>
            <p:nvSpPr>
              <p:cNvPr id="371" name="Google Shape;371;p26"/>
              <p:cNvSpPr txBox="1"/>
              <p:nvPr/>
            </p:nvSpPr>
            <p:spPr>
              <a:xfrm>
                <a:off x="4566000" y="3659389"/>
                <a:ext cx="1774512" cy="62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>
                <a:off x="4566000" y="3333979"/>
                <a:ext cx="1774513" cy="325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65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166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" name="Google Shape;378;p26"/>
            <p:cNvGrpSpPr/>
            <p:nvPr/>
          </p:nvGrpSpPr>
          <p:grpSpPr>
            <a:xfrm>
              <a:off x="6864039" y="2476944"/>
              <a:ext cx="1774513" cy="952056"/>
              <a:chOff x="4566000" y="3333979"/>
              <a:chExt cx="1774513" cy="952056"/>
            </a:xfrm>
          </p:grpSpPr>
          <p:sp>
            <p:nvSpPr>
              <p:cNvPr id="365" name="Google Shape;365;p26"/>
              <p:cNvSpPr txBox="1"/>
              <p:nvPr/>
            </p:nvSpPr>
            <p:spPr>
              <a:xfrm>
                <a:off x="4566000" y="3659389"/>
                <a:ext cx="1774512" cy="62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>
                <a:off x="4566000" y="3333979"/>
                <a:ext cx="1774513" cy="325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65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166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" name="Google Shape;380;p26"/>
            <p:cNvGrpSpPr/>
            <p:nvPr/>
          </p:nvGrpSpPr>
          <p:grpSpPr>
            <a:xfrm>
              <a:off x="9130058" y="1285643"/>
              <a:ext cx="1774513" cy="952056"/>
              <a:chOff x="4566000" y="3333979"/>
              <a:chExt cx="1774513" cy="952056"/>
            </a:xfrm>
          </p:grpSpPr>
          <p:sp>
            <p:nvSpPr>
              <p:cNvPr id="368" name="Google Shape;368;p26"/>
              <p:cNvSpPr txBox="1"/>
              <p:nvPr/>
            </p:nvSpPr>
            <p:spPr>
              <a:xfrm>
                <a:off x="4566000" y="3659389"/>
                <a:ext cx="1774512" cy="62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>
                <a:off x="4566000" y="3333979"/>
                <a:ext cx="1774513" cy="325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1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65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166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87" name="Google Shape;387;p27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388" name="Google Shape;388;p27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389" name="Google Shape;389;p27" title="iSlide™ 版权声明  COPYRIGHT NOTICE"/>
          <p:cNvGrpSpPr/>
          <p:nvPr/>
        </p:nvGrpSpPr>
        <p:grpSpPr>
          <a:xfrm>
            <a:off x="669925" y="1112889"/>
            <a:ext cx="10852150" cy="5063708"/>
            <a:chOff x="669925" y="1112889"/>
            <a:chExt cx="10852150" cy="5063708"/>
          </a:xfrm>
        </p:grpSpPr>
        <p:sp>
          <p:nvSpPr>
            <p:cNvPr id="390" name="Google Shape;390;p27"/>
            <p:cNvSpPr/>
            <p:nvPr/>
          </p:nvSpPr>
          <p:spPr>
            <a:xfrm>
              <a:off x="3557300" y="1112889"/>
              <a:ext cx="5077400" cy="5063708"/>
            </a:xfrm>
            <a:prstGeom prst="donut">
              <a:avLst>
                <a:gd fmla="val 5000" name="adj"/>
              </a:avLst>
            </a:prstGeom>
            <a:solidFill>
              <a:srgbClr val="E3E6E9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4065040" y="1619260"/>
              <a:ext cx="4061920" cy="4050966"/>
            </a:xfrm>
            <a:prstGeom prst="donut">
              <a:avLst>
                <a:gd fmla="val 6250" name="adj"/>
              </a:avLst>
            </a:prstGeom>
            <a:solidFill>
              <a:srgbClr val="E3E6E9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4572780" y="2125631"/>
              <a:ext cx="3046440" cy="3038224"/>
            </a:xfrm>
            <a:prstGeom prst="donut">
              <a:avLst>
                <a:gd fmla="val 8333" name="adj"/>
              </a:avLst>
            </a:prstGeom>
            <a:solidFill>
              <a:srgbClr val="E3E6E9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5080520" y="2632001"/>
              <a:ext cx="2030961" cy="202548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25425" r="-25109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4" name="Google Shape;394;p27"/>
            <p:cNvGrpSpPr/>
            <p:nvPr/>
          </p:nvGrpSpPr>
          <p:grpSpPr>
            <a:xfrm>
              <a:off x="3445915" y="1809000"/>
              <a:ext cx="1238250" cy="1238250"/>
              <a:chOff x="4498403" y="2983026"/>
              <a:chExt cx="914400" cy="914400"/>
            </a:xfrm>
          </p:grpSpPr>
          <p:sp>
            <p:nvSpPr>
              <p:cNvPr id="395" name="Google Shape;395;p27"/>
              <p:cNvSpPr/>
              <p:nvPr/>
            </p:nvSpPr>
            <p:spPr>
              <a:xfrm>
                <a:off x="4498403" y="298302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4733787" y="3240201"/>
                <a:ext cx="443632" cy="400050"/>
              </a:xfrm>
              <a:custGeom>
                <a:rect b="b" l="l" r="r" t="t"/>
                <a:pathLst>
                  <a:path extrusionOk="0" h="548582" w="608344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7" name="Google Shape;397;p27"/>
            <p:cNvGrpSpPr/>
            <p:nvPr/>
          </p:nvGrpSpPr>
          <p:grpSpPr>
            <a:xfrm>
              <a:off x="3445915" y="4178791"/>
              <a:ext cx="1238250" cy="1238250"/>
              <a:chOff x="4498403" y="2983026"/>
              <a:chExt cx="914400" cy="914400"/>
            </a:xfrm>
          </p:grpSpPr>
          <p:sp>
            <p:nvSpPr>
              <p:cNvPr id="398" name="Google Shape;398;p27"/>
              <p:cNvSpPr/>
              <p:nvPr/>
            </p:nvSpPr>
            <p:spPr>
              <a:xfrm>
                <a:off x="4498403" y="298302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4733787" y="3240201"/>
                <a:ext cx="443632" cy="400050"/>
              </a:xfrm>
              <a:custGeom>
                <a:rect b="b" l="l" r="r" t="t"/>
                <a:pathLst>
                  <a:path extrusionOk="0" h="548582" w="608344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0" name="Google Shape;400;p27"/>
            <p:cNvGrpSpPr/>
            <p:nvPr/>
          </p:nvGrpSpPr>
          <p:grpSpPr>
            <a:xfrm>
              <a:off x="7560715" y="1809000"/>
              <a:ext cx="1238250" cy="1238250"/>
              <a:chOff x="4498403" y="2983026"/>
              <a:chExt cx="914400" cy="914400"/>
            </a:xfrm>
          </p:grpSpPr>
          <p:sp>
            <p:nvSpPr>
              <p:cNvPr id="401" name="Google Shape;401;p27"/>
              <p:cNvSpPr/>
              <p:nvPr/>
            </p:nvSpPr>
            <p:spPr>
              <a:xfrm>
                <a:off x="4498403" y="298302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4733787" y="3240201"/>
                <a:ext cx="443632" cy="400050"/>
              </a:xfrm>
              <a:custGeom>
                <a:rect b="b" l="l" r="r" t="t"/>
                <a:pathLst>
                  <a:path extrusionOk="0" h="548582" w="608344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" name="Google Shape;403;p27"/>
            <p:cNvGrpSpPr/>
            <p:nvPr/>
          </p:nvGrpSpPr>
          <p:grpSpPr>
            <a:xfrm>
              <a:off x="7560715" y="4178791"/>
              <a:ext cx="1238250" cy="1238250"/>
              <a:chOff x="4498403" y="2983026"/>
              <a:chExt cx="914400" cy="914400"/>
            </a:xfrm>
          </p:grpSpPr>
          <p:sp>
            <p:nvSpPr>
              <p:cNvPr id="404" name="Google Shape;404;p27"/>
              <p:cNvSpPr/>
              <p:nvPr/>
            </p:nvSpPr>
            <p:spPr>
              <a:xfrm>
                <a:off x="4498403" y="298302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4733787" y="3240201"/>
                <a:ext cx="443632" cy="400050"/>
              </a:xfrm>
              <a:custGeom>
                <a:rect b="b" l="l" r="r" t="t"/>
                <a:pathLst>
                  <a:path extrusionOk="0" h="548582" w="608344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6" name="Google Shape;406;p27"/>
            <p:cNvSpPr txBox="1"/>
            <p:nvPr/>
          </p:nvSpPr>
          <p:spPr>
            <a:xfrm>
              <a:off x="669925" y="1731389"/>
              <a:ext cx="2670074" cy="44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669925" y="2173195"/>
              <a:ext cx="2670074" cy="866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7"/>
            <p:cNvSpPr txBox="1"/>
            <p:nvPr/>
          </p:nvSpPr>
          <p:spPr>
            <a:xfrm>
              <a:off x="8852001" y="1731389"/>
              <a:ext cx="2670074" cy="44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8852001" y="2173195"/>
              <a:ext cx="2670074" cy="866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7"/>
            <p:cNvSpPr txBox="1"/>
            <p:nvPr/>
          </p:nvSpPr>
          <p:spPr>
            <a:xfrm>
              <a:off x="669925" y="4215680"/>
              <a:ext cx="2670074" cy="44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669925" y="4657486"/>
              <a:ext cx="2670074" cy="866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7"/>
            <p:cNvSpPr txBox="1"/>
            <p:nvPr/>
          </p:nvSpPr>
          <p:spPr>
            <a:xfrm>
              <a:off x="8852001" y="4215680"/>
              <a:ext cx="2670074" cy="44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8852001" y="4657486"/>
              <a:ext cx="2670074" cy="866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>
            <p:ph type="title"/>
          </p:nvPr>
        </p:nvSpPr>
        <p:spPr>
          <a:xfrm>
            <a:off x="3828472" y="2543098"/>
            <a:ext cx="4535055" cy="656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Section Header Here</a:t>
            </a:r>
            <a:endParaRPr b="0"/>
          </a:p>
        </p:txBody>
      </p:sp>
      <p:sp>
        <p:nvSpPr>
          <p:cNvPr id="419" name="Google Shape;419;p28"/>
          <p:cNvSpPr txBox="1"/>
          <p:nvPr>
            <p:ph idx="1" type="body"/>
          </p:nvPr>
        </p:nvSpPr>
        <p:spPr>
          <a:xfrm>
            <a:off x="3822699" y="3337970"/>
            <a:ext cx="4546600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Supporting text here.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When you copy &amp; paste, choose "keep text only" option.</a:t>
            </a:r>
            <a:endParaRPr/>
          </a:p>
        </p:txBody>
      </p:sp>
      <p:cxnSp>
        <p:nvCxnSpPr>
          <p:cNvPr id="420" name="Google Shape;420;p28"/>
          <p:cNvCxnSpPr/>
          <p:nvPr/>
        </p:nvCxnSpPr>
        <p:spPr>
          <a:xfrm>
            <a:off x="4919663" y="3219450"/>
            <a:ext cx="2352675" cy="0"/>
          </a:xfrm>
          <a:prstGeom prst="straightConnector1">
            <a:avLst/>
          </a:prstGeom>
          <a:noFill/>
          <a:ln cap="flat" cmpd="sng" w="12700">
            <a:solidFill>
              <a:srgbClr val="599D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1" name="Google Shape;421;p28"/>
          <p:cNvSpPr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3"/>
                </a:solidFill>
                <a:latin typeface="Impact"/>
              </a:rPr>
              <a:t>/03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29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428" name="Google Shape;428;p29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429" name="Google Shape;429;p29" title="iSlide™ 版权声明  COPYRIGHT NOTICE"/>
          <p:cNvGrpSpPr/>
          <p:nvPr/>
        </p:nvGrpSpPr>
        <p:grpSpPr>
          <a:xfrm>
            <a:off x="755532" y="1359000"/>
            <a:ext cx="10695468" cy="4770000"/>
            <a:chOff x="755532" y="1359000"/>
            <a:chExt cx="10695468" cy="4770000"/>
          </a:xfrm>
        </p:grpSpPr>
        <p:cxnSp>
          <p:nvCxnSpPr>
            <p:cNvPr id="430" name="Google Shape;430;p29"/>
            <p:cNvCxnSpPr>
              <a:stCxn id="431" idx="0"/>
              <a:endCxn id="432" idx="0"/>
            </p:cNvCxnSpPr>
            <p:nvPr/>
          </p:nvCxnSpPr>
          <p:spPr>
            <a:xfrm>
              <a:off x="2116178" y="3465569"/>
              <a:ext cx="7959600" cy="0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1" name="Google Shape;431;p29"/>
            <p:cNvSpPr/>
            <p:nvPr/>
          </p:nvSpPr>
          <p:spPr>
            <a:xfrm>
              <a:off x="1984223" y="3333750"/>
              <a:ext cx="263910" cy="263638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40640" marR="4064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9"/>
            <p:cNvSpPr txBox="1"/>
            <p:nvPr/>
          </p:nvSpPr>
          <p:spPr>
            <a:xfrm>
              <a:off x="1315654" y="3653483"/>
              <a:ext cx="1601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974133" y="3333750"/>
              <a:ext cx="263910" cy="263638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999999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40640" marR="4064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9"/>
            <p:cNvSpPr txBox="1"/>
            <p:nvPr/>
          </p:nvSpPr>
          <p:spPr>
            <a:xfrm>
              <a:off x="3305565" y="3653483"/>
              <a:ext cx="1601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2017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5964043" y="3333750"/>
              <a:ext cx="263910" cy="263638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40640" marR="4064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9"/>
            <p:cNvSpPr txBox="1"/>
            <p:nvPr/>
          </p:nvSpPr>
          <p:spPr>
            <a:xfrm>
              <a:off x="5295476" y="3653483"/>
              <a:ext cx="1601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2018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7953953" y="3333750"/>
              <a:ext cx="263910" cy="263638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999999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40640" marR="4064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9"/>
            <p:cNvSpPr txBox="1"/>
            <p:nvPr/>
          </p:nvSpPr>
          <p:spPr>
            <a:xfrm>
              <a:off x="7285387" y="3653483"/>
              <a:ext cx="1601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9943865" y="3333750"/>
              <a:ext cx="263910" cy="263638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3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40640" marR="4064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9"/>
            <p:cNvSpPr txBox="1"/>
            <p:nvPr/>
          </p:nvSpPr>
          <p:spPr>
            <a:xfrm>
              <a:off x="9275296" y="3653483"/>
              <a:ext cx="1601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2020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9"/>
            <p:cNvSpPr txBox="1"/>
            <p:nvPr/>
          </p:nvSpPr>
          <p:spPr>
            <a:xfrm>
              <a:off x="755532" y="5243077"/>
              <a:ext cx="3064666" cy="831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…..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9"/>
            <p:cNvSpPr txBox="1"/>
            <p:nvPr/>
          </p:nvSpPr>
          <p:spPr>
            <a:xfrm>
              <a:off x="755532" y="4913986"/>
              <a:ext cx="30646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850815" y="4548625"/>
              <a:ext cx="461080" cy="365375"/>
            </a:xfrm>
            <a:custGeom>
              <a:rect b="b" l="l" r="r" t="t"/>
              <a:pathLst>
                <a:path extrusionOk="0" h="480339" w="606157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4" name="Google Shape;444;p29"/>
            <p:cNvCxnSpPr/>
            <p:nvPr/>
          </p:nvCxnSpPr>
          <p:spPr>
            <a:xfrm>
              <a:off x="3319074" y="4725000"/>
              <a:ext cx="0" cy="1403607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5" name="Google Shape;445;p29"/>
            <p:cNvCxnSpPr/>
            <p:nvPr/>
          </p:nvCxnSpPr>
          <p:spPr>
            <a:xfrm>
              <a:off x="7285387" y="4725000"/>
              <a:ext cx="0" cy="1404000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6" name="Google Shape;446;p29"/>
            <p:cNvSpPr txBox="1"/>
            <p:nvPr/>
          </p:nvSpPr>
          <p:spPr>
            <a:xfrm>
              <a:off x="4570933" y="5258875"/>
              <a:ext cx="3064666" cy="832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…..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 txBox="1"/>
            <p:nvPr/>
          </p:nvSpPr>
          <p:spPr>
            <a:xfrm>
              <a:off x="4570933" y="4929785"/>
              <a:ext cx="30646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4666216" y="4548625"/>
              <a:ext cx="461080" cy="365375"/>
            </a:xfrm>
            <a:custGeom>
              <a:rect b="b" l="l" r="r" t="t"/>
              <a:pathLst>
                <a:path extrusionOk="0" h="480339" w="606157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 txBox="1"/>
            <p:nvPr/>
          </p:nvSpPr>
          <p:spPr>
            <a:xfrm>
              <a:off x="8386334" y="5250313"/>
              <a:ext cx="3064666" cy="832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…..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 txBox="1"/>
            <p:nvPr/>
          </p:nvSpPr>
          <p:spPr>
            <a:xfrm>
              <a:off x="8386334" y="4921223"/>
              <a:ext cx="30646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8481617" y="4548625"/>
              <a:ext cx="461080" cy="365375"/>
            </a:xfrm>
            <a:custGeom>
              <a:rect b="b" l="l" r="r" t="t"/>
              <a:pathLst>
                <a:path extrusionOk="0" h="480339" w="606157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 txBox="1"/>
            <p:nvPr/>
          </p:nvSpPr>
          <p:spPr>
            <a:xfrm>
              <a:off x="2573755" y="2053452"/>
              <a:ext cx="3064666" cy="831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…..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9"/>
            <p:cNvSpPr txBox="1"/>
            <p:nvPr/>
          </p:nvSpPr>
          <p:spPr>
            <a:xfrm>
              <a:off x="2573755" y="1724361"/>
              <a:ext cx="30646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669038" y="1359000"/>
              <a:ext cx="461080" cy="365375"/>
            </a:xfrm>
            <a:custGeom>
              <a:rect b="b" l="l" r="r" t="t"/>
              <a:pathLst>
                <a:path extrusionOk="0" h="480339" w="606157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5" name="Google Shape;455;p29"/>
            <p:cNvCxnSpPr/>
            <p:nvPr/>
          </p:nvCxnSpPr>
          <p:spPr>
            <a:xfrm>
              <a:off x="5295476" y="1486074"/>
              <a:ext cx="0" cy="1403607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6" name="Google Shape;456;p29"/>
            <p:cNvSpPr txBox="1"/>
            <p:nvPr/>
          </p:nvSpPr>
          <p:spPr>
            <a:xfrm>
              <a:off x="6553575" y="2056733"/>
              <a:ext cx="3064666" cy="832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…..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 txBox="1"/>
            <p:nvPr/>
          </p:nvSpPr>
          <p:spPr>
            <a:xfrm>
              <a:off x="6553575" y="1727643"/>
              <a:ext cx="30646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6648858" y="1359000"/>
              <a:ext cx="461080" cy="365375"/>
            </a:xfrm>
            <a:custGeom>
              <a:rect b="b" l="l" r="r" t="t"/>
              <a:pathLst>
                <a:path extrusionOk="0" h="480339" w="606157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64" name="Google Shape;464;p30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 「 让PPT设计简单起来！」</a:t>
            </a:r>
            <a:endParaRPr/>
          </a:p>
        </p:txBody>
      </p:sp>
      <p:sp>
        <p:nvSpPr>
          <p:cNvPr id="465" name="Google Shape;465;p30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466" name="Google Shape;466;p30" title="iSlide™ 版权声明  COPYRIGHT NOTICE"/>
          <p:cNvGrpSpPr/>
          <p:nvPr/>
        </p:nvGrpSpPr>
        <p:grpSpPr>
          <a:xfrm>
            <a:off x="686725" y="1224000"/>
            <a:ext cx="10867099" cy="4919625"/>
            <a:chOff x="686725" y="1224000"/>
            <a:chExt cx="10867099" cy="4919625"/>
          </a:xfrm>
        </p:grpSpPr>
        <p:sp>
          <p:nvSpPr>
            <p:cNvPr id="467" name="Google Shape;467;p30"/>
            <p:cNvSpPr txBox="1"/>
            <p:nvPr/>
          </p:nvSpPr>
          <p:spPr>
            <a:xfrm>
              <a:off x="5151002" y="3838499"/>
              <a:ext cx="3151348" cy="1131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 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you copy &amp; paste, choose "keep text only" option.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0"/>
            <p:cNvSpPr txBox="1"/>
            <p:nvPr/>
          </p:nvSpPr>
          <p:spPr>
            <a:xfrm>
              <a:off x="8400579" y="3838499"/>
              <a:ext cx="3151348" cy="1131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 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you copy &amp; paste, choose "keep text only" option.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5157804" y="3358916"/>
              <a:ext cx="3137740" cy="417072"/>
            </a:xfrm>
            <a:prstGeom prst="rect">
              <a:avLst/>
            </a:prstGeom>
            <a:solidFill>
              <a:srgbClr val="E3E6E9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5157804" y="2214000"/>
              <a:ext cx="3137740" cy="1107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43605" l="0" r="0" t="-44615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8398680" y="3358916"/>
              <a:ext cx="3155144" cy="417072"/>
            </a:xfrm>
            <a:prstGeom prst="rect">
              <a:avLst/>
            </a:prstGeom>
            <a:solidFill>
              <a:srgbClr val="E3E6E9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8398680" y="2214000"/>
              <a:ext cx="3137740" cy="1107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43971" l="0" r="0" t="-44989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" name="Google Shape;473;p30"/>
            <p:cNvGrpSpPr/>
            <p:nvPr/>
          </p:nvGrpSpPr>
          <p:grpSpPr>
            <a:xfrm>
              <a:off x="6268206" y="1719000"/>
              <a:ext cx="916936" cy="916934"/>
              <a:chOff x="1371000" y="1758363"/>
              <a:chExt cx="731886" cy="731885"/>
            </a:xfrm>
          </p:grpSpPr>
          <p:sp>
            <p:nvSpPr>
              <p:cNvPr id="474" name="Google Shape;474;p30"/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E3E6E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rect b="b" l="l" r="r" t="t"/>
                <a:pathLst>
                  <a:path extrusionOk="0" h="577432" w="578320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6" name="Google Shape;476;p30"/>
            <p:cNvGrpSpPr/>
            <p:nvPr/>
          </p:nvGrpSpPr>
          <p:grpSpPr>
            <a:xfrm>
              <a:off x="9509082" y="1719000"/>
              <a:ext cx="916936" cy="916934"/>
              <a:chOff x="1371000" y="1758363"/>
              <a:chExt cx="731886" cy="731885"/>
            </a:xfrm>
          </p:grpSpPr>
          <p:sp>
            <p:nvSpPr>
              <p:cNvPr id="477" name="Google Shape;477;p30"/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E3E6E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0"/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rect b="b" l="l" r="r" t="t"/>
                <a:pathLst>
                  <a:path extrusionOk="0" h="577432" w="578320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9" name="Google Shape;479;p30"/>
            <p:cNvCxnSpPr/>
            <p:nvPr/>
          </p:nvCxnSpPr>
          <p:spPr>
            <a:xfrm>
              <a:off x="4734872" y="1224000"/>
              <a:ext cx="0" cy="4919625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0" name="Google Shape;480;p30"/>
            <p:cNvGrpSpPr/>
            <p:nvPr/>
          </p:nvGrpSpPr>
          <p:grpSpPr>
            <a:xfrm>
              <a:off x="686725" y="2688532"/>
              <a:ext cx="4002247" cy="1899399"/>
              <a:chOff x="687278" y="2398652"/>
              <a:chExt cx="3524773" cy="1899399"/>
            </a:xfrm>
          </p:grpSpPr>
          <p:sp>
            <p:nvSpPr>
              <p:cNvPr id="481" name="Google Shape;481;p30"/>
              <p:cNvSpPr/>
              <p:nvPr/>
            </p:nvSpPr>
            <p:spPr>
              <a:xfrm>
                <a:off x="687278" y="2840457"/>
                <a:ext cx="3524773" cy="14575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0000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Unified fonts make reading more fluent.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Theme color makes PPT more convenient to change.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Adjust the spacing to adapt to Chinese typesetting, use the reference line in PPT.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0"/>
              <p:cNvSpPr txBox="1"/>
              <p:nvPr/>
            </p:nvSpPr>
            <p:spPr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88" name="Google Shape;488;p31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 </a:t>
            </a:r>
            <a:endParaRPr/>
          </a:p>
        </p:txBody>
      </p:sp>
      <p:sp>
        <p:nvSpPr>
          <p:cNvPr id="489" name="Google Shape;489;p31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490" name="Google Shape;490;p31" title="iSlide™ 版权声明  COPYRIGHT NOTICE"/>
          <p:cNvGrpSpPr/>
          <p:nvPr/>
        </p:nvGrpSpPr>
        <p:grpSpPr>
          <a:xfrm>
            <a:off x="668425" y="1764000"/>
            <a:ext cx="10852063" cy="3724282"/>
            <a:chOff x="668425" y="1764000"/>
            <a:chExt cx="10852063" cy="3724282"/>
          </a:xfrm>
        </p:grpSpPr>
        <p:grpSp>
          <p:nvGrpSpPr>
            <p:cNvPr id="491" name="Google Shape;491;p31"/>
            <p:cNvGrpSpPr/>
            <p:nvPr/>
          </p:nvGrpSpPr>
          <p:grpSpPr>
            <a:xfrm>
              <a:off x="4680744" y="1764000"/>
              <a:ext cx="2830513" cy="3724282"/>
              <a:chOff x="2953" y="987"/>
              <a:chExt cx="1783" cy="2346"/>
            </a:xfrm>
          </p:grpSpPr>
          <p:sp>
            <p:nvSpPr>
              <p:cNvPr id="492" name="Google Shape;492;p31"/>
              <p:cNvSpPr/>
              <p:nvPr/>
            </p:nvSpPr>
            <p:spPr>
              <a:xfrm>
                <a:off x="4508" y="1862"/>
                <a:ext cx="202" cy="175"/>
              </a:xfrm>
              <a:custGeom>
                <a:rect b="b" l="l" r="r" t="t"/>
                <a:pathLst>
                  <a:path extrusionOk="0" h="20" w="23">
                    <a:moveTo>
                      <a:pt x="0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3"/>
                      <a:pt x="21" y="6"/>
                      <a:pt x="19" y="0"/>
                    </a:cubicBezTo>
                    <a:cubicBezTo>
                      <a:pt x="15" y="8"/>
                      <a:pt x="8" y="15"/>
                      <a:pt x="0" y="20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2953" y="1600"/>
                <a:ext cx="817" cy="1313"/>
              </a:xfrm>
              <a:custGeom>
                <a:rect b="b" l="l" r="r" t="t"/>
                <a:pathLst>
                  <a:path extrusionOk="0" h="150" w="93">
                    <a:moveTo>
                      <a:pt x="17" y="0"/>
                    </a:moveTo>
                    <a:cubicBezTo>
                      <a:pt x="6" y="16"/>
                      <a:pt x="0" y="35"/>
                      <a:pt x="0" y="55"/>
                    </a:cubicBezTo>
                    <a:cubicBezTo>
                      <a:pt x="0" y="100"/>
                      <a:pt x="30" y="137"/>
                      <a:pt x="71" y="150"/>
                    </a:cubicBezTo>
                    <a:cubicBezTo>
                      <a:pt x="93" y="54"/>
                      <a:pt x="93" y="54"/>
                      <a:pt x="93" y="5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3137" y="1232"/>
                <a:ext cx="694" cy="796"/>
              </a:xfrm>
              <a:custGeom>
                <a:rect b="b" l="l" r="r" t="t"/>
                <a:pathLst>
                  <a:path extrusionOk="0" h="91" w="79">
                    <a:moveTo>
                      <a:pt x="79" y="91"/>
                    </a:moveTo>
                    <a:cubicBezTo>
                      <a:pt x="61" y="79"/>
                      <a:pt x="49" y="58"/>
                      <a:pt x="49" y="35"/>
                    </a:cubicBezTo>
                    <a:cubicBezTo>
                      <a:pt x="49" y="22"/>
                      <a:pt x="53" y="10"/>
                      <a:pt x="59" y="0"/>
                    </a:cubicBezTo>
                    <a:cubicBezTo>
                      <a:pt x="35" y="5"/>
                      <a:pt x="15" y="18"/>
                      <a:pt x="0" y="36"/>
                    </a:cubicBezTo>
                    <a:cubicBezTo>
                      <a:pt x="78" y="91"/>
                      <a:pt x="78" y="91"/>
                      <a:pt x="78" y="91"/>
                    </a:cubicBezTo>
                    <a:lnTo>
                      <a:pt x="79" y="91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3638" y="2098"/>
                <a:ext cx="395" cy="850"/>
              </a:xfrm>
              <a:custGeom>
                <a:rect b="b" l="l" r="r" t="t"/>
                <a:pathLst>
                  <a:path extrusionOk="0" h="97" w="45">
                    <a:moveTo>
                      <a:pt x="45" y="2"/>
                    </a:moveTo>
                    <a:cubicBezTo>
                      <a:pt x="42" y="1"/>
                      <a:pt x="39" y="1"/>
                      <a:pt x="3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7" y="96"/>
                      <a:pt x="14" y="97"/>
                      <a:pt x="22" y="97"/>
                    </a:cubicBezTo>
                    <a:cubicBezTo>
                      <a:pt x="27" y="97"/>
                      <a:pt x="33" y="97"/>
                      <a:pt x="38" y="96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28"/>
                      <a:pt x="40" y="22"/>
                      <a:pt x="45" y="18"/>
                    </a:cubicBez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4314" y="2098"/>
                <a:ext cx="396" cy="666"/>
              </a:xfrm>
              <a:custGeom>
                <a:rect b="b" l="l" r="r" t="t"/>
                <a:pathLst>
                  <a:path extrusionOk="0" h="76" w="45">
                    <a:moveTo>
                      <a:pt x="0" y="2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4" y="22"/>
                      <a:pt x="6" y="28"/>
                      <a:pt x="6" y="34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29" y="58"/>
                      <a:pt x="44" y="31"/>
                      <a:pt x="4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1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3612" y="987"/>
                <a:ext cx="1124" cy="2346"/>
              </a:xfrm>
              <a:custGeom>
                <a:rect b="b" l="l" r="r" t="t"/>
                <a:pathLst>
                  <a:path extrusionOk="0" h="268" w="128">
                    <a:moveTo>
                      <a:pt x="75" y="147"/>
                    </a:moveTo>
                    <a:cubicBezTo>
                      <a:pt x="75" y="125"/>
                      <a:pt x="75" y="125"/>
                      <a:pt x="75" y="125"/>
                    </a:cubicBezTo>
                    <a:cubicBezTo>
                      <a:pt x="105" y="120"/>
                      <a:pt x="128" y="94"/>
                      <a:pt x="128" y="63"/>
                    </a:cubicBezTo>
                    <a:cubicBezTo>
                      <a:pt x="128" y="28"/>
                      <a:pt x="99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4"/>
                      <a:pt x="22" y="120"/>
                      <a:pt x="52" y="125"/>
                    </a:cubicBezTo>
                    <a:cubicBezTo>
                      <a:pt x="52" y="147"/>
                      <a:pt x="52" y="147"/>
                      <a:pt x="52" y="147"/>
                    </a:cubicBezTo>
                    <a:cubicBezTo>
                      <a:pt x="48" y="151"/>
                      <a:pt x="46" y="156"/>
                      <a:pt x="46" y="161"/>
                    </a:cubicBezTo>
                    <a:cubicBezTo>
                      <a:pt x="46" y="250"/>
                      <a:pt x="46" y="250"/>
                      <a:pt x="46" y="250"/>
                    </a:cubicBezTo>
                    <a:cubicBezTo>
                      <a:pt x="46" y="259"/>
                      <a:pt x="54" y="268"/>
                      <a:pt x="64" y="268"/>
                    </a:cubicBezTo>
                    <a:cubicBezTo>
                      <a:pt x="74" y="268"/>
                      <a:pt x="82" y="259"/>
                      <a:pt x="82" y="250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2" y="156"/>
                      <a:pt x="79" y="151"/>
                      <a:pt x="75" y="147"/>
                    </a:cubicBezTo>
                    <a:close/>
                    <a:moveTo>
                      <a:pt x="13" y="63"/>
                    </a:moveTo>
                    <a:cubicBezTo>
                      <a:pt x="13" y="36"/>
                      <a:pt x="36" y="14"/>
                      <a:pt x="64" y="14"/>
                    </a:cubicBezTo>
                    <a:cubicBezTo>
                      <a:pt x="92" y="14"/>
                      <a:pt x="114" y="36"/>
                      <a:pt x="114" y="63"/>
                    </a:cubicBezTo>
                    <a:cubicBezTo>
                      <a:pt x="114" y="91"/>
                      <a:pt x="92" y="113"/>
                      <a:pt x="64" y="113"/>
                    </a:cubicBezTo>
                    <a:cubicBezTo>
                      <a:pt x="36" y="113"/>
                      <a:pt x="13" y="91"/>
                      <a:pt x="13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1"/>
              <p:cNvSpPr/>
              <p:nvPr/>
            </p:nvSpPr>
            <p:spPr>
              <a:xfrm>
                <a:off x="3945" y="1451"/>
                <a:ext cx="79" cy="140"/>
              </a:xfrm>
              <a:prstGeom prst="ellipse">
                <a:avLst/>
              </a:pr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1"/>
              <p:cNvSpPr/>
              <p:nvPr/>
            </p:nvSpPr>
            <p:spPr>
              <a:xfrm>
                <a:off x="4227" y="1608"/>
                <a:ext cx="79" cy="140"/>
              </a:xfrm>
              <a:custGeom>
                <a:rect b="b" l="l" r="r" t="t"/>
                <a:pathLst>
                  <a:path extrusionOk="0" h="16" w="9">
                    <a:moveTo>
                      <a:pt x="4" y="0"/>
                    </a:moveTo>
                    <a:cubicBezTo>
                      <a:pt x="1" y="0"/>
                      <a:pt x="0" y="4"/>
                      <a:pt x="0" y="8"/>
                    </a:cubicBezTo>
                    <a:cubicBezTo>
                      <a:pt x="0" y="13"/>
                      <a:pt x="2" y="16"/>
                      <a:pt x="4" y="16"/>
                    </a:cubicBezTo>
                    <a:cubicBezTo>
                      <a:pt x="7" y="16"/>
                      <a:pt x="9" y="13"/>
                      <a:pt x="9" y="8"/>
                    </a:cubicBezTo>
                    <a:cubicBezTo>
                      <a:pt x="9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1"/>
              <p:cNvSpPr/>
              <p:nvPr/>
            </p:nvSpPr>
            <p:spPr>
              <a:xfrm>
                <a:off x="3770" y="1223"/>
                <a:ext cx="799" cy="709"/>
              </a:xfrm>
              <a:custGeom>
                <a:rect b="b" l="l" r="r" t="t"/>
                <a:pathLst>
                  <a:path extrusionOk="0" h="81" w="91">
                    <a:moveTo>
                      <a:pt x="19" y="0"/>
                    </a:moveTo>
                    <a:cubicBezTo>
                      <a:pt x="7" y="8"/>
                      <a:pt x="0" y="21"/>
                      <a:pt x="0" y="36"/>
                    </a:cubicBezTo>
                    <a:cubicBezTo>
                      <a:pt x="0" y="61"/>
                      <a:pt x="20" y="81"/>
                      <a:pt x="46" y="81"/>
                    </a:cubicBezTo>
                    <a:cubicBezTo>
                      <a:pt x="68" y="81"/>
                      <a:pt x="87" y="66"/>
                      <a:pt x="91" y="45"/>
                    </a:cubicBezTo>
                    <a:cubicBezTo>
                      <a:pt x="75" y="20"/>
                      <a:pt x="49" y="3"/>
                      <a:pt x="19" y="0"/>
                    </a:cubicBezTo>
                    <a:close/>
                    <a:moveTo>
                      <a:pt x="13" y="34"/>
                    </a:moveTo>
                    <a:cubicBezTo>
                      <a:pt x="13" y="27"/>
                      <a:pt x="18" y="21"/>
                      <a:pt x="25" y="21"/>
                    </a:cubicBezTo>
                    <a:cubicBezTo>
                      <a:pt x="33" y="21"/>
                      <a:pt x="37" y="26"/>
                      <a:pt x="37" y="34"/>
                    </a:cubicBezTo>
                    <a:cubicBezTo>
                      <a:pt x="37" y="43"/>
                      <a:pt x="31" y="48"/>
                      <a:pt x="25" y="48"/>
                    </a:cubicBezTo>
                    <a:cubicBezTo>
                      <a:pt x="18" y="48"/>
                      <a:pt x="13" y="43"/>
                      <a:pt x="13" y="34"/>
                    </a:cubicBezTo>
                    <a:close/>
                    <a:moveTo>
                      <a:pt x="25" y="66"/>
                    </a:moveTo>
                    <a:cubicBezTo>
                      <a:pt x="50" y="21"/>
                      <a:pt x="50" y="21"/>
                      <a:pt x="5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31" y="66"/>
                      <a:pt x="31" y="66"/>
                      <a:pt x="31" y="66"/>
                    </a:cubicBezTo>
                    <a:lnTo>
                      <a:pt x="25" y="66"/>
                    </a:lnTo>
                    <a:close/>
                    <a:moveTo>
                      <a:pt x="56" y="66"/>
                    </a:moveTo>
                    <a:cubicBezTo>
                      <a:pt x="50" y="66"/>
                      <a:pt x="44" y="61"/>
                      <a:pt x="44" y="53"/>
                    </a:cubicBezTo>
                    <a:cubicBezTo>
                      <a:pt x="44" y="45"/>
                      <a:pt x="49" y="39"/>
                      <a:pt x="57" y="39"/>
                    </a:cubicBezTo>
                    <a:cubicBezTo>
                      <a:pt x="64" y="39"/>
                      <a:pt x="68" y="44"/>
                      <a:pt x="68" y="52"/>
                    </a:cubicBezTo>
                    <a:cubicBezTo>
                      <a:pt x="68" y="61"/>
                      <a:pt x="63" y="66"/>
                      <a:pt x="56" y="66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1" name="Google Shape;501;p31"/>
            <p:cNvSpPr txBox="1"/>
            <p:nvPr/>
          </p:nvSpPr>
          <p:spPr>
            <a:xfrm>
              <a:off x="668425" y="3264191"/>
              <a:ext cx="3807575" cy="837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you copy &amp; paste, choose "keep text only" option.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668425" y="2885086"/>
              <a:ext cx="3807575" cy="37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3" name="Google Shape;503;p31"/>
            <p:cNvCxnSpPr/>
            <p:nvPr/>
          </p:nvCxnSpPr>
          <p:spPr>
            <a:xfrm>
              <a:off x="7511257" y="3483321"/>
              <a:ext cx="4009231" cy="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4" name="Google Shape;504;p31"/>
            <p:cNvSpPr txBox="1"/>
            <p:nvPr/>
          </p:nvSpPr>
          <p:spPr>
            <a:xfrm>
              <a:off x="7712913" y="2455005"/>
              <a:ext cx="3807575" cy="837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you copy &amp; paste, choose "keep text only" option.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7712913" y="2075900"/>
              <a:ext cx="3807575" cy="37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1"/>
            <p:cNvSpPr txBox="1"/>
            <p:nvPr/>
          </p:nvSpPr>
          <p:spPr>
            <a:xfrm>
              <a:off x="7712913" y="4013498"/>
              <a:ext cx="3807575" cy="837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you copy &amp; paste, choose "keep text only" option.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712913" y="3634393"/>
              <a:ext cx="3807575" cy="37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13" name="Google Shape;513;p32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514" name="Google Shape;514;p32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515" name="Google Shape;515;p32" title="iSlide™ 版权声明  COPYRIGHT NOTICE"/>
          <p:cNvGrpSpPr/>
          <p:nvPr/>
        </p:nvGrpSpPr>
        <p:grpSpPr>
          <a:xfrm>
            <a:off x="1059918" y="1085850"/>
            <a:ext cx="10429110" cy="5057775"/>
            <a:chOff x="1059918" y="1085850"/>
            <a:chExt cx="10429110" cy="5057775"/>
          </a:xfrm>
        </p:grpSpPr>
        <p:grpSp>
          <p:nvGrpSpPr>
  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516" name="Google Shape;516;p32" title="iSlide™ 版权声明  COPYRIGHT NOTICE"/>
            <p:cNvGrpSpPr/>
            <p:nvPr/>
          </p:nvGrpSpPr>
          <p:grpSpPr>
            <a:xfrm>
              <a:off x="1059918" y="1085850"/>
              <a:ext cx="10429110" cy="4310245"/>
              <a:chOff x="1059918" y="1028700"/>
              <a:chExt cx="10429110" cy="4310245"/>
            </a:xfrm>
          </p:grpSpPr>
          <p:sp>
            <p:nvSpPr>
              <p:cNvPr id="517" name="Google Shape;517;p32"/>
              <p:cNvSpPr/>
              <p:nvPr/>
            </p:nvSpPr>
            <p:spPr>
              <a:xfrm>
                <a:off x="1059918" y="1686790"/>
                <a:ext cx="2443859" cy="2443859"/>
              </a:xfrm>
              <a:prstGeom prst="ellipse">
                <a:avLst/>
              </a:prstGeom>
              <a:solidFill>
                <a:srgbClr val="CFE7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1503145" y="2130015"/>
                <a:ext cx="1557409" cy="1557409"/>
              </a:xfrm>
              <a:prstGeom prst="ellipse">
                <a:avLst/>
              </a:prstGeom>
              <a:solidFill>
                <a:schemeClr val="accen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9" name="Google Shape;519;p32"/>
              <p:cNvGrpSpPr/>
              <p:nvPr/>
            </p:nvGrpSpPr>
            <p:grpSpPr>
              <a:xfrm>
                <a:off x="2782688" y="1642443"/>
                <a:ext cx="3711106" cy="2532555"/>
                <a:chOff x="2644774" y="1581149"/>
                <a:chExt cx="2196111" cy="1498683"/>
              </a:xfrm>
            </p:grpSpPr>
            <p:sp>
              <p:nvSpPr>
                <p:cNvPr id="520" name="Google Shape;520;p32"/>
                <p:cNvSpPr/>
                <p:nvPr/>
              </p:nvSpPr>
              <p:spPr>
                <a:xfrm flipH="1" rot="8100000">
                  <a:off x="2864250" y="1800627"/>
                  <a:ext cx="1059730" cy="1059728"/>
                </a:xfrm>
                <a:custGeom>
                  <a:rect b="b" l="l" r="r" t="t"/>
                  <a:pathLst>
                    <a:path extrusionOk="0" h="158" w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solidFill>
                  <a:srgbClr val="CFE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>
                  <a:off x="3664247" y="1742172"/>
                  <a:ext cx="1176638" cy="1176638"/>
                </a:xfrm>
                <a:prstGeom prst="ellipse">
                  <a:avLst/>
                </a:prstGeom>
                <a:solidFill>
                  <a:srgbClr val="CFE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2" name="Google Shape;522;p32"/>
              <p:cNvGrpSpPr/>
              <p:nvPr/>
            </p:nvGrpSpPr>
            <p:grpSpPr>
              <a:xfrm>
                <a:off x="5907109" y="1878467"/>
                <a:ext cx="3090828" cy="2060511"/>
                <a:chOff x="4493703" y="1720820"/>
                <a:chExt cx="1829051" cy="1219342"/>
              </a:xfrm>
            </p:grpSpPr>
            <p:sp>
              <p:nvSpPr>
                <p:cNvPr id="523" name="Google Shape;523;p32"/>
                <p:cNvSpPr/>
                <p:nvPr/>
              </p:nvSpPr>
              <p:spPr>
                <a:xfrm flipH="1" rot="8100000">
                  <a:off x="4672271" y="1899389"/>
                  <a:ext cx="862206" cy="862204"/>
                </a:xfrm>
                <a:custGeom>
                  <a:rect b="b" l="l" r="r" t="t"/>
                  <a:pathLst>
                    <a:path extrusionOk="0" h="158" w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solidFill>
                  <a:srgbClr val="CFE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>
                  <a:off x="5331822" y="1835025"/>
                  <a:ext cx="990932" cy="990932"/>
                </a:xfrm>
                <a:prstGeom prst="ellipse">
                  <a:avLst/>
                </a:prstGeom>
                <a:solidFill>
                  <a:srgbClr val="CFE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5" name="Google Shape;525;p32"/>
              <p:cNvGrpSpPr/>
              <p:nvPr/>
            </p:nvGrpSpPr>
            <p:grpSpPr>
              <a:xfrm>
                <a:off x="8503839" y="2041069"/>
                <a:ext cx="2515072" cy="1735304"/>
                <a:chOff x="6242448" y="1847530"/>
                <a:chExt cx="1704778" cy="1176231"/>
              </a:xfrm>
            </p:grpSpPr>
            <p:sp>
              <p:nvSpPr>
                <p:cNvPr id="526" name="Google Shape;526;p32"/>
                <p:cNvSpPr/>
                <p:nvPr/>
              </p:nvSpPr>
              <p:spPr>
                <a:xfrm flipH="1" rot="8100000">
                  <a:off x="6414703" y="2019786"/>
                  <a:ext cx="831722" cy="831720"/>
                </a:xfrm>
                <a:custGeom>
                  <a:rect b="b" l="l" r="r" t="t"/>
                  <a:pathLst>
                    <a:path extrusionOk="0" h="158" w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solidFill>
                  <a:srgbClr val="CFE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>
                  <a:off x="7038181" y="1981123"/>
                  <a:ext cx="909045" cy="909045"/>
                </a:xfrm>
                <a:prstGeom prst="ellipse">
                  <a:avLst/>
                </a:prstGeom>
                <a:solidFill>
                  <a:srgbClr val="CFE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8" name="Google Shape;528;p32"/>
              <p:cNvSpPr/>
              <p:nvPr/>
            </p:nvSpPr>
            <p:spPr>
              <a:xfrm>
                <a:off x="7627103" y="2375153"/>
                <a:ext cx="1067135" cy="1067135"/>
              </a:xfrm>
              <a:prstGeom prst="ellipse">
                <a:avLst/>
              </a:prstGeom>
              <a:solidFill>
                <a:schemeClr val="accent3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9" name="Google Shape;529;p32"/>
              <p:cNvGrpSpPr/>
              <p:nvPr/>
            </p:nvGrpSpPr>
            <p:grpSpPr>
              <a:xfrm>
                <a:off x="7915900" y="2645424"/>
                <a:ext cx="489543" cy="526565"/>
                <a:chOff x="4679950" y="2714626"/>
                <a:chExt cx="188913" cy="203200"/>
              </a:xfrm>
            </p:grpSpPr>
            <p:sp>
              <p:nvSpPr>
                <p:cNvPr id="530" name="Google Shape;530;p32"/>
                <p:cNvSpPr/>
                <p:nvPr/>
              </p:nvSpPr>
              <p:spPr>
                <a:xfrm>
                  <a:off x="4792663" y="2824163"/>
                  <a:ext cx="76200" cy="93663"/>
                </a:xfrm>
                <a:custGeom>
                  <a:rect b="b" l="l" r="r" t="t"/>
                  <a:pathLst>
                    <a:path extrusionOk="0" h="62" w="51">
                      <a:moveTo>
                        <a:pt x="49" y="12"/>
                      </a:moveTo>
                      <a:cubicBezTo>
                        <a:pt x="47" y="9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0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6"/>
                      </a:cubicBezTo>
                      <a:cubicBezTo>
                        <a:pt x="2" y="10"/>
                        <a:pt x="0" y="17"/>
                        <a:pt x="0" y="25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7"/>
                        <a:pt x="2" y="53"/>
                        <a:pt x="7" y="57"/>
                      </a:cubicBezTo>
                      <a:cubicBezTo>
                        <a:pt x="12" y="61"/>
                        <a:pt x="18" y="62"/>
                        <a:pt x="26" y="62"/>
                      </a:cubicBezTo>
                      <a:cubicBezTo>
                        <a:pt x="29" y="62"/>
                        <a:pt x="32" y="62"/>
                        <a:pt x="35" y="61"/>
                      </a:cubicBezTo>
                      <a:cubicBezTo>
                        <a:pt x="38" y="61"/>
                        <a:pt x="41" y="59"/>
                        <a:pt x="43" y="58"/>
                      </a:cubicBezTo>
                      <a:cubicBezTo>
                        <a:pt x="45" y="56"/>
                        <a:pt x="47" y="53"/>
                        <a:pt x="49" y="51"/>
                      </a:cubicBezTo>
                      <a:cubicBezTo>
                        <a:pt x="50" y="48"/>
                        <a:pt x="51" y="44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19"/>
                        <a:pt x="50" y="15"/>
                        <a:pt x="49" y="12"/>
                      </a:cubicBezTo>
                      <a:close/>
                      <a:moveTo>
                        <a:pt x="37" y="39"/>
                      </a:moveTo>
                      <a:cubicBezTo>
                        <a:pt x="37" y="41"/>
                        <a:pt x="36" y="43"/>
                        <a:pt x="34" y="46"/>
                      </a:cubicBezTo>
                      <a:cubicBezTo>
                        <a:pt x="33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5" y="41"/>
                        <a:pt x="15" y="3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0"/>
                        <a:pt x="17" y="18"/>
                      </a:cubicBezTo>
                      <a:cubicBezTo>
                        <a:pt x="19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7" y="24"/>
                        <a:pt x="37" y="27"/>
                      </a:cubicBezTo>
                      <a:lnTo>
                        <a:pt x="37" y="3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>
                  <a:off x="4679950" y="2716213"/>
                  <a:ext cx="77788" cy="95250"/>
                </a:xfrm>
                <a:custGeom>
                  <a:rect b="b" l="l" r="r" t="t"/>
                  <a:pathLst>
                    <a:path extrusionOk="0" h="63" w="51">
                      <a:moveTo>
                        <a:pt x="35" y="62"/>
                      </a:moveTo>
                      <a:cubicBezTo>
                        <a:pt x="38" y="61"/>
                        <a:pt x="41" y="60"/>
                        <a:pt x="43" y="58"/>
                      </a:cubicBezTo>
                      <a:cubicBezTo>
                        <a:pt x="45" y="56"/>
                        <a:pt x="47" y="54"/>
                        <a:pt x="49" y="51"/>
                      </a:cubicBezTo>
                      <a:cubicBezTo>
                        <a:pt x="50" y="48"/>
                        <a:pt x="51" y="45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20"/>
                        <a:pt x="50" y="16"/>
                        <a:pt x="49" y="13"/>
                      </a:cubicBezTo>
                      <a:cubicBezTo>
                        <a:pt x="47" y="10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1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7"/>
                      </a:cubicBezTo>
                      <a:cubicBezTo>
                        <a:pt x="2" y="11"/>
                        <a:pt x="0" y="17"/>
                        <a:pt x="0" y="26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8"/>
                        <a:pt x="2" y="54"/>
                        <a:pt x="7" y="57"/>
                      </a:cubicBezTo>
                      <a:cubicBezTo>
                        <a:pt x="12" y="61"/>
                        <a:pt x="18" y="63"/>
                        <a:pt x="26" y="63"/>
                      </a:cubicBezTo>
                      <a:cubicBezTo>
                        <a:pt x="29" y="63"/>
                        <a:pt x="32" y="62"/>
                        <a:pt x="35" y="62"/>
                      </a:cubicBezTo>
                      <a:close/>
                      <a:moveTo>
                        <a:pt x="14" y="39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4"/>
                        <a:pt x="15" y="21"/>
                        <a:pt x="17" y="18"/>
                      </a:cubicBezTo>
                      <a:cubicBezTo>
                        <a:pt x="18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6" y="24"/>
                        <a:pt x="36" y="28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36" y="42"/>
                        <a:pt x="36" y="44"/>
                        <a:pt x="34" y="46"/>
                      </a:cubicBezTo>
                      <a:cubicBezTo>
                        <a:pt x="32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4" y="42"/>
                        <a:pt x="14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>
                  <a:off x="4710113" y="2714626"/>
                  <a:ext cx="130175" cy="203200"/>
                </a:xfrm>
                <a:custGeom>
                  <a:rect b="b" l="l" r="r" t="t"/>
                  <a:pathLst>
                    <a:path extrusionOk="0" h="134" w="86">
                      <a:moveTo>
                        <a:pt x="86" y="1"/>
                      </a:moveTo>
                      <a:cubicBezTo>
                        <a:pt x="86" y="1"/>
                        <a:pt x="85" y="0"/>
                        <a:pt x="83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0" y="0"/>
                        <a:pt x="69" y="1"/>
                        <a:pt x="68" y="1"/>
                      </a:cubicBezTo>
                      <a:cubicBezTo>
                        <a:pt x="67" y="2"/>
                        <a:pt x="66" y="3"/>
                        <a:pt x="65" y="5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1" y="131"/>
                        <a:pt x="0" y="132"/>
                        <a:pt x="1" y="133"/>
                      </a:cubicBezTo>
                      <a:cubicBezTo>
                        <a:pt x="1" y="134"/>
                        <a:pt x="2" y="134"/>
                        <a:pt x="4" y="134"/>
                      </a:cubicBezTo>
                      <a:cubicBezTo>
                        <a:pt x="15" y="134"/>
                        <a:pt x="15" y="134"/>
                        <a:pt x="15" y="134"/>
                      </a:cubicBezTo>
                      <a:cubicBezTo>
                        <a:pt x="16" y="134"/>
                        <a:pt x="17" y="134"/>
                        <a:pt x="18" y="133"/>
                      </a:cubicBezTo>
                      <a:cubicBezTo>
                        <a:pt x="19" y="133"/>
                        <a:pt x="20" y="131"/>
                        <a:pt x="21" y="129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4"/>
                        <a:pt x="86" y="2"/>
                        <a:pt x="8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3" name="Google Shape;533;p32"/>
              <p:cNvGrpSpPr/>
              <p:nvPr/>
            </p:nvGrpSpPr>
            <p:grpSpPr>
              <a:xfrm>
                <a:off x="1789626" y="2672459"/>
                <a:ext cx="994285" cy="578069"/>
                <a:chOff x="4606925" y="2349501"/>
                <a:chExt cx="341313" cy="198438"/>
              </a:xfrm>
            </p:grpSpPr>
            <p:sp>
              <p:nvSpPr>
                <p:cNvPr id="534" name="Google Shape;534;p32"/>
                <p:cNvSpPr/>
                <p:nvPr/>
              </p:nvSpPr>
              <p:spPr>
                <a:xfrm>
                  <a:off x="4779963" y="2466976"/>
                  <a:ext cx="1588" cy="15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>
                  <a:off x="4754563" y="2511426"/>
                  <a:ext cx="23813" cy="31750"/>
                </a:xfrm>
                <a:custGeom>
                  <a:rect b="b" l="l" r="r" t="t"/>
                  <a:pathLst>
                    <a:path extrusionOk="0" h="21" w="16">
                      <a:moveTo>
                        <a:pt x="16" y="3"/>
                      </a:moveTo>
                      <a:cubicBezTo>
                        <a:pt x="15" y="2"/>
                        <a:pt x="15" y="2"/>
                        <a:pt x="14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0" y="0"/>
                        <a:pt x="7" y="2"/>
                        <a:pt x="6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2" y="11"/>
                        <a:pt x="2" y="12"/>
                      </a:cubicBezTo>
                      <a:cubicBezTo>
                        <a:pt x="1" y="13"/>
                        <a:pt x="1" y="14"/>
                        <a:pt x="1" y="16"/>
                      </a:cubicBezTo>
                      <a:cubicBezTo>
                        <a:pt x="0" y="17"/>
                        <a:pt x="1" y="18"/>
                        <a:pt x="1" y="19"/>
                      </a:cubicBezTo>
                      <a:cubicBezTo>
                        <a:pt x="2" y="19"/>
                        <a:pt x="2" y="20"/>
                        <a:pt x="3" y="2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1"/>
                        <a:pt x="4" y="21"/>
                        <a:pt x="5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6" y="9"/>
                        <a:pt x="16" y="7"/>
                        <a:pt x="16" y="6"/>
                      </a:cubicBezTo>
                      <a:cubicBezTo>
                        <a:pt x="16" y="5"/>
                        <a:pt x="16" y="4"/>
                        <a:pt x="16" y="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32"/>
                <p:cNvSpPr/>
                <p:nvPr/>
              </p:nvSpPr>
              <p:spPr>
                <a:xfrm>
                  <a:off x="4733925" y="2487613"/>
                  <a:ext cx="31750" cy="46038"/>
                </a:xfrm>
                <a:custGeom>
                  <a:rect b="b" l="l" r="r" t="t"/>
                  <a:pathLst>
                    <a:path extrusionOk="0" h="30" w="22">
                      <a:moveTo>
                        <a:pt x="20" y="10"/>
                      </a:move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1" y="8"/>
                        <a:pt x="21" y="7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0" y="2"/>
                        <a:pt x="19" y="1"/>
                        <a:pt x="18" y="0"/>
                      </a:cubicBez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4" y="0"/>
                        <a:pt x="11" y="1"/>
                        <a:pt x="10" y="3"/>
                      </a:cubicBezTo>
                      <a:cubicBezTo>
                        <a:pt x="9" y="4"/>
                        <a:pt x="1" y="21"/>
                        <a:pt x="1" y="21"/>
                      </a:cubicBezTo>
                      <a:cubicBezTo>
                        <a:pt x="0" y="24"/>
                        <a:pt x="1" y="25"/>
                        <a:pt x="1" y="27"/>
                      </a:cubicBezTo>
                      <a:cubicBezTo>
                        <a:pt x="2" y="28"/>
                        <a:pt x="3" y="29"/>
                        <a:pt x="4" y="29"/>
                      </a:cubicBezTo>
                      <a:cubicBezTo>
                        <a:pt x="5" y="30"/>
                        <a:pt x="5" y="30"/>
                        <a:pt x="6" y="30"/>
                      </a:cubicBezTo>
                      <a:cubicBezTo>
                        <a:pt x="8" y="30"/>
                        <a:pt x="11" y="29"/>
                        <a:pt x="13" y="27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lnTo>
                        <a:pt x="20" y="1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32"/>
                <p:cNvSpPr/>
                <p:nvPr/>
              </p:nvSpPr>
              <p:spPr>
                <a:xfrm>
                  <a:off x="4697413" y="2471738"/>
                  <a:ext cx="20638" cy="31750"/>
                </a:xfrm>
                <a:custGeom>
                  <a:rect b="b" l="l" r="r" t="t"/>
                  <a:pathLst>
                    <a:path extrusionOk="0" h="21" w="14">
                      <a:moveTo>
                        <a:pt x="14" y="8"/>
                      </a:moveTo>
                      <a:cubicBezTo>
                        <a:pt x="14" y="6"/>
                        <a:pt x="14" y="4"/>
                        <a:pt x="13" y="3"/>
                      </a:cubicBezTo>
                      <a:cubicBezTo>
                        <a:pt x="12" y="2"/>
                        <a:pt x="11" y="1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3" y="3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0" y="15"/>
                        <a:pt x="0" y="17"/>
                        <a:pt x="1" y="18"/>
                      </a:cubicBezTo>
                      <a:cubicBezTo>
                        <a:pt x="2" y="19"/>
                        <a:pt x="3" y="20"/>
                        <a:pt x="5" y="20"/>
                      </a:cubicBezTo>
                      <a:cubicBezTo>
                        <a:pt x="5" y="20"/>
                        <a:pt x="5" y="21"/>
                        <a:pt x="6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8"/>
                        <a:pt x="14" y="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32"/>
                <p:cNvSpPr/>
                <p:nvPr/>
              </p:nvSpPr>
              <p:spPr>
                <a:xfrm>
                  <a:off x="4714875" y="2479676"/>
                  <a:ext cx="26988" cy="39688"/>
                </a:xfrm>
                <a:custGeom>
                  <a:rect b="b" l="l" r="r" t="t"/>
                  <a:pathLst>
                    <a:path extrusionOk="0" h="27" w="18">
                      <a:moveTo>
                        <a:pt x="18" y="7"/>
                      </a:moveTo>
                      <a:cubicBezTo>
                        <a:pt x="18" y="6"/>
                        <a:pt x="18" y="4"/>
                        <a:pt x="17" y="3"/>
                      </a:cubicBezTo>
                      <a:cubicBezTo>
                        <a:pt x="17" y="2"/>
                        <a:pt x="16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0"/>
                        <a:pt x="7" y="2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7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4" y="26"/>
                        <a:pt x="4" y="26"/>
                        <a:pt x="5" y="26"/>
                      </a:cubicBezTo>
                      <a:cubicBezTo>
                        <a:pt x="7" y="27"/>
                        <a:pt x="9" y="26"/>
                        <a:pt x="11" y="23"/>
                      </a:cubicBezTo>
                      <a:cubicBezTo>
                        <a:pt x="11" y="23"/>
                        <a:pt x="17" y="11"/>
                        <a:pt x="17" y="11"/>
                      </a:cubicBezTo>
                      <a:cubicBezTo>
                        <a:pt x="18" y="8"/>
                        <a:pt x="18" y="7"/>
                        <a:pt x="18" y="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32"/>
                <p:cNvSpPr/>
                <p:nvPr/>
              </p:nvSpPr>
              <p:spPr>
                <a:xfrm>
                  <a:off x="4606925" y="2352676"/>
                  <a:ext cx="76200" cy="122238"/>
                </a:xfrm>
                <a:custGeom>
                  <a:rect b="b" l="l" r="r" t="t"/>
                  <a:pathLst>
                    <a:path extrusionOk="0" h="80" w="50">
                      <a:moveTo>
                        <a:pt x="26" y="66"/>
                      </a:moveTo>
                      <a:cubicBezTo>
                        <a:pt x="29" y="27"/>
                        <a:pt x="50" y="13"/>
                        <a:pt x="50" y="1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23"/>
                        <a:pt x="1" y="65"/>
                        <a:pt x="1" y="65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9" y="80"/>
                        <a:pt x="36" y="73"/>
                        <a:pt x="36" y="7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26" y="79"/>
                        <a:pt x="26" y="71"/>
                        <a:pt x="26" y="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32"/>
                <p:cNvSpPr/>
                <p:nvPr/>
              </p:nvSpPr>
              <p:spPr>
                <a:xfrm>
                  <a:off x="4868863" y="2349501"/>
                  <a:ext cx="79375" cy="120650"/>
                </a:xfrm>
                <a:custGeom>
                  <a:rect b="b" l="l" r="r" t="t"/>
                  <a:pathLst>
                    <a:path extrusionOk="0" h="79" w="52">
                      <a:moveTo>
                        <a:pt x="21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21" y="26"/>
                        <a:pt x="24" y="64"/>
                      </a:cubicBezTo>
                      <a:cubicBezTo>
                        <a:pt x="23" y="69"/>
                        <a:pt x="23" y="78"/>
                        <a:pt x="17" y="70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72"/>
                        <a:pt x="20" y="79"/>
                        <a:pt x="25" y="76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3"/>
                        <a:pt x="52" y="23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32"/>
                <p:cNvSpPr/>
                <p:nvPr/>
              </p:nvSpPr>
              <p:spPr>
                <a:xfrm>
                  <a:off x="4700588" y="2371726"/>
                  <a:ext cx="193675" cy="176213"/>
                </a:xfrm>
                <a:custGeom>
                  <a:rect b="b" l="l" r="r" t="t"/>
                  <a:pathLst>
                    <a:path extrusionOk="0" h="117" w="129">
                      <a:moveTo>
                        <a:pt x="118" y="61"/>
                      </a:moveTo>
                      <a:cubicBezTo>
                        <a:pt x="117" y="61"/>
                        <a:pt x="117" y="61"/>
                        <a:pt x="117" y="61"/>
                      </a:cubicBezTo>
                      <a:cubicBezTo>
                        <a:pt x="114" y="59"/>
                        <a:pt x="114" y="59"/>
                        <a:pt x="114" y="59"/>
                      </a:cubicBezTo>
                      <a:cubicBezTo>
                        <a:pt x="116" y="58"/>
                        <a:pt x="118" y="58"/>
                        <a:pt x="118" y="58"/>
                      </a:cubicBezTo>
                      <a:cubicBezTo>
                        <a:pt x="124" y="55"/>
                        <a:pt x="129" y="52"/>
                        <a:pt x="129" y="52"/>
                      </a:cubicBezTo>
                      <a:cubicBezTo>
                        <a:pt x="129" y="25"/>
                        <a:pt x="111" y="8"/>
                        <a:pt x="111" y="8"/>
                      </a:cubicBezTo>
                      <a:cubicBezTo>
                        <a:pt x="111" y="8"/>
                        <a:pt x="104" y="13"/>
                        <a:pt x="98" y="14"/>
                      </a:cubicBezTo>
                      <a:cubicBezTo>
                        <a:pt x="92" y="14"/>
                        <a:pt x="59" y="0"/>
                        <a:pt x="58" y="0"/>
                      </a:cubicBezTo>
                      <a:cubicBezTo>
                        <a:pt x="58" y="0"/>
                        <a:pt x="53" y="1"/>
                        <a:pt x="52" y="1"/>
                      </a:cubicBezTo>
                      <a:cubicBezTo>
                        <a:pt x="51" y="1"/>
                        <a:pt x="27" y="5"/>
                        <a:pt x="23" y="5"/>
                      </a:cubicBezTo>
                      <a:cubicBezTo>
                        <a:pt x="21" y="5"/>
                        <a:pt x="20" y="5"/>
                        <a:pt x="20" y="6"/>
                      </a:cubicBezTo>
                      <a:cubicBezTo>
                        <a:pt x="19" y="6"/>
                        <a:pt x="18" y="6"/>
                        <a:pt x="17" y="8"/>
                      </a:cubicBezTo>
                      <a:cubicBezTo>
                        <a:pt x="15" y="9"/>
                        <a:pt x="14" y="11"/>
                        <a:pt x="12" y="13"/>
                      </a:cubicBezTo>
                      <a:cubicBezTo>
                        <a:pt x="9" y="16"/>
                        <a:pt x="5" y="21"/>
                        <a:pt x="1" y="24"/>
                      </a:cubicBezTo>
                      <a:cubicBezTo>
                        <a:pt x="1" y="24"/>
                        <a:pt x="0" y="25"/>
                        <a:pt x="0" y="26"/>
                      </a:cubicBezTo>
                      <a:cubicBezTo>
                        <a:pt x="2" y="30"/>
                        <a:pt x="12" y="38"/>
                        <a:pt x="24" y="28"/>
                      </a:cubicBezTo>
                      <a:cubicBezTo>
                        <a:pt x="28" y="25"/>
                        <a:pt x="30" y="22"/>
                        <a:pt x="31" y="22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31" y="21"/>
                        <a:pt x="32" y="21"/>
                        <a:pt x="32" y="21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114" y="66"/>
                        <a:pt x="114" y="66"/>
                        <a:pt x="114" y="66"/>
                      </a:cubicBezTo>
                      <a:cubicBezTo>
                        <a:pt x="115" y="67"/>
                        <a:pt x="115" y="68"/>
                        <a:pt x="116" y="69"/>
                      </a:cubicBezTo>
                      <a:cubicBezTo>
                        <a:pt x="116" y="69"/>
                        <a:pt x="116" y="70"/>
                        <a:pt x="116" y="71"/>
                      </a:cubicBezTo>
                      <a:cubicBezTo>
                        <a:pt x="116" y="71"/>
                        <a:pt x="116" y="72"/>
                        <a:pt x="116" y="72"/>
                      </a:cubicBezTo>
                      <a:cubicBezTo>
                        <a:pt x="116" y="73"/>
                        <a:pt x="116" y="74"/>
                        <a:pt x="115" y="74"/>
                      </a:cubicBezTo>
                      <a:cubicBezTo>
                        <a:pt x="115" y="75"/>
                        <a:pt x="114" y="75"/>
                        <a:pt x="113" y="76"/>
                      </a:cubicBezTo>
                      <a:cubicBezTo>
                        <a:pt x="113" y="76"/>
                        <a:pt x="112" y="76"/>
                        <a:pt x="111" y="76"/>
                      </a:cubicBezTo>
                      <a:cubicBezTo>
                        <a:pt x="111" y="76"/>
                        <a:pt x="110" y="76"/>
                        <a:pt x="109" y="76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77" y="58"/>
                        <a:pt x="77" y="58"/>
                        <a:pt x="77" y="58"/>
                      </a:cubicBezTo>
                      <a:cubicBezTo>
                        <a:pt x="76" y="57"/>
                        <a:pt x="74" y="58"/>
                        <a:pt x="73" y="59"/>
                      </a:cubicBezTo>
                      <a:cubicBezTo>
                        <a:pt x="72" y="61"/>
                        <a:pt x="73" y="63"/>
                        <a:pt x="74" y="64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2" y="79"/>
                        <a:pt x="102" y="80"/>
                      </a:cubicBezTo>
                      <a:cubicBezTo>
                        <a:pt x="103" y="81"/>
                        <a:pt x="103" y="82"/>
                        <a:pt x="103" y="83"/>
                      </a:cubicBezTo>
                      <a:cubicBezTo>
                        <a:pt x="103" y="84"/>
                        <a:pt x="103" y="85"/>
                        <a:pt x="102" y="87"/>
                      </a:cubicBezTo>
                      <a:cubicBezTo>
                        <a:pt x="102" y="87"/>
                        <a:pt x="101" y="88"/>
                        <a:pt x="100" y="88"/>
                      </a:cubicBezTo>
                      <a:cubicBezTo>
                        <a:pt x="99" y="88"/>
                        <a:pt x="99" y="88"/>
                        <a:pt x="98" y="88"/>
                      </a:cubicBezTo>
                      <a:cubicBezTo>
                        <a:pt x="98" y="88"/>
                        <a:pt x="97" y="88"/>
                        <a:pt x="96" y="88"/>
                      </a:cubicBezTo>
                      <a:cubicBezTo>
                        <a:pt x="96" y="88"/>
                        <a:pt x="94" y="87"/>
                        <a:pt x="92" y="86"/>
                      </a:cubicBezTo>
                      <a:cubicBezTo>
                        <a:pt x="89" y="84"/>
                        <a:pt x="83" y="81"/>
                        <a:pt x="79" y="79"/>
                      </a:cubicBezTo>
                      <a:cubicBezTo>
                        <a:pt x="77" y="77"/>
                        <a:pt x="74" y="76"/>
                        <a:pt x="73" y="75"/>
                      </a:cubicBezTo>
                      <a:cubicBezTo>
                        <a:pt x="72" y="75"/>
                        <a:pt x="71" y="75"/>
                        <a:pt x="71" y="74"/>
                      </a:cubicBezTo>
                      <a:cubicBezTo>
                        <a:pt x="70" y="74"/>
                        <a:pt x="70" y="74"/>
                        <a:pt x="70" y="74"/>
                      </a:cubicBezTo>
                      <a:cubicBezTo>
                        <a:pt x="68" y="73"/>
                        <a:pt x="67" y="73"/>
                        <a:pt x="66" y="75"/>
                      </a:cubicBezTo>
                      <a:cubicBezTo>
                        <a:pt x="65" y="77"/>
                        <a:pt x="65" y="79"/>
                        <a:pt x="67" y="79"/>
                      </a:cubicBezTo>
                      <a:cubicBezTo>
                        <a:pt x="67" y="80"/>
                        <a:pt x="68" y="80"/>
                        <a:pt x="69" y="80"/>
                      </a:cubicBezTo>
                      <a:cubicBezTo>
                        <a:pt x="71" y="82"/>
                        <a:pt x="77" y="85"/>
                        <a:pt x="83" y="88"/>
                      </a:cubicBezTo>
                      <a:cubicBezTo>
                        <a:pt x="83" y="88"/>
                        <a:pt x="83" y="88"/>
                        <a:pt x="83" y="88"/>
                      </a:cubicBezTo>
                      <a:cubicBezTo>
                        <a:pt x="83" y="88"/>
                        <a:pt x="84" y="89"/>
                        <a:pt x="84" y="89"/>
                      </a:cubicBezTo>
                      <a:cubicBezTo>
                        <a:pt x="85" y="90"/>
                        <a:pt x="86" y="91"/>
                        <a:pt x="86" y="92"/>
                      </a:cubicBezTo>
                      <a:cubicBezTo>
                        <a:pt x="87" y="93"/>
                        <a:pt x="87" y="94"/>
                        <a:pt x="87" y="95"/>
                      </a:cubicBezTo>
                      <a:cubicBezTo>
                        <a:pt x="87" y="96"/>
                        <a:pt x="87" y="97"/>
                        <a:pt x="86" y="98"/>
                      </a:cubicBezTo>
                      <a:cubicBezTo>
                        <a:pt x="86" y="99"/>
                        <a:pt x="85" y="99"/>
                        <a:pt x="84" y="100"/>
                      </a:cubicBezTo>
                      <a:cubicBezTo>
                        <a:pt x="83" y="100"/>
                        <a:pt x="82" y="100"/>
                        <a:pt x="82" y="100"/>
                      </a:cubicBezTo>
                      <a:cubicBezTo>
                        <a:pt x="82" y="100"/>
                        <a:pt x="82" y="100"/>
                        <a:pt x="82" y="100"/>
                      </a:cubicBezTo>
                      <a:cubicBezTo>
                        <a:pt x="81" y="100"/>
                        <a:pt x="80" y="100"/>
                        <a:pt x="79" y="99"/>
                      </a:cubicBezTo>
                      <a:cubicBezTo>
                        <a:pt x="72" y="96"/>
                        <a:pt x="72" y="96"/>
                        <a:pt x="72" y="96"/>
                      </a:cubicBezTo>
                      <a:cubicBezTo>
                        <a:pt x="72" y="96"/>
                        <a:pt x="71" y="95"/>
                        <a:pt x="71" y="95"/>
                      </a:cubicBezTo>
                      <a:cubicBezTo>
                        <a:pt x="71" y="95"/>
                        <a:pt x="70" y="95"/>
                        <a:pt x="70" y="95"/>
                      </a:cubicBezTo>
                      <a:cubicBezTo>
                        <a:pt x="62" y="91"/>
                        <a:pt x="62" y="91"/>
                        <a:pt x="62" y="91"/>
                      </a:cubicBezTo>
                      <a:cubicBezTo>
                        <a:pt x="61" y="90"/>
                        <a:pt x="59" y="91"/>
                        <a:pt x="58" y="92"/>
                      </a:cubicBezTo>
                      <a:cubicBezTo>
                        <a:pt x="57" y="94"/>
                        <a:pt x="58" y="96"/>
                        <a:pt x="59" y="96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70" y="102"/>
                        <a:pt x="70" y="103"/>
                        <a:pt x="71" y="104"/>
                      </a:cubicBezTo>
                      <a:cubicBezTo>
                        <a:pt x="71" y="104"/>
                        <a:pt x="71" y="105"/>
                        <a:pt x="71" y="106"/>
                      </a:cubicBezTo>
                      <a:cubicBezTo>
                        <a:pt x="71" y="107"/>
                        <a:pt x="71" y="108"/>
                        <a:pt x="70" y="109"/>
                      </a:cubicBezTo>
                      <a:cubicBezTo>
                        <a:pt x="70" y="109"/>
                        <a:pt x="70" y="110"/>
                        <a:pt x="69" y="110"/>
                      </a:cubicBezTo>
                      <a:cubicBezTo>
                        <a:pt x="68" y="110"/>
                        <a:pt x="68" y="110"/>
                        <a:pt x="68" y="110"/>
                      </a:cubicBezTo>
                      <a:cubicBezTo>
                        <a:pt x="67" y="110"/>
                        <a:pt x="67" y="110"/>
                        <a:pt x="67" y="110"/>
                      </a:cubicBezTo>
                      <a:cubicBezTo>
                        <a:pt x="67" y="110"/>
                        <a:pt x="66" y="110"/>
                        <a:pt x="65" y="110"/>
                      </a:cubicBezTo>
                      <a:cubicBezTo>
                        <a:pt x="65" y="110"/>
                        <a:pt x="65" y="110"/>
                        <a:pt x="65" y="110"/>
                      </a:cubicBezTo>
                      <a:cubicBezTo>
                        <a:pt x="54" y="105"/>
                        <a:pt x="54" y="105"/>
                        <a:pt x="54" y="105"/>
                      </a:cubicBezTo>
                      <a:cubicBezTo>
                        <a:pt x="54" y="105"/>
                        <a:pt x="52" y="108"/>
                        <a:pt x="51" y="110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4" y="116"/>
                        <a:pt x="66" y="117"/>
                        <a:pt x="67" y="117"/>
                      </a:cubicBezTo>
                      <a:cubicBezTo>
                        <a:pt x="68" y="117"/>
                        <a:pt x="68" y="117"/>
                        <a:pt x="69" y="117"/>
                      </a:cubicBezTo>
                      <a:cubicBezTo>
                        <a:pt x="70" y="116"/>
                        <a:pt x="71" y="116"/>
                        <a:pt x="72" y="115"/>
                      </a:cubicBezTo>
                      <a:cubicBezTo>
                        <a:pt x="73" y="115"/>
                        <a:pt x="75" y="114"/>
                        <a:pt x="76" y="112"/>
                      </a:cubicBezTo>
                      <a:cubicBezTo>
                        <a:pt x="77" y="110"/>
                        <a:pt x="77" y="108"/>
                        <a:pt x="77" y="106"/>
                      </a:cubicBezTo>
                      <a:cubicBezTo>
                        <a:pt x="77" y="106"/>
                        <a:pt x="77" y="106"/>
                        <a:pt x="77" y="106"/>
                      </a:cubicBezTo>
                      <a:cubicBezTo>
                        <a:pt x="79" y="106"/>
                        <a:pt x="80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4" y="106"/>
                        <a:pt x="86" y="106"/>
                      </a:cubicBezTo>
                      <a:cubicBezTo>
                        <a:pt x="88" y="105"/>
                        <a:pt x="90" y="104"/>
                        <a:pt x="91" y="102"/>
                      </a:cubicBezTo>
                      <a:cubicBezTo>
                        <a:pt x="93" y="99"/>
                        <a:pt x="94" y="97"/>
                        <a:pt x="94" y="95"/>
                      </a:cubicBezTo>
                      <a:cubicBezTo>
                        <a:pt x="94" y="94"/>
                        <a:pt x="94" y="94"/>
                        <a:pt x="93" y="94"/>
                      </a:cubicBezTo>
                      <a:cubicBezTo>
                        <a:pt x="95" y="95"/>
                        <a:pt x="97" y="95"/>
                        <a:pt x="98" y="95"/>
                      </a:cubicBezTo>
                      <a:cubicBezTo>
                        <a:pt x="99" y="95"/>
                        <a:pt x="101" y="95"/>
                        <a:pt x="102" y="94"/>
                      </a:cubicBezTo>
                      <a:cubicBezTo>
                        <a:pt x="104" y="94"/>
                        <a:pt x="106" y="92"/>
                        <a:pt x="107" y="90"/>
                      </a:cubicBezTo>
                      <a:cubicBezTo>
                        <a:pt x="109" y="88"/>
                        <a:pt x="110" y="86"/>
                        <a:pt x="110" y="83"/>
                      </a:cubicBezTo>
                      <a:cubicBezTo>
                        <a:pt x="110" y="83"/>
                        <a:pt x="109" y="83"/>
                        <a:pt x="109" y="82"/>
                      </a:cubicBezTo>
                      <a:cubicBezTo>
                        <a:pt x="110" y="82"/>
                        <a:pt x="111" y="83"/>
                        <a:pt x="111" y="83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13" y="83"/>
                        <a:pt x="115" y="82"/>
                        <a:pt x="117" y="81"/>
                      </a:cubicBezTo>
                      <a:cubicBezTo>
                        <a:pt x="118" y="80"/>
                        <a:pt x="119" y="79"/>
                        <a:pt x="120" y="78"/>
                      </a:cubicBezTo>
                      <a:cubicBezTo>
                        <a:pt x="121" y="77"/>
                        <a:pt x="122" y="75"/>
                        <a:pt x="122" y="74"/>
                      </a:cubicBezTo>
                      <a:cubicBezTo>
                        <a:pt x="122" y="73"/>
                        <a:pt x="122" y="72"/>
                        <a:pt x="122" y="71"/>
                      </a:cubicBezTo>
                      <a:cubicBezTo>
                        <a:pt x="122" y="69"/>
                        <a:pt x="122" y="67"/>
                        <a:pt x="121" y="65"/>
                      </a:cubicBezTo>
                      <a:cubicBezTo>
                        <a:pt x="120" y="64"/>
                        <a:pt x="119" y="63"/>
                        <a:pt x="118" y="6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32"/>
                <p:cNvSpPr/>
                <p:nvPr/>
              </p:nvSpPr>
              <p:spPr>
                <a:xfrm>
                  <a:off x="4656138" y="2382838"/>
                  <a:ext cx="53975" cy="98425"/>
                </a:xfrm>
                <a:custGeom>
                  <a:rect b="b" l="l" r="r" t="t"/>
                  <a:pathLst>
                    <a:path extrusionOk="0" h="66" w="36">
                      <a:moveTo>
                        <a:pt x="20" y="53"/>
                      </a:moveTo>
                      <a:cubicBezTo>
                        <a:pt x="19" y="52"/>
                        <a:pt x="18" y="51"/>
                        <a:pt x="17" y="51"/>
                      </a:cubicBezTo>
                      <a:cubicBezTo>
                        <a:pt x="17" y="50"/>
                        <a:pt x="17" y="50"/>
                        <a:pt x="16" y="50"/>
                      </a:cubicBezTo>
                      <a:cubicBezTo>
                        <a:pt x="16" y="50"/>
                        <a:pt x="16" y="49"/>
                        <a:pt x="15" y="49"/>
                      </a:cubicBezTo>
                      <a:cubicBezTo>
                        <a:pt x="11" y="47"/>
                        <a:pt x="8" y="46"/>
                        <a:pt x="6" y="45"/>
                      </a:cubicBezTo>
                      <a:cubicBezTo>
                        <a:pt x="6" y="33"/>
                        <a:pt x="10" y="23"/>
                        <a:pt x="14" y="16"/>
                      </a:cubicBezTo>
                      <a:cubicBezTo>
                        <a:pt x="16" y="13"/>
                        <a:pt x="19" y="10"/>
                        <a:pt x="20" y="8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7"/>
                        <a:pt x="23" y="7"/>
                        <a:pt x="25" y="7"/>
                      </a:cubicBezTo>
                      <a:cubicBezTo>
                        <a:pt x="26" y="8"/>
                        <a:pt x="29" y="9"/>
                        <a:pt x="31" y="9"/>
                      </a:cubicBezTo>
                      <a:cubicBezTo>
                        <a:pt x="33" y="7"/>
                        <a:pt x="35" y="5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3"/>
                        <a:pt x="29" y="2"/>
                        <a:pt x="26" y="1"/>
                      </a:cubicBezTo>
                      <a:cubicBezTo>
                        <a:pt x="25" y="1"/>
                        <a:pt x="24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19" y="0"/>
                        <a:pt x="19" y="0"/>
                      </a:cubicBezTo>
                      <a:cubicBezTo>
                        <a:pt x="18" y="1"/>
                        <a:pt x="14" y="5"/>
                        <a:pt x="9" y="13"/>
                      </a:cubicBezTo>
                      <a:cubicBezTo>
                        <a:pt x="4" y="20"/>
                        <a:pt x="0" y="32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8"/>
                        <a:pt x="0" y="49"/>
                        <a:pt x="2" y="50"/>
                      </a:cubicBezTo>
                      <a:cubicBezTo>
                        <a:pt x="2" y="50"/>
                        <a:pt x="3" y="50"/>
                        <a:pt x="5" y="51"/>
                      </a:cubicBezTo>
                      <a:cubicBezTo>
                        <a:pt x="7" y="52"/>
                        <a:pt x="10" y="54"/>
                        <a:pt x="1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4" y="56"/>
                        <a:pt x="16" y="57"/>
                        <a:pt x="17" y="59"/>
                      </a:cubicBezTo>
                      <a:cubicBezTo>
                        <a:pt x="19" y="61"/>
                        <a:pt x="25" y="66"/>
                        <a:pt x="25" y="66"/>
                      </a:cubicBezTo>
                      <a:cubicBezTo>
                        <a:pt x="26" y="64"/>
                        <a:pt x="26" y="62"/>
                        <a:pt x="27" y="60"/>
                      </a:cubicBezTo>
                      <a:cubicBezTo>
                        <a:pt x="25" y="57"/>
                        <a:pt x="22" y="55"/>
                        <a:pt x="20" y="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3" name="Google Shape;543;p32"/>
              <p:cNvSpPr/>
              <p:nvPr/>
            </p:nvSpPr>
            <p:spPr>
              <a:xfrm>
                <a:off x="9921024" y="2481388"/>
                <a:ext cx="854662" cy="854662"/>
              </a:xfrm>
              <a:prstGeom prst="ellipse">
                <a:avLst/>
              </a:prstGeom>
              <a:solidFill>
                <a:schemeClr val="accent4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4" name="Google Shape;544;p32"/>
              <p:cNvGrpSpPr/>
              <p:nvPr/>
            </p:nvGrpSpPr>
            <p:grpSpPr>
              <a:xfrm>
                <a:off x="10119266" y="2744336"/>
                <a:ext cx="458208" cy="328771"/>
                <a:chOff x="4192588" y="2719388"/>
                <a:chExt cx="280988" cy="201613"/>
              </a:xfrm>
            </p:grpSpPr>
            <p:sp>
              <p:nvSpPr>
                <p:cNvPr id="545" name="Google Shape;545;p32"/>
                <p:cNvSpPr/>
                <p:nvPr/>
              </p:nvSpPr>
              <p:spPr>
                <a:xfrm>
                  <a:off x="4192588" y="2762251"/>
                  <a:ext cx="77788" cy="73025"/>
                </a:xfrm>
                <a:custGeom>
                  <a:rect b="b" l="l" r="r" t="t"/>
                  <a:pathLst>
                    <a:path extrusionOk="0" h="46" w="49">
                      <a:moveTo>
                        <a:pt x="32" y="0"/>
                      </a:moveTo>
                      <a:lnTo>
                        <a:pt x="0" y="31"/>
                      </a:lnTo>
                      <a:lnTo>
                        <a:pt x="0" y="46"/>
                      </a:lnTo>
                      <a:lnTo>
                        <a:pt x="32" y="15"/>
                      </a:lnTo>
                      <a:lnTo>
                        <a:pt x="41" y="25"/>
                      </a:lnTo>
                      <a:lnTo>
                        <a:pt x="49" y="17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>
                  <a:off x="4192588" y="2719388"/>
                  <a:ext cx="280988" cy="188913"/>
                </a:xfrm>
                <a:custGeom>
                  <a:rect b="b" l="l" r="r" t="t"/>
                  <a:pathLst>
                    <a:path extrusionOk="0" h="125" w="185">
                      <a:moveTo>
                        <a:pt x="183" y="2"/>
                      </a:moveTo>
                      <a:cubicBezTo>
                        <a:pt x="182" y="1"/>
                        <a:pt x="181" y="0"/>
                        <a:pt x="179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0" y="0"/>
                        <a:pt x="148" y="3"/>
                        <a:pt x="148" y="6"/>
                      </a:cubicBezTo>
                      <a:cubicBezTo>
                        <a:pt x="148" y="9"/>
                        <a:pt x="150" y="12"/>
                        <a:pt x="153" y="12"/>
                      </a:cubicBezTo>
                      <a:cubicBezTo>
                        <a:pt x="165" y="12"/>
                        <a:pt x="165" y="12"/>
                        <a:pt x="165" y="12"/>
                      </a:cubicBezTo>
                      <a:cubicBezTo>
                        <a:pt x="121" y="56"/>
                        <a:pt x="121" y="56"/>
                        <a:pt x="121" y="56"/>
                      </a:cubicBezTo>
                      <a:cubicBezTo>
                        <a:pt x="86" y="22"/>
                        <a:pt x="86" y="22"/>
                        <a:pt x="86" y="22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86" y="38"/>
                        <a:pt x="86" y="38"/>
                        <a:pt x="86" y="38"/>
                      </a:cubicBezTo>
                      <a:cubicBezTo>
                        <a:pt x="121" y="73"/>
                        <a:pt x="121" y="73"/>
                        <a:pt x="121" y="73"/>
                      </a:cubicBezTo>
                      <a:cubicBezTo>
                        <a:pt x="173" y="20"/>
                        <a:pt x="173" y="20"/>
                        <a:pt x="173" y="20"/>
                      </a:cubicBezTo>
                      <a:cubicBezTo>
                        <a:pt x="173" y="32"/>
                        <a:pt x="173" y="32"/>
                        <a:pt x="173" y="32"/>
                      </a:cubicBezTo>
                      <a:cubicBezTo>
                        <a:pt x="173" y="35"/>
                        <a:pt x="176" y="38"/>
                        <a:pt x="179" y="38"/>
                      </a:cubicBezTo>
                      <a:cubicBezTo>
                        <a:pt x="182" y="38"/>
                        <a:pt x="185" y="35"/>
                        <a:pt x="185" y="32"/>
                      </a:cubicBezTo>
                      <a:cubicBezTo>
                        <a:pt x="185" y="6"/>
                        <a:pt x="185" y="6"/>
                        <a:pt x="185" y="6"/>
                      </a:cubicBezTo>
                      <a:cubicBezTo>
                        <a:pt x="185" y="5"/>
                        <a:pt x="184" y="3"/>
                        <a:pt x="183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>
                  <a:off x="4286250" y="2813051"/>
                  <a:ext cx="187325" cy="107950"/>
                </a:xfrm>
                <a:custGeom>
                  <a:rect b="b" l="l" r="r" t="t"/>
                  <a:pathLst>
                    <a:path extrusionOk="0" h="71" w="123">
                      <a:moveTo>
                        <a:pt x="117" y="37"/>
                      </a:moveTo>
                      <a:cubicBezTo>
                        <a:pt x="120" y="37"/>
                        <a:pt x="123" y="34"/>
                        <a:pt x="123" y="31"/>
                      </a:cubicBezTo>
                      <a:cubicBezTo>
                        <a:pt x="123" y="5"/>
                        <a:pt x="123" y="5"/>
                        <a:pt x="123" y="5"/>
                      </a:cubicBezTo>
                      <a:cubicBezTo>
                        <a:pt x="123" y="4"/>
                        <a:pt x="122" y="2"/>
                        <a:pt x="121" y="1"/>
                      </a:cubicBezTo>
                      <a:cubicBezTo>
                        <a:pt x="120" y="0"/>
                        <a:pt x="119" y="0"/>
                        <a:pt x="117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8" y="0"/>
                        <a:pt x="86" y="2"/>
                        <a:pt x="86" y="5"/>
                      </a:cubicBezTo>
                      <a:cubicBezTo>
                        <a:pt x="86" y="8"/>
                        <a:pt x="88" y="11"/>
                        <a:pt x="91" y="11"/>
                      </a:cubicBezTo>
                      <a:cubicBezTo>
                        <a:pt x="103" y="11"/>
                        <a:pt x="103" y="11"/>
                        <a:pt x="103" y="11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60" y="71"/>
                        <a:pt x="60" y="71"/>
                        <a:pt x="60" y="71"/>
                      </a:cubicBezTo>
                      <a:cubicBezTo>
                        <a:pt x="111" y="19"/>
                        <a:pt x="111" y="19"/>
                        <a:pt x="111" y="19"/>
                      </a:cubicBezTo>
                      <a:cubicBezTo>
                        <a:pt x="111" y="31"/>
                        <a:pt x="111" y="31"/>
                        <a:pt x="111" y="31"/>
                      </a:cubicBezTo>
                      <a:cubicBezTo>
                        <a:pt x="111" y="34"/>
                        <a:pt x="114" y="37"/>
                        <a:pt x="117" y="3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8" name="Google Shape;548;p32"/>
              <p:cNvSpPr/>
              <p:nvPr/>
            </p:nvSpPr>
            <p:spPr>
              <a:xfrm>
                <a:off x="4866061" y="2275159"/>
                <a:ext cx="1267122" cy="1267123"/>
              </a:xfrm>
              <a:prstGeom prst="ellipse">
                <a:avLst/>
              </a:prstGeom>
              <a:solidFill>
                <a:schemeClr val="accent2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9" name="Google Shape;549;p32"/>
              <p:cNvGrpSpPr/>
              <p:nvPr/>
            </p:nvGrpSpPr>
            <p:grpSpPr>
              <a:xfrm>
                <a:off x="5200290" y="2591079"/>
                <a:ext cx="598755" cy="635253"/>
                <a:chOff x="4175125" y="2278063"/>
                <a:chExt cx="260350" cy="276225"/>
              </a:xfrm>
            </p:grpSpPr>
            <p:sp>
              <p:nvSpPr>
                <p:cNvPr id="550" name="Google Shape;550;p32"/>
                <p:cNvSpPr/>
                <p:nvPr/>
              </p:nvSpPr>
              <p:spPr>
                <a:xfrm>
                  <a:off x="4203700" y="2295526"/>
                  <a:ext cx="33338" cy="38100"/>
                </a:xfrm>
                <a:custGeom>
                  <a:rect b="b" l="l" r="r" t="t"/>
                  <a:pathLst>
                    <a:path extrusionOk="0" h="25" w="22">
                      <a:moveTo>
                        <a:pt x="11" y="25"/>
                      </a:moveTo>
                      <a:cubicBezTo>
                        <a:pt x="5" y="25"/>
                        <a:pt x="3" y="19"/>
                        <a:pt x="2" y="17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6"/>
                        <a:pt x="0" y="14"/>
                        <a:pt x="0" y="12"/>
                      </a:cubicBezTo>
                      <a:cubicBezTo>
                        <a:pt x="0" y="12"/>
                        <a:pt x="0" y="12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1" y="0"/>
                      </a:cubicBezTo>
                      <a:cubicBezTo>
                        <a:pt x="16" y="0"/>
                        <a:pt x="20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4"/>
                        <a:pt x="21" y="15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9" y="19"/>
                        <a:pt x="17" y="25"/>
                        <a:pt x="11" y="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32"/>
                <p:cNvSpPr/>
                <p:nvPr/>
              </p:nvSpPr>
              <p:spPr>
                <a:xfrm>
                  <a:off x="4371975" y="2295526"/>
                  <a:ext cx="34925" cy="38100"/>
                </a:xfrm>
                <a:custGeom>
                  <a:rect b="b" l="l" r="r" t="t"/>
                  <a:pathLst>
                    <a:path extrusionOk="0" h="25" w="23">
                      <a:moveTo>
                        <a:pt x="12" y="25"/>
                      </a:moveTo>
                      <a:cubicBezTo>
                        <a:pt x="6" y="25"/>
                        <a:pt x="3" y="19"/>
                        <a:pt x="3" y="17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0" y="14"/>
                        <a:pt x="0" y="12"/>
                      </a:cubicBezTo>
                      <a:cubicBezTo>
                        <a:pt x="0" y="12"/>
                        <a:pt x="1" y="12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2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23" y="14"/>
                        <a:pt x="22" y="15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9"/>
                        <a:pt x="18" y="25"/>
                        <a:pt x="12" y="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32"/>
                <p:cNvSpPr/>
                <p:nvPr/>
              </p:nvSpPr>
              <p:spPr>
                <a:xfrm>
                  <a:off x="4183063" y="2339976"/>
                  <a:ext cx="69850" cy="141288"/>
                </a:xfrm>
                <a:custGeom>
                  <a:rect b="b" l="l" r="r" t="t"/>
                  <a:pathLst>
                    <a:path extrusionOk="0" h="94" w="47">
                      <a:moveTo>
                        <a:pt x="32" y="94"/>
                      </a:moveTo>
                      <a:cubicBezTo>
                        <a:pt x="30" y="94"/>
                        <a:pt x="27" y="92"/>
                        <a:pt x="27" y="8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89"/>
                        <a:pt x="22" y="89"/>
                        <a:pt x="22" y="89"/>
                      </a:cubicBezTo>
                      <a:cubicBezTo>
                        <a:pt x="22" y="92"/>
                        <a:pt x="20" y="94"/>
                        <a:pt x="17" y="94"/>
                      </a:cubicBezTo>
                      <a:cubicBezTo>
                        <a:pt x="15" y="94"/>
                        <a:pt x="12" y="92"/>
                        <a:pt x="12" y="89"/>
                      </a:cubicBezTo>
                      <a:cubicBezTo>
                        <a:pt x="12" y="45"/>
                        <a:pt x="12" y="45"/>
                        <a:pt x="12" y="45"/>
                      </a:cubicBezTo>
                      <a:cubicBezTo>
                        <a:pt x="12" y="44"/>
                        <a:pt x="12" y="43"/>
                        <a:pt x="12" y="42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9" y="13"/>
                        <a:pt x="7" y="26"/>
                        <a:pt x="7" y="28"/>
                      </a:cubicBezTo>
                      <a:cubicBezTo>
                        <a:pt x="7" y="36"/>
                        <a:pt x="8" y="44"/>
                        <a:pt x="8" y="44"/>
                      </a:cubicBezTo>
                      <a:cubicBezTo>
                        <a:pt x="8" y="46"/>
                        <a:pt x="8" y="46"/>
                        <a:pt x="7" y="47"/>
                      </a:cubicBezTo>
                      <a:cubicBezTo>
                        <a:pt x="7" y="48"/>
                        <a:pt x="6" y="48"/>
                        <a:pt x="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2" y="48"/>
                        <a:pt x="2" y="47"/>
                        <a:pt x="2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33"/>
                        <a:pt x="1" y="28"/>
                      </a:cubicBezTo>
                      <a:cubicBezTo>
                        <a:pt x="2" y="9"/>
                        <a:pt x="6" y="5"/>
                        <a:pt x="7" y="4"/>
                      </a:cubicBezTo>
                      <a:cubicBezTo>
                        <a:pt x="8" y="3"/>
                        <a:pt x="11" y="2"/>
                        <a:pt x="16" y="1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3"/>
                        <a:pt x="18" y="8"/>
                        <a:pt x="21" y="14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9"/>
                        <a:pt x="24" y="5"/>
                        <a:pt x="24" y="5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5"/>
                        <a:pt x="26" y="9"/>
                        <a:pt x="27" y="13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1" y="8"/>
                        <a:pt x="32" y="3"/>
                        <a:pt x="33" y="0"/>
                      </a:cubicBezTo>
                      <a:cubicBezTo>
                        <a:pt x="33" y="0"/>
                        <a:pt x="34" y="0"/>
                        <a:pt x="34" y="1"/>
                      </a:cubicBezTo>
                      <a:cubicBezTo>
                        <a:pt x="38" y="2"/>
                        <a:pt x="41" y="3"/>
                        <a:pt x="43" y="4"/>
                      </a:cubicBezTo>
                      <a:cubicBezTo>
                        <a:pt x="43" y="4"/>
                        <a:pt x="45" y="7"/>
                        <a:pt x="47" y="13"/>
                      </a:cubicBezTo>
                      <a:cubicBezTo>
                        <a:pt x="45" y="19"/>
                        <a:pt x="44" y="26"/>
                        <a:pt x="43" y="34"/>
                      </a:cubicBezTo>
                      <a:cubicBezTo>
                        <a:pt x="43" y="37"/>
                        <a:pt x="43" y="42"/>
                        <a:pt x="43" y="48"/>
                      </a:cubicBezTo>
                      <a:cubicBezTo>
                        <a:pt x="42" y="47"/>
                        <a:pt x="42" y="45"/>
                        <a:pt x="42" y="44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42" y="44"/>
                        <a:pt x="43" y="36"/>
                        <a:pt x="42" y="28"/>
                      </a:cubicBezTo>
                      <a:cubicBezTo>
                        <a:pt x="42" y="26"/>
                        <a:pt x="41" y="16"/>
                        <a:pt x="40" y="13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8" y="43"/>
                        <a:pt x="38" y="44"/>
                        <a:pt x="37" y="44"/>
                      </a:cubicBezTo>
                      <a:cubicBezTo>
                        <a:pt x="37" y="89"/>
                        <a:pt x="37" y="89"/>
                        <a:pt x="37" y="89"/>
                      </a:cubicBezTo>
                      <a:cubicBezTo>
                        <a:pt x="37" y="92"/>
                        <a:pt x="35" y="94"/>
                        <a:pt x="32" y="9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32"/>
                <p:cNvSpPr/>
                <p:nvPr/>
              </p:nvSpPr>
              <p:spPr>
                <a:xfrm>
                  <a:off x="4356100" y="2339976"/>
                  <a:ext cx="69850" cy="141288"/>
                </a:xfrm>
                <a:custGeom>
                  <a:rect b="b" l="l" r="r" t="t"/>
                  <a:pathLst>
                    <a:path extrusionOk="0" h="94" w="46">
                      <a:moveTo>
                        <a:pt x="29" y="94"/>
                      </a:moveTo>
                      <a:cubicBezTo>
                        <a:pt x="26" y="94"/>
                        <a:pt x="24" y="92"/>
                        <a:pt x="24" y="89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19" y="92"/>
                        <a:pt x="17" y="94"/>
                        <a:pt x="14" y="94"/>
                      </a:cubicBezTo>
                      <a:cubicBezTo>
                        <a:pt x="11" y="94"/>
                        <a:pt x="9" y="92"/>
                        <a:pt x="9" y="89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4"/>
                        <a:pt x="9" y="43"/>
                        <a:pt x="9" y="4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5" y="14"/>
                        <a:pt x="4" y="26"/>
                        <a:pt x="4" y="28"/>
                      </a:cubicBezTo>
                      <a:cubicBezTo>
                        <a:pt x="4" y="36"/>
                        <a:pt x="5" y="44"/>
                        <a:pt x="5" y="44"/>
                      </a:cubicBezTo>
                      <a:cubicBezTo>
                        <a:pt x="5" y="45"/>
                        <a:pt x="4" y="47"/>
                        <a:pt x="3" y="48"/>
                      </a:cubicBezTo>
                      <a:cubicBezTo>
                        <a:pt x="3" y="43"/>
                        <a:pt x="4" y="38"/>
                        <a:pt x="3" y="34"/>
                      </a:cubicBezTo>
                      <a:cubicBezTo>
                        <a:pt x="3" y="26"/>
                        <a:pt x="1" y="18"/>
                        <a:pt x="0" y="13"/>
                      </a:cubicBezTo>
                      <a:cubicBezTo>
                        <a:pt x="1" y="7"/>
                        <a:pt x="3" y="4"/>
                        <a:pt x="4" y="4"/>
                      </a:cubicBezTo>
                      <a:cubicBezTo>
                        <a:pt x="6" y="3"/>
                        <a:pt x="9" y="2"/>
                        <a:pt x="12" y="1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3"/>
                        <a:pt x="15" y="8"/>
                        <a:pt x="18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9"/>
                        <a:pt x="21" y="5"/>
                        <a:pt x="21" y="5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3" y="9"/>
                        <a:pt x="23" y="13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8" y="8"/>
                        <a:pt x="29" y="3"/>
                        <a:pt x="29" y="0"/>
                      </a:cubicBezTo>
                      <a:cubicBezTo>
                        <a:pt x="30" y="0"/>
                        <a:pt x="30" y="0"/>
                        <a:pt x="31" y="1"/>
                      </a:cubicBezTo>
                      <a:cubicBezTo>
                        <a:pt x="34" y="2"/>
                        <a:pt x="38" y="3"/>
                        <a:pt x="40" y="4"/>
                      </a:cubicBezTo>
                      <a:cubicBezTo>
                        <a:pt x="40" y="5"/>
                        <a:pt x="44" y="9"/>
                        <a:pt x="46" y="28"/>
                      </a:cubicBezTo>
                      <a:cubicBezTo>
                        <a:pt x="46" y="33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7"/>
                        <a:pt x="44" y="48"/>
                        <a:pt x="42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39" y="48"/>
                        <a:pt x="38" y="46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4"/>
                        <a:pt x="39" y="36"/>
                        <a:pt x="39" y="28"/>
                      </a:cubicBezTo>
                      <a:cubicBezTo>
                        <a:pt x="39" y="26"/>
                        <a:pt x="38" y="14"/>
                        <a:pt x="36" y="13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4" y="43"/>
                        <a:pt x="34" y="44"/>
                        <a:pt x="34" y="44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34" y="92"/>
                        <a:pt x="32" y="94"/>
                        <a:pt x="29" y="9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32"/>
                <p:cNvSpPr/>
                <p:nvPr/>
              </p:nvSpPr>
              <p:spPr>
                <a:xfrm>
                  <a:off x="4254500" y="2335213"/>
                  <a:ext cx="100013" cy="190500"/>
                </a:xfrm>
                <a:custGeom>
                  <a:rect b="b" l="l" r="r" t="t"/>
                  <a:pathLst>
                    <a:path extrusionOk="0" h="126" w="66">
                      <a:moveTo>
                        <a:pt x="23" y="126"/>
                      </a:moveTo>
                      <a:cubicBezTo>
                        <a:pt x="19" y="126"/>
                        <a:pt x="16" y="123"/>
                        <a:pt x="16" y="120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6" y="59"/>
                        <a:pt x="15" y="57"/>
                        <a:pt x="15" y="56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19"/>
                        <a:pt x="10" y="33"/>
                        <a:pt x="10" y="38"/>
                      </a:cubicBezTo>
                      <a:cubicBezTo>
                        <a:pt x="9" y="48"/>
                        <a:pt x="10" y="60"/>
                        <a:pt x="10" y="60"/>
                      </a:cubicBezTo>
                      <a:cubicBezTo>
                        <a:pt x="10" y="61"/>
                        <a:pt x="10" y="63"/>
                        <a:pt x="9" y="64"/>
                      </a:cubicBezTo>
                      <a:cubicBezTo>
                        <a:pt x="9" y="65"/>
                        <a:pt x="7" y="65"/>
                        <a:pt x="6" y="65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3" y="65"/>
                        <a:pt x="2" y="63"/>
                        <a:pt x="1" y="60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0" y="45"/>
                        <a:pt x="0" y="38"/>
                      </a:cubicBezTo>
                      <a:cubicBezTo>
                        <a:pt x="2" y="14"/>
                        <a:pt x="7" y="7"/>
                        <a:pt x="9" y="6"/>
                      </a:cubicBezTo>
                      <a:cubicBezTo>
                        <a:pt x="11" y="4"/>
                        <a:pt x="16" y="3"/>
                        <a:pt x="20" y="1"/>
                      </a:cubicBezTo>
                      <a:cubicBezTo>
                        <a:pt x="21" y="1"/>
                        <a:pt x="22" y="1"/>
                        <a:pt x="23" y="0"/>
                      </a:cubicBezTo>
                      <a:cubicBezTo>
                        <a:pt x="23" y="4"/>
                        <a:pt x="24" y="11"/>
                        <a:pt x="28" y="19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13"/>
                        <a:pt x="32" y="7"/>
                        <a:pt x="32" y="7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5" y="13"/>
                        <a:pt x="35" y="18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41" y="11"/>
                        <a:pt x="42" y="4"/>
                        <a:pt x="43" y="0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9" y="3"/>
                        <a:pt x="54" y="4"/>
                        <a:pt x="57" y="6"/>
                      </a:cubicBezTo>
                      <a:cubicBezTo>
                        <a:pt x="58" y="7"/>
                        <a:pt x="63" y="13"/>
                        <a:pt x="65" y="38"/>
                      </a:cubicBezTo>
                      <a:cubicBezTo>
                        <a:pt x="66" y="45"/>
                        <a:pt x="64" y="59"/>
                        <a:pt x="64" y="59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3"/>
                        <a:pt x="63" y="65"/>
                        <a:pt x="60" y="65"/>
                      </a:cubicBezTo>
                      <a:cubicBezTo>
                        <a:pt x="60" y="65"/>
                        <a:pt x="60" y="65"/>
                        <a:pt x="60" y="65"/>
                      </a:cubicBezTo>
                      <a:cubicBezTo>
                        <a:pt x="55" y="65"/>
                        <a:pt x="55" y="61"/>
                        <a:pt x="55" y="60"/>
                      </a:cubicBezTo>
                      <a:cubicBezTo>
                        <a:pt x="55" y="60"/>
                        <a:pt x="56" y="48"/>
                        <a:pt x="56" y="38"/>
                      </a:cubicBezTo>
                      <a:cubicBezTo>
                        <a:pt x="55" y="34"/>
                        <a:pt x="54" y="20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50" y="57"/>
                        <a:pt x="50" y="59"/>
                        <a:pt x="50" y="60"/>
                      </a:cubicBezTo>
                      <a:cubicBezTo>
                        <a:pt x="50" y="120"/>
                        <a:pt x="50" y="120"/>
                        <a:pt x="50" y="120"/>
                      </a:cubicBezTo>
                      <a:cubicBezTo>
                        <a:pt x="50" y="123"/>
                        <a:pt x="47" y="126"/>
                        <a:pt x="43" y="126"/>
                      </a:cubicBezTo>
                      <a:cubicBezTo>
                        <a:pt x="43" y="126"/>
                        <a:pt x="43" y="126"/>
                        <a:pt x="43" y="126"/>
                      </a:cubicBezTo>
                      <a:cubicBezTo>
                        <a:pt x="42" y="126"/>
                        <a:pt x="42" y="126"/>
                        <a:pt x="42" y="126"/>
                      </a:cubicBezTo>
                      <a:cubicBezTo>
                        <a:pt x="39" y="126"/>
                        <a:pt x="36" y="123"/>
                        <a:pt x="36" y="120"/>
                      </a:cubicBezTo>
                      <a:cubicBezTo>
                        <a:pt x="36" y="65"/>
                        <a:pt x="36" y="65"/>
                        <a:pt x="36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120"/>
                        <a:pt x="30" y="120"/>
                        <a:pt x="30" y="120"/>
                      </a:cubicBezTo>
                      <a:cubicBezTo>
                        <a:pt x="30" y="123"/>
                        <a:pt x="27" y="126"/>
                        <a:pt x="23" y="1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32"/>
                <p:cNvSpPr/>
                <p:nvPr/>
              </p:nvSpPr>
              <p:spPr>
                <a:xfrm>
                  <a:off x="4281488" y="2278063"/>
                  <a:ext cx="46038" cy="50800"/>
                </a:xfrm>
                <a:custGeom>
                  <a:rect b="b" l="l" r="r" t="t"/>
                  <a:pathLst>
                    <a:path extrusionOk="0" h="34" w="31">
                      <a:moveTo>
                        <a:pt x="16" y="34"/>
                      </a:moveTo>
                      <a:cubicBezTo>
                        <a:pt x="8" y="34"/>
                        <a:pt x="5" y="25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1" y="21"/>
                        <a:pt x="0" y="18"/>
                        <a:pt x="1" y="17"/>
                      </a:cubicBezTo>
                      <a:cubicBezTo>
                        <a:pt x="1" y="16"/>
                        <a:pt x="1" y="15"/>
                        <a:pt x="2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6"/>
                        <a:pt x="9" y="0"/>
                        <a:pt x="16" y="0"/>
                      </a:cubicBezTo>
                      <a:cubicBezTo>
                        <a:pt x="23" y="0"/>
                        <a:pt x="28" y="6"/>
                        <a:pt x="29" y="14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1" y="16"/>
                        <a:pt x="31" y="17"/>
                      </a:cubicBezTo>
                      <a:cubicBezTo>
                        <a:pt x="31" y="18"/>
                        <a:pt x="30" y="21"/>
                        <a:pt x="29" y="21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7" y="25"/>
                        <a:pt x="24" y="34"/>
                        <a:pt x="16" y="3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32"/>
                <p:cNvSpPr/>
                <p:nvPr/>
              </p:nvSpPr>
              <p:spPr>
                <a:xfrm>
                  <a:off x="4338638" y="2452688"/>
                  <a:ext cx="23813" cy="11113"/>
                </a:xfrm>
                <a:custGeom>
                  <a:rect b="b" l="l" r="r" t="t"/>
                  <a:pathLst>
                    <a:path extrusionOk="0" h="7" w="16">
                      <a:moveTo>
                        <a:pt x="8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5" y="4"/>
                        <a:pt x="2" y="4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6" y="1"/>
                        <a:pt x="9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Google Shape;557;p32"/>
                <p:cNvSpPr/>
                <p:nvPr/>
              </p:nvSpPr>
              <p:spPr>
                <a:xfrm>
                  <a:off x="4216400" y="2525713"/>
                  <a:ext cx="142875" cy="28575"/>
                </a:xfrm>
                <a:custGeom>
                  <a:rect b="b" l="l" r="r" t="t"/>
                  <a:pathLst>
                    <a:path extrusionOk="0" h="19" w="95">
                      <a:moveTo>
                        <a:pt x="59" y="19"/>
                      </a:moveTo>
                      <a:cubicBezTo>
                        <a:pt x="46" y="19"/>
                        <a:pt x="34" y="18"/>
                        <a:pt x="22" y="16"/>
                      </a:cubicBezTo>
                      <a:cubicBezTo>
                        <a:pt x="20" y="15"/>
                        <a:pt x="17" y="15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6" y="5"/>
                        <a:pt x="27" y="6"/>
                        <a:pt x="28" y="6"/>
                      </a:cubicBezTo>
                      <a:cubicBezTo>
                        <a:pt x="38" y="8"/>
                        <a:pt x="48" y="9"/>
                        <a:pt x="59" y="9"/>
                      </a:cubicBezTo>
                      <a:cubicBezTo>
                        <a:pt x="70" y="9"/>
                        <a:pt x="80" y="8"/>
                        <a:pt x="91" y="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95" y="16"/>
                        <a:pt x="95" y="16"/>
                        <a:pt x="95" y="16"/>
                      </a:cubicBezTo>
                      <a:cubicBezTo>
                        <a:pt x="94" y="16"/>
                        <a:pt x="92" y="16"/>
                        <a:pt x="91" y="16"/>
                      </a:cubicBezTo>
                      <a:cubicBezTo>
                        <a:pt x="81" y="18"/>
                        <a:pt x="70" y="19"/>
                        <a:pt x="59" y="1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32"/>
                <p:cNvSpPr/>
                <p:nvPr/>
              </p:nvSpPr>
              <p:spPr>
                <a:xfrm>
                  <a:off x="4175125" y="2474913"/>
                  <a:ext cx="38100" cy="61913"/>
                </a:xfrm>
                <a:custGeom>
                  <a:rect b="b" l="l" r="r" t="t"/>
                  <a:pathLst>
                    <a:path extrusionOk="0" h="41" w="25">
                      <a:moveTo>
                        <a:pt x="20" y="41"/>
                      </a:moveTo>
                      <a:cubicBezTo>
                        <a:pt x="15" y="39"/>
                        <a:pt x="10" y="36"/>
                        <a:pt x="7" y="33"/>
                      </a:cubicBezTo>
                      <a:cubicBezTo>
                        <a:pt x="5" y="31"/>
                        <a:pt x="3" y="29"/>
                        <a:pt x="2" y="27"/>
                      </a:cubicBezTo>
                      <a:cubicBezTo>
                        <a:pt x="0" y="25"/>
                        <a:pt x="0" y="22"/>
                        <a:pt x="0" y="19"/>
                      </a:cubicBezTo>
                      <a:cubicBezTo>
                        <a:pt x="0" y="16"/>
                        <a:pt x="1" y="13"/>
                        <a:pt x="2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1" y="2"/>
                        <a:pt x="12" y="1"/>
                        <a:pt x="13" y="0"/>
                      </a:cubicBezTo>
                      <a:cubicBezTo>
                        <a:pt x="13" y="3"/>
                        <a:pt x="14" y="5"/>
                        <a:pt x="16" y="7"/>
                      </a:cubicBezTo>
                      <a:cubicBezTo>
                        <a:pt x="16" y="7"/>
                        <a:pt x="15" y="8"/>
                        <a:pt x="15" y="8"/>
                      </a:cubicBezTo>
                      <a:cubicBezTo>
                        <a:pt x="14" y="9"/>
                        <a:pt x="13" y="10"/>
                        <a:pt x="12" y="12"/>
                      </a:cubicBezTo>
                      <a:cubicBezTo>
                        <a:pt x="12" y="13"/>
                        <a:pt x="12" y="14"/>
                        <a:pt x="12" y="15"/>
                      </a:cubicBezTo>
                      <a:cubicBezTo>
                        <a:pt x="12" y="17"/>
                        <a:pt x="12" y="18"/>
                        <a:pt x="13" y="19"/>
                      </a:cubicBezTo>
                      <a:cubicBezTo>
                        <a:pt x="14" y="21"/>
                        <a:pt x="15" y="23"/>
                        <a:pt x="17" y="24"/>
                      </a:cubicBezTo>
                      <a:cubicBezTo>
                        <a:pt x="19" y="26"/>
                        <a:pt x="22" y="28"/>
                        <a:pt x="25" y="30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lnTo>
                        <a:pt x="20" y="4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32"/>
                <p:cNvSpPr/>
                <p:nvPr/>
              </p:nvSpPr>
              <p:spPr>
                <a:xfrm>
                  <a:off x="4365625" y="2474913"/>
                  <a:ext cx="69850" cy="68263"/>
                </a:xfrm>
                <a:custGeom>
                  <a:rect b="b" l="l" r="r" t="t"/>
                  <a:pathLst>
                    <a:path extrusionOk="0" h="45" w="46">
                      <a:moveTo>
                        <a:pt x="0" y="43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6" y="32"/>
                        <a:pt x="18" y="31"/>
                        <a:pt x="20" y="30"/>
                      </a:cubicBezTo>
                      <a:cubicBezTo>
                        <a:pt x="25" y="28"/>
                        <a:pt x="28" y="25"/>
                        <a:pt x="30" y="23"/>
                      </a:cubicBezTo>
                      <a:cubicBezTo>
                        <a:pt x="31" y="21"/>
                        <a:pt x="32" y="20"/>
                        <a:pt x="33" y="19"/>
                      </a:cubicBezTo>
                      <a:cubicBezTo>
                        <a:pt x="33" y="18"/>
                        <a:pt x="34" y="16"/>
                        <a:pt x="34" y="15"/>
                      </a:cubicBezTo>
                      <a:cubicBezTo>
                        <a:pt x="34" y="14"/>
                        <a:pt x="33" y="13"/>
                        <a:pt x="33" y="11"/>
                      </a:cubicBezTo>
                      <a:cubicBezTo>
                        <a:pt x="32" y="10"/>
                        <a:pt x="31" y="8"/>
                        <a:pt x="29" y="7"/>
                      </a:cubicBezTo>
                      <a:cubicBezTo>
                        <a:pt x="31" y="5"/>
                        <a:pt x="32" y="3"/>
                        <a:pt x="32" y="0"/>
                      </a:cubicBezTo>
                      <a:cubicBezTo>
                        <a:pt x="35" y="2"/>
                        <a:pt x="37" y="3"/>
                        <a:pt x="38" y="5"/>
                      </a:cubicBezTo>
                      <a:cubicBezTo>
                        <a:pt x="41" y="7"/>
                        <a:pt x="42" y="9"/>
                        <a:pt x="44" y="11"/>
                      </a:cubicBezTo>
                      <a:cubicBezTo>
                        <a:pt x="45" y="13"/>
                        <a:pt x="46" y="16"/>
                        <a:pt x="46" y="19"/>
                      </a:cubicBezTo>
                      <a:cubicBezTo>
                        <a:pt x="46" y="22"/>
                        <a:pt x="45" y="25"/>
                        <a:pt x="43" y="28"/>
                      </a:cubicBezTo>
                      <a:cubicBezTo>
                        <a:pt x="41" y="31"/>
                        <a:pt x="39" y="33"/>
                        <a:pt x="36" y="35"/>
                      </a:cubicBezTo>
                      <a:cubicBezTo>
                        <a:pt x="33" y="37"/>
                        <a:pt x="30" y="39"/>
                        <a:pt x="27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32"/>
                <p:cNvSpPr/>
                <p:nvPr/>
              </p:nvSpPr>
              <p:spPr>
                <a:xfrm>
                  <a:off x="4246563" y="2452688"/>
                  <a:ext cx="25400" cy="12700"/>
                </a:xfrm>
                <a:custGeom>
                  <a:rect b="b" l="l" r="r" t="t"/>
                  <a:pathLst>
                    <a:path extrusionOk="0" h="8" w="17">
                      <a:moveTo>
                        <a:pt x="8" y="5"/>
                      </a:move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6" y="5"/>
                        <a:pt x="5" y="5"/>
                        <a:pt x="4" y="5"/>
                      </a:cubicBezTo>
                      <a:cubicBezTo>
                        <a:pt x="2" y="6"/>
                        <a:pt x="1" y="6"/>
                        <a:pt x="0" y="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2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1" y="8"/>
                        <a:pt x="11" y="8"/>
                        <a:pt x="11" y="8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1" name="Google Shape;561;p32"/>
              <p:cNvSpPr/>
              <p:nvPr/>
            </p:nvSpPr>
            <p:spPr>
              <a:xfrm rot="5400000">
                <a:off x="3854229" y="2780004"/>
                <a:ext cx="257430" cy="25743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 rot="5400000">
                <a:off x="6753559" y="2801455"/>
                <a:ext cx="214526" cy="214526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 rot="5400000">
                <a:off x="9293076" y="2833635"/>
                <a:ext cx="150168" cy="150168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4" name="Google Shape;564;p32"/>
              <p:cNvGrpSpPr/>
              <p:nvPr/>
            </p:nvGrpSpPr>
            <p:grpSpPr>
              <a:xfrm>
                <a:off x="1155849" y="4130649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565" name="Google Shape;565;p32"/>
                <p:cNvSpPr txBox="1"/>
                <p:nvPr/>
              </p:nvSpPr>
              <p:spPr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b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 here</a:t>
                  </a:r>
                  <a:endParaRPr b="1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32"/>
                <p:cNvSpPr txBox="1"/>
                <p:nvPr/>
              </p:nvSpPr>
              <p:spPr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Copy paste fonts. Choose the only option to retain text.</a:t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7" name="Google Shape;567;p32"/>
              <p:cNvGrpSpPr/>
              <p:nvPr/>
            </p:nvGrpSpPr>
            <p:grpSpPr>
              <a:xfrm>
                <a:off x="4318787" y="3902893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568" name="Google Shape;568;p32"/>
                <p:cNvSpPr txBox="1"/>
                <p:nvPr/>
              </p:nvSpPr>
              <p:spPr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b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 here</a:t>
                  </a:r>
                  <a:endParaRPr b="1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32"/>
                <p:cNvSpPr txBox="1"/>
                <p:nvPr/>
              </p:nvSpPr>
              <p:spPr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Copy paste fonts. Choose the only option to retain text.</a:t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0" name="Google Shape;570;p32"/>
              <p:cNvGrpSpPr/>
              <p:nvPr/>
            </p:nvGrpSpPr>
            <p:grpSpPr>
              <a:xfrm>
                <a:off x="7026276" y="3745985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571" name="Google Shape;571;p32"/>
                <p:cNvSpPr txBox="1"/>
                <p:nvPr/>
              </p:nvSpPr>
              <p:spPr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b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 here</a:t>
                  </a:r>
                  <a:endParaRPr b="1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32"/>
                <p:cNvSpPr txBox="1"/>
                <p:nvPr/>
              </p:nvSpPr>
              <p:spPr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Copy paste fonts. Choose the only option to retain text.</a:t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3" name="Google Shape;573;p32"/>
              <p:cNvGrpSpPr/>
              <p:nvPr/>
            </p:nvGrpSpPr>
            <p:grpSpPr>
              <a:xfrm>
                <a:off x="9207680" y="1028700"/>
                <a:ext cx="2281348" cy="1208296"/>
                <a:chOff x="221553" y="2448278"/>
                <a:chExt cx="2281348" cy="1208296"/>
              </a:xfrm>
            </p:grpSpPr>
            <p:sp>
              <p:nvSpPr>
                <p:cNvPr id="574" name="Google Shape;574;p32"/>
                <p:cNvSpPr txBox="1"/>
                <p:nvPr/>
              </p:nvSpPr>
              <p:spPr>
                <a:xfrm>
                  <a:off x="474165" y="2448278"/>
                  <a:ext cx="1776124" cy="5100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b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 here</a:t>
                  </a:r>
                  <a:endParaRPr b="1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32"/>
                <p:cNvSpPr txBox="1"/>
                <p:nvPr/>
              </p:nvSpPr>
              <p:spPr>
                <a:xfrm>
                  <a:off x="221553" y="2958362"/>
                  <a:ext cx="2281348" cy="698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1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Copy paste fonts. Choose the only option to retain text.</a:t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76" name="Google Shape;576;p32"/>
            <p:cNvCxnSpPr/>
            <p:nvPr/>
          </p:nvCxnSpPr>
          <p:spPr>
            <a:xfrm>
              <a:off x="3981000" y="3442288"/>
              <a:ext cx="0" cy="2701337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7" name="Google Shape;577;p32"/>
            <p:cNvCxnSpPr/>
            <p:nvPr/>
          </p:nvCxnSpPr>
          <p:spPr>
            <a:xfrm>
              <a:off x="6858663" y="3442288"/>
              <a:ext cx="0" cy="2701337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8" name="Google Shape;578;p32"/>
            <p:cNvCxnSpPr/>
            <p:nvPr/>
          </p:nvCxnSpPr>
          <p:spPr>
            <a:xfrm>
              <a:off x="9327337" y="3442288"/>
              <a:ext cx="0" cy="2701337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28472" y="2543098"/>
            <a:ext cx="4535055" cy="656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Introduction</a:t>
            </a:r>
            <a:endParaRPr b="0" sz="3600"/>
          </a:p>
        </p:txBody>
      </p:sp>
      <p:cxnSp>
        <p:nvCxnSpPr>
          <p:cNvPr id="111" name="Google Shape;111;p15"/>
          <p:cNvCxnSpPr/>
          <p:nvPr/>
        </p:nvCxnSpPr>
        <p:spPr>
          <a:xfrm>
            <a:off x="4919663" y="3219450"/>
            <a:ext cx="2352675" cy="0"/>
          </a:xfrm>
          <a:prstGeom prst="straightConnector1">
            <a:avLst/>
          </a:prstGeom>
          <a:noFill/>
          <a:ln cap="flat" cmpd="sng" w="12700">
            <a:solidFill>
              <a:srgbClr val="599D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5"/>
          <p:cNvSpPr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3"/>
                </a:solidFill>
                <a:latin typeface="Impact"/>
              </a:rPr>
              <a:t>/01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"/>
          <p:cNvSpPr txBox="1"/>
          <p:nvPr>
            <p:ph type="title"/>
          </p:nvPr>
        </p:nvSpPr>
        <p:spPr>
          <a:xfrm>
            <a:off x="3828472" y="2543098"/>
            <a:ext cx="4535055" cy="656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Section Header Here</a:t>
            </a:r>
            <a:endParaRPr b="0"/>
          </a:p>
        </p:txBody>
      </p:sp>
      <p:sp>
        <p:nvSpPr>
          <p:cNvPr id="584" name="Google Shape;584;p33"/>
          <p:cNvSpPr txBox="1"/>
          <p:nvPr>
            <p:ph idx="1" type="body"/>
          </p:nvPr>
        </p:nvSpPr>
        <p:spPr>
          <a:xfrm>
            <a:off x="3822699" y="3337970"/>
            <a:ext cx="4546600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Supporting text here.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When you copy &amp; paste, choose "keep text only" option.</a:t>
            </a:r>
            <a:endParaRPr/>
          </a:p>
        </p:txBody>
      </p:sp>
      <p:cxnSp>
        <p:nvCxnSpPr>
          <p:cNvPr id="585" name="Google Shape;585;p33"/>
          <p:cNvCxnSpPr/>
          <p:nvPr/>
        </p:nvCxnSpPr>
        <p:spPr>
          <a:xfrm>
            <a:off x="4919663" y="3219450"/>
            <a:ext cx="2352675" cy="0"/>
          </a:xfrm>
          <a:prstGeom prst="straightConnector1">
            <a:avLst/>
          </a:prstGeom>
          <a:noFill/>
          <a:ln cap="flat" cmpd="sng" w="12700">
            <a:solidFill>
              <a:srgbClr val="599D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6" name="Google Shape;586;p33"/>
          <p:cNvSpPr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3"/>
                </a:solidFill>
                <a:latin typeface="Impact"/>
              </a:rPr>
              <a:t>/04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92" name="Google Shape;592;p34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593" name="Google Shape;593;p34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594" name="Google Shape;594;p34" title="iSlide™ 版权声明  COPYRIGHT NOTICE"/>
          <p:cNvGrpSpPr/>
          <p:nvPr/>
        </p:nvGrpSpPr>
        <p:grpSpPr>
          <a:xfrm>
            <a:off x="0" y="1554673"/>
            <a:ext cx="12192000" cy="4221077"/>
            <a:chOff x="0" y="1554673"/>
            <a:chExt cx="12192000" cy="4221077"/>
          </a:xfrm>
        </p:grpSpPr>
        <p:sp>
          <p:nvSpPr>
            <p:cNvPr id="595" name="Google Shape;595;p34"/>
            <p:cNvSpPr/>
            <p:nvPr/>
          </p:nvSpPr>
          <p:spPr>
            <a:xfrm>
              <a:off x="0" y="2093106"/>
              <a:ext cx="12192000" cy="198962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668634" y="2093171"/>
              <a:ext cx="3166691" cy="19895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2828" l="0" r="0" t="-2865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2727062" y="2093171"/>
              <a:ext cx="1109889" cy="1989628"/>
            </a:xfrm>
            <a:prstGeom prst="rect">
              <a:avLst/>
            </a:prstGeom>
            <a:solidFill>
              <a:srgbClr val="7F7F7F">
                <a:alpha val="9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3836571" y="1554673"/>
              <a:ext cx="4295071" cy="252806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4564" l="0" r="0" t="-14713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8124984" y="2093171"/>
              <a:ext cx="3393916" cy="198956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6040" l="0" r="0" t="-6118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6716942" y="1554933"/>
              <a:ext cx="1408042" cy="2527812"/>
            </a:xfrm>
            <a:prstGeom prst="rect">
              <a:avLst/>
            </a:prstGeom>
            <a:solidFill>
              <a:schemeClr val="accent1">
                <a:alpha val="8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4"/>
            <p:cNvSpPr txBox="1"/>
            <p:nvPr/>
          </p:nvSpPr>
          <p:spPr>
            <a:xfrm>
              <a:off x="6695783" y="2732822"/>
              <a:ext cx="14303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Impact"/>
                <a:buNone/>
              </a:pPr>
              <a:r>
                <a:rPr b="0" i="0" lang="en-US" sz="4800" u="none" cap="none" strike="noStrike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80%</a:t>
              </a:r>
              <a:endParaRPr b="0" i="0" sz="48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cxnSp>
          <p:nvCxnSpPr>
            <p:cNvPr id="602" name="Google Shape;602;p34"/>
            <p:cNvCxnSpPr/>
            <p:nvPr/>
          </p:nvCxnSpPr>
          <p:spPr>
            <a:xfrm>
              <a:off x="6854320" y="3531197"/>
              <a:ext cx="1128562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03" name="Google Shape;603;p34"/>
            <p:cNvSpPr/>
            <p:nvPr/>
          </p:nvSpPr>
          <p:spPr>
            <a:xfrm>
              <a:off x="6697010" y="3623946"/>
              <a:ext cx="14279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80"/>
                <a:buFont typeface="Arial"/>
                <a:buNone/>
              </a:pPr>
              <a:r>
                <a:rPr b="1" i="0" lang="en-US" sz="148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i="0" sz="148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4"/>
            <p:cNvSpPr txBox="1"/>
            <p:nvPr/>
          </p:nvSpPr>
          <p:spPr>
            <a:xfrm>
              <a:off x="2710408" y="3020282"/>
              <a:ext cx="11257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Impact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60%</a:t>
              </a:r>
              <a:endParaRPr b="0" i="0" sz="36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cxnSp>
          <p:nvCxnSpPr>
            <p:cNvPr id="605" name="Google Shape;605;p34"/>
            <p:cNvCxnSpPr/>
            <p:nvPr/>
          </p:nvCxnSpPr>
          <p:spPr>
            <a:xfrm>
              <a:off x="2835192" y="3648679"/>
              <a:ext cx="888285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06" name="Google Shape;606;p34"/>
            <p:cNvSpPr/>
            <p:nvPr/>
          </p:nvSpPr>
          <p:spPr>
            <a:xfrm>
              <a:off x="2711374" y="3721681"/>
              <a:ext cx="11239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7" name="Google Shape;607;p34"/>
            <p:cNvGrpSpPr/>
            <p:nvPr/>
          </p:nvGrpSpPr>
          <p:grpSpPr>
            <a:xfrm>
              <a:off x="4499002" y="4779000"/>
              <a:ext cx="3002759" cy="996750"/>
              <a:chOff x="4499002" y="4779000"/>
              <a:chExt cx="3002759" cy="996750"/>
            </a:xfrm>
          </p:grpSpPr>
          <p:sp>
            <p:nvSpPr>
              <p:cNvPr id="608" name="Google Shape;608;p34"/>
              <p:cNvSpPr/>
              <p:nvPr/>
            </p:nvSpPr>
            <p:spPr>
              <a:xfrm>
                <a:off x="4499002" y="4950304"/>
                <a:ext cx="636954" cy="493202"/>
              </a:xfrm>
              <a:custGeom>
                <a:rect b="b" l="l" r="r" t="t"/>
                <a:pathLst>
                  <a:path extrusionOk="0" h="331" w="427">
                    <a:moveTo>
                      <a:pt x="294" y="135"/>
                    </a:moveTo>
                    <a:lnTo>
                      <a:pt x="294" y="60"/>
                    </a:lnTo>
                    <a:lnTo>
                      <a:pt x="277" y="56"/>
                    </a:lnTo>
                    <a:lnTo>
                      <a:pt x="277" y="15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152" y="15"/>
                    </a:lnTo>
                    <a:lnTo>
                      <a:pt x="152" y="57"/>
                    </a:lnTo>
                    <a:lnTo>
                      <a:pt x="135" y="61"/>
                    </a:lnTo>
                    <a:lnTo>
                      <a:pt x="135" y="138"/>
                    </a:lnTo>
                    <a:lnTo>
                      <a:pt x="0" y="151"/>
                    </a:lnTo>
                    <a:lnTo>
                      <a:pt x="0" y="305"/>
                    </a:lnTo>
                    <a:lnTo>
                      <a:pt x="216" y="331"/>
                    </a:lnTo>
                    <a:lnTo>
                      <a:pt x="229" y="329"/>
                    </a:lnTo>
                    <a:lnTo>
                      <a:pt x="229" y="256"/>
                    </a:lnTo>
                    <a:lnTo>
                      <a:pt x="287" y="254"/>
                    </a:lnTo>
                    <a:lnTo>
                      <a:pt x="287" y="322"/>
                    </a:lnTo>
                    <a:lnTo>
                      <a:pt x="427" y="306"/>
                    </a:lnTo>
                    <a:lnTo>
                      <a:pt x="427" y="149"/>
                    </a:lnTo>
                    <a:lnTo>
                      <a:pt x="294" y="135"/>
                    </a:lnTo>
                    <a:close/>
                    <a:moveTo>
                      <a:pt x="15" y="161"/>
                    </a:moveTo>
                    <a:lnTo>
                      <a:pt x="58" y="158"/>
                    </a:lnTo>
                    <a:lnTo>
                      <a:pt x="58" y="168"/>
                    </a:lnTo>
                    <a:lnTo>
                      <a:pt x="15" y="171"/>
                    </a:lnTo>
                    <a:lnTo>
                      <a:pt x="15" y="161"/>
                    </a:lnTo>
                    <a:close/>
                    <a:moveTo>
                      <a:pt x="58" y="262"/>
                    </a:moveTo>
                    <a:lnTo>
                      <a:pt x="15" y="260"/>
                    </a:lnTo>
                    <a:lnTo>
                      <a:pt x="15" y="250"/>
                    </a:lnTo>
                    <a:lnTo>
                      <a:pt x="58" y="251"/>
                    </a:lnTo>
                    <a:lnTo>
                      <a:pt x="58" y="262"/>
                    </a:lnTo>
                    <a:close/>
                    <a:moveTo>
                      <a:pt x="58" y="240"/>
                    </a:moveTo>
                    <a:lnTo>
                      <a:pt x="15" y="239"/>
                    </a:lnTo>
                    <a:lnTo>
                      <a:pt x="15" y="229"/>
                    </a:lnTo>
                    <a:lnTo>
                      <a:pt x="58" y="229"/>
                    </a:lnTo>
                    <a:lnTo>
                      <a:pt x="58" y="240"/>
                    </a:lnTo>
                    <a:close/>
                    <a:moveTo>
                      <a:pt x="58" y="216"/>
                    </a:moveTo>
                    <a:lnTo>
                      <a:pt x="15" y="216"/>
                    </a:lnTo>
                    <a:lnTo>
                      <a:pt x="15" y="206"/>
                    </a:lnTo>
                    <a:lnTo>
                      <a:pt x="58" y="205"/>
                    </a:lnTo>
                    <a:lnTo>
                      <a:pt x="58" y="216"/>
                    </a:lnTo>
                    <a:close/>
                    <a:moveTo>
                      <a:pt x="58" y="193"/>
                    </a:moveTo>
                    <a:lnTo>
                      <a:pt x="15" y="195"/>
                    </a:lnTo>
                    <a:lnTo>
                      <a:pt x="15" y="185"/>
                    </a:lnTo>
                    <a:lnTo>
                      <a:pt x="58" y="182"/>
                    </a:lnTo>
                    <a:lnTo>
                      <a:pt x="58" y="193"/>
                    </a:lnTo>
                    <a:close/>
                    <a:moveTo>
                      <a:pt x="70" y="157"/>
                    </a:moveTo>
                    <a:lnTo>
                      <a:pt x="120" y="152"/>
                    </a:lnTo>
                    <a:lnTo>
                      <a:pt x="120" y="164"/>
                    </a:lnTo>
                    <a:lnTo>
                      <a:pt x="70" y="168"/>
                    </a:lnTo>
                    <a:lnTo>
                      <a:pt x="70" y="157"/>
                    </a:lnTo>
                    <a:close/>
                    <a:moveTo>
                      <a:pt x="120" y="266"/>
                    </a:moveTo>
                    <a:lnTo>
                      <a:pt x="70" y="263"/>
                    </a:lnTo>
                    <a:lnTo>
                      <a:pt x="70" y="252"/>
                    </a:lnTo>
                    <a:lnTo>
                      <a:pt x="120" y="254"/>
                    </a:lnTo>
                    <a:lnTo>
                      <a:pt x="120" y="266"/>
                    </a:lnTo>
                    <a:close/>
                    <a:moveTo>
                      <a:pt x="120" y="242"/>
                    </a:moveTo>
                    <a:lnTo>
                      <a:pt x="70" y="240"/>
                    </a:lnTo>
                    <a:lnTo>
                      <a:pt x="70" y="229"/>
                    </a:lnTo>
                    <a:lnTo>
                      <a:pt x="120" y="230"/>
                    </a:lnTo>
                    <a:lnTo>
                      <a:pt x="120" y="242"/>
                    </a:lnTo>
                    <a:close/>
                    <a:moveTo>
                      <a:pt x="120" y="215"/>
                    </a:moveTo>
                    <a:lnTo>
                      <a:pt x="70" y="216"/>
                    </a:lnTo>
                    <a:lnTo>
                      <a:pt x="70" y="205"/>
                    </a:lnTo>
                    <a:lnTo>
                      <a:pt x="120" y="203"/>
                    </a:lnTo>
                    <a:lnTo>
                      <a:pt x="120" y="215"/>
                    </a:lnTo>
                    <a:close/>
                    <a:moveTo>
                      <a:pt x="120" y="191"/>
                    </a:moveTo>
                    <a:lnTo>
                      <a:pt x="70" y="193"/>
                    </a:lnTo>
                    <a:lnTo>
                      <a:pt x="70" y="182"/>
                    </a:lnTo>
                    <a:lnTo>
                      <a:pt x="120" y="179"/>
                    </a:lnTo>
                    <a:lnTo>
                      <a:pt x="120" y="191"/>
                    </a:lnTo>
                    <a:close/>
                    <a:moveTo>
                      <a:pt x="144" y="75"/>
                    </a:moveTo>
                    <a:lnTo>
                      <a:pt x="204" y="65"/>
                    </a:lnTo>
                    <a:lnTo>
                      <a:pt x="204" y="78"/>
                    </a:lnTo>
                    <a:lnTo>
                      <a:pt x="144" y="87"/>
                    </a:lnTo>
                    <a:lnTo>
                      <a:pt x="144" y="75"/>
                    </a:lnTo>
                    <a:close/>
                    <a:moveTo>
                      <a:pt x="144" y="100"/>
                    </a:moveTo>
                    <a:lnTo>
                      <a:pt x="204" y="91"/>
                    </a:lnTo>
                    <a:lnTo>
                      <a:pt x="204" y="104"/>
                    </a:lnTo>
                    <a:lnTo>
                      <a:pt x="144" y="112"/>
                    </a:lnTo>
                    <a:lnTo>
                      <a:pt x="144" y="100"/>
                    </a:lnTo>
                    <a:close/>
                    <a:moveTo>
                      <a:pt x="144" y="125"/>
                    </a:moveTo>
                    <a:lnTo>
                      <a:pt x="204" y="118"/>
                    </a:lnTo>
                    <a:lnTo>
                      <a:pt x="204" y="131"/>
                    </a:lnTo>
                    <a:lnTo>
                      <a:pt x="144" y="137"/>
                    </a:lnTo>
                    <a:lnTo>
                      <a:pt x="144" y="125"/>
                    </a:lnTo>
                    <a:close/>
                    <a:moveTo>
                      <a:pt x="144" y="150"/>
                    </a:moveTo>
                    <a:lnTo>
                      <a:pt x="204" y="144"/>
                    </a:lnTo>
                    <a:lnTo>
                      <a:pt x="204" y="157"/>
                    </a:lnTo>
                    <a:lnTo>
                      <a:pt x="144" y="162"/>
                    </a:lnTo>
                    <a:lnTo>
                      <a:pt x="144" y="150"/>
                    </a:lnTo>
                    <a:close/>
                    <a:moveTo>
                      <a:pt x="204" y="269"/>
                    </a:moveTo>
                    <a:lnTo>
                      <a:pt x="144" y="266"/>
                    </a:lnTo>
                    <a:lnTo>
                      <a:pt x="144" y="254"/>
                    </a:lnTo>
                    <a:lnTo>
                      <a:pt x="204" y="256"/>
                    </a:lnTo>
                    <a:lnTo>
                      <a:pt x="204" y="269"/>
                    </a:lnTo>
                    <a:close/>
                    <a:moveTo>
                      <a:pt x="204" y="243"/>
                    </a:moveTo>
                    <a:lnTo>
                      <a:pt x="144" y="241"/>
                    </a:lnTo>
                    <a:lnTo>
                      <a:pt x="144" y="229"/>
                    </a:lnTo>
                    <a:lnTo>
                      <a:pt x="204" y="230"/>
                    </a:lnTo>
                    <a:lnTo>
                      <a:pt x="204" y="243"/>
                    </a:lnTo>
                    <a:close/>
                    <a:moveTo>
                      <a:pt x="204" y="214"/>
                    </a:moveTo>
                    <a:lnTo>
                      <a:pt x="144" y="214"/>
                    </a:lnTo>
                    <a:lnTo>
                      <a:pt x="144" y="202"/>
                    </a:lnTo>
                    <a:lnTo>
                      <a:pt x="204" y="201"/>
                    </a:lnTo>
                    <a:lnTo>
                      <a:pt x="204" y="214"/>
                    </a:lnTo>
                    <a:close/>
                    <a:moveTo>
                      <a:pt x="204" y="187"/>
                    </a:moveTo>
                    <a:lnTo>
                      <a:pt x="144" y="189"/>
                    </a:lnTo>
                    <a:lnTo>
                      <a:pt x="144" y="177"/>
                    </a:lnTo>
                    <a:lnTo>
                      <a:pt x="204" y="174"/>
                    </a:lnTo>
                    <a:lnTo>
                      <a:pt x="204" y="187"/>
                    </a:lnTo>
                    <a:close/>
                    <a:moveTo>
                      <a:pt x="229" y="65"/>
                    </a:moveTo>
                    <a:lnTo>
                      <a:pt x="287" y="75"/>
                    </a:lnTo>
                    <a:lnTo>
                      <a:pt x="287" y="88"/>
                    </a:lnTo>
                    <a:lnTo>
                      <a:pt x="229" y="79"/>
                    </a:lnTo>
                    <a:lnTo>
                      <a:pt x="229" y="65"/>
                    </a:lnTo>
                    <a:close/>
                    <a:moveTo>
                      <a:pt x="229" y="119"/>
                    </a:moveTo>
                    <a:lnTo>
                      <a:pt x="286" y="126"/>
                    </a:lnTo>
                    <a:lnTo>
                      <a:pt x="286" y="138"/>
                    </a:lnTo>
                    <a:lnTo>
                      <a:pt x="229" y="133"/>
                    </a:lnTo>
                    <a:lnTo>
                      <a:pt x="229" y="119"/>
                    </a:lnTo>
                    <a:close/>
                    <a:moveTo>
                      <a:pt x="229" y="146"/>
                    </a:moveTo>
                    <a:lnTo>
                      <a:pt x="286" y="151"/>
                    </a:lnTo>
                    <a:lnTo>
                      <a:pt x="286" y="163"/>
                    </a:lnTo>
                    <a:lnTo>
                      <a:pt x="229" y="159"/>
                    </a:lnTo>
                    <a:lnTo>
                      <a:pt x="229" y="146"/>
                    </a:lnTo>
                    <a:close/>
                    <a:moveTo>
                      <a:pt x="229" y="202"/>
                    </a:moveTo>
                    <a:lnTo>
                      <a:pt x="287" y="203"/>
                    </a:lnTo>
                    <a:lnTo>
                      <a:pt x="287" y="215"/>
                    </a:lnTo>
                    <a:lnTo>
                      <a:pt x="229" y="215"/>
                    </a:lnTo>
                    <a:lnTo>
                      <a:pt x="229" y="202"/>
                    </a:lnTo>
                    <a:close/>
                    <a:moveTo>
                      <a:pt x="287" y="242"/>
                    </a:moveTo>
                    <a:lnTo>
                      <a:pt x="229" y="243"/>
                    </a:lnTo>
                    <a:lnTo>
                      <a:pt x="229" y="230"/>
                    </a:lnTo>
                    <a:lnTo>
                      <a:pt x="287" y="229"/>
                    </a:lnTo>
                    <a:lnTo>
                      <a:pt x="287" y="242"/>
                    </a:lnTo>
                    <a:close/>
                    <a:moveTo>
                      <a:pt x="287" y="190"/>
                    </a:moveTo>
                    <a:lnTo>
                      <a:pt x="229" y="188"/>
                    </a:lnTo>
                    <a:lnTo>
                      <a:pt x="229" y="175"/>
                    </a:lnTo>
                    <a:lnTo>
                      <a:pt x="287" y="178"/>
                    </a:lnTo>
                    <a:lnTo>
                      <a:pt x="287" y="190"/>
                    </a:lnTo>
                    <a:close/>
                    <a:moveTo>
                      <a:pt x="287" y="112"/>
                    </a:moveTo>
                    <a:lnTo>
                      <a:pt x="229" y="105"/>
                    </a:lnTo>
                    <a:lnTo>
                      <a:pt x="229" y="92"/>
                    </a:lnTo>
                    <a:lnTo>
                      <a:pt x="287" y="100"/>
                    </a:lnTo>
                    <a:lnTo>
                      <a:pt x="287" y="112"/>
                    </a:lnTo>
                    <a:close/>
                    <a:moveTo>
                      <a:pt x="308" y="152"/>
                    </a:moveTo>
                    <a:lnTo>
                      <a:pt x="357" y="156"/>
                    </a:lnTo>
                    <a:lnTo>
                      <a:pt x="357" y="168"/>
                    </a:lnTo>
                    <a:lnTo>
                      <a:pt x="308" y="164"/>
                    </a:lnTo>
                    <a:lnTo>
                      <a:pt x="308" y="152"/>
                    </a:lnTo>
                    <a:close/>
                    <a:moveTo>
                      <a:pt x="357" y="181"/>
                    </a:moveTo>
                    <a:lnTo>
                      <a:pt x="357" y="193"/>
                    </a:lnTo>
                    <a:lnTo>
                      <a:pt x="309" y="191"/>
                    </a:lnTo>
                    <a:lnTo>
                      <a:pt x="309" y="179"/>
                    </a:lnTo>
                    <a:lnTo>
                      <a:pt x="357" y="181"/>
                    </a:lnTo>
                    <a:close/>
                    <a:moveTo>
                      <a:pt x="309" y="203"/>
                    </a:moveTo>
                    <a:lnTo>
                      <a:pt x="357" y="204"/>
                    </a:lnTo>
                    <a:lnTo>
                      <a:pt x="357" y="216"/>
                    </a:lnTo>
                    <a:lnTo>
                      <a:pt x="309" y="215"/>
                    </a:lnTo>
                    <a:lnTo>
                      <a:pt x="309" y="203"/>
                    </a:lnTo>
                    <a:close/>
                    <a:moveTo>
                      <a:pt x="309" y="229"/>
                    </a:moveTo>
                    <a:lnTo>
                      <a:pt x="357" y="228"/>
                    </a:lnTo>
                    <a:lnTo>
                      <a:pt x="357" y="240"/>
                    </a:lnTo>
                    <a:lnTo>
                      <a:pt x="309" y="241"/>
                    </a:lnTo>
                    <a:lnTo>
                      <a:pt x="309" y="229"/>
                    </a:lnTo>
                    <a:close/>
                    <a:moveTo>
                      <a:pt x="357" y="262"/>
                    </a:moveTo>
                    <a:lnTo>
                      <a:pt x="309" y="265"/>
                    </a:lnTo>
                    <a:lnTo>
                      <a:pt x="309" y="253"/>
                    </a:lnTo>
                    <a:lnTo>
                      <a:pt x="357" y="251"/>
                    </a:lnTo>
                    <a:lnTo>
                      <a:pt x="357" y="262"/>
                    </a:lnTo>
                    <a:close/>
                    <a:moveTo>
                      <a:pt x="371" y="157"/>
                    </a:moveTo>
                    <a:lnTo>
                      <a:pt x="412" y="161"/>
                    </a:lnTo>
                    <a:lnTo>
                      <a:pt x="412" y="171"/>
                    </a:lnTo>
                    <a:lnTo>
                      <a:pt x="371" y="168"/>
                    </a:lnTo>
                    <a:lnTo>
                      <a:pt x="371" y="157"/>
                    </a:lnTo>
                    <a:close/>
                    <a:moveTo>
                      <a:pt x="412" y="184"/>
                    </a:moveTo>
                    <a:lnTo>
                      <a:pt x="412" y="195"/>
                    </a:lnTo>
                    <a:lnTo>
                      <a:pt x="371" y="193"/>
                    </a:lnTo>
                    <a:lnTo>
                      <a:pt x="371" y="182"/>
                    </a:lnTo>
                    <a:lnTo>
                      <a:pt x="412" y="184"/>
                    </a:lnTo>
                    <a:close/>
                    <a:moveTo>
                      <a:pt x="371" y="205"/>
                    </a:moveTo>
                    <a:lnTo>
                      <a:pt x="412" y="205"/>
                    </a:lnTo>
                    <a:lnTo>
                      <a:pt x="412" y="216"/>
                    </a:lnTo>
                    <a:lnTo>
                      <a:pt x="371" y="216"/>
                    </a:lnTo>
                    <a:lnTo>
                      <a:pt x="371" y="205"/>
                    </a:lnTo>
                    <a:close/>
                    <a:moveTo>
                      <a:pt x="371" y="228"/>
                    </a:moveTo>
                    <a:lnTo>
                      <a:pt x="412" y="228"/>
                    </a:lnTo>
                    <a:lnTo>
                      <a:pt x="412" y="239"/>
                    </a:lnTo>
                    <a:lnTo>
                      <a:pt x="371" y="239"/>
                    </a:lnTo>
                    <a:lnTo>
                      <a:pt x="371" y="228"/>
                    </a:lnTo>
                    <a:close/>
                    <a:moveTo>
                      <a:pt x="412" y="259"/>
                    </a:moveTo>
                    <a:lnTo>
                      <a:pt x="371" y="262"/>
                    </a:lnTo>
                    <a:lnTo>
                      <a:pt x="371" y="250"/>
                    </a:lnTo>
                    <a:lnTo>
                      <a:pt x="412" y="249"/>
                    </a:lnTo>
                    <a:lnTo>
                      <a:pt x="412" y="2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4"/>
              <p:cNvSpPr txBox="1"/>
              <p:nvPr/>
            </p:nvSpPr>
            <p:spPr>
              <a:xfrm>
                <a:off x="5277447" y="5186194"/>
                <a:ext cx="2224314" cy="589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4"/>
              <p:cNvSpPr/>
              <p:nvPr/>
            </p:nvSpPr>
            <p:spPr>
              <a:xfrm>
                <a:off x="5277447" y="4779000"/>
                <a:ext cx="2224314" cy="4071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1" name="Google Shape;611;p34"/>
            <p:cNvSpPr/>
            <p:nvPr/>
          </p:nvSpPr>
          <p:spPr>
            <a:xfrm>
              <a:off x="10394949" y="2093171"/>
              <a:ext cx="1123951" cy="1989563"/>
            </a:xfrm>
            <a:prstGeom prst="rect">
              <a:avLst/>
            </a:prstGeom>
            <a:solidFill>
              <a:srgbClr val="7F7F7F">
                <a:alpha val="9372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4"/>
            <p:cNvSpPr txBox="1"/>
            <p:nvPr/>
          </p:nvSpPr>
          <p:spPr>
            <a:xfrm>
              <a:off x="10370432" y="3020282"/>
              <a:ext cx="11257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Impact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60%</a:t>
              </a:r>
              <a:endParaRPr b="0" i="0" sz="36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cxnSp>
          <p:nvCxnSpPr>
            <p:cNvPr id="613" name="Google Shape;613;p34"/>
            <p:cNvCxnSpPr/>
            <p:nvPr/>
          </p:nvCxnSpPr>
          <p:spPr>
            <a:xfrm>
              <a:off x="10495216" y="3648679"/>
              <a:ext cx="888285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14" name="Google Shape;614;p34"/>
            <p:cNvSpPr/>
            <p:nvPr/>
          </p:nvSpPr>
          <p:spPr>
            <a:xfrm>
              <a:off x="10371398" y="3721681"/>
              <a:ext cx="112395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5" name="Google Shape;615;p34"/>
            <p:cNvGrpSpPr/>
            <p:nvPr/>
          </p:nvGrpSpPr>
          <p:grpSpPr>
            <a:xfrm>
              <a:off x="660400" y="4779000"/>
              <a:ext cx="3002759" cy="996750"/>
              <a:chOff x="4499002" y="4779000"/>
              <a:chExt cx="3002759" cy="996750"/>
            </a:xfrm>
          </p:grpSpPr>
          <p:sp>
            <p:nvSpPr>
              <p:cNvPr id="616" name="Google Shape;616;p34"/>
              <p:cNvSpPr/>
              <p:nvPr/>
            </p:nvSpPr>
            <p:spPr>
              <a:xfrm>
                <a:off x="4499002" y="4950304"/>
                <a:ext cx="636954" cy="493202"/>
              </a:xfrm>
              <a:custGeom>
                <a:rect b="b" l="l" r="r" t="t"/>
                <a:pathLst>
                  <a:path extrusionOk="0" h="331" w="427">
                    <a:moveTo>
                      <a:pt x="294" y="135"/>
                    </a:moveTo>
                    <a:lnTo>
                      <a:pt x="294" y="60"/>
                    </a:lnTo>
                    <a:lnTo>
                      <a:pt x="277" y="56"/>
                    </a:lnTo>
                    <a:lnTo>
                      <a:pt x="277" y="15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152" y="15"/>
                    </a:lnTo>
                    <a:lnTo>
                      <a:pt x="152" y="57"/>
                    </a:lnTo>
                    <a:lnTo>
                      <a:pt x="135" y="61"/>
                    </a:lnTo>
                    <a:lnTo>
                      <a:pt x="135" y="138"/>
                    </a:lnTo>
                    <a:lnTo>
                      <a:pt x="0" y="151"/>
                    </a:lnTo>
                    <a:lnTo>
                      <a:pt x="0" y="305"/>
                    </a:lnTo>
                    <a:lnTo>
                      <a:pt x="216" y="331"/>
                    </a:lnTo>
                    <a:lnTo>
                      <a:pt x="229" y="329"/>
                    </a:lnTo>
                    <a:lnTo>
                      <a:pt x="229" y="256"/>
                    </a:lnTo>
                    <a:lnTo>
                      <a:pt x="287" y="254"/>
                    </a:lnTo>
                    <a:lnTo>
                      <a:pt x="287" y="322"/>
                    </a:lnTo>
                    <a:lnTo>
                      <a:pt x="427" y="306"/>
                    </a:lnTo>
                    <a:lnTo>
                      <a:pt x="427" y="149"/>
                    </a:lnTo>
                    <a:lnTo>
                      <a:pt x="294" y="135"/>
                    </a:lnTo>
                    <a:close/>
                    <a:moveTo>
                      <a:pt x="15" y="161"/>
                    </a:moveTo>
                    <a:lnTo>
                      <a:pt x="58" y="158"/>
                    </a:lnTo>
                    <a:lnTo>
                      <a:pt x="58" y="168"/>
                    </a:lnTo>
                    <a:lnTo>
                      <a:pt x="15" y="171"/>
                    </a:lnTo>
                    <a:lnTo>
                      <a:pt x="15" y="161"/>
                    </a:lnTo>
                    <a:close/>
                    <a:moveTo>
                      <a:pt x="58" y="262"/>
                    </a:moveTo>
                    <a:lnTo>
                      <a:pt x="15" y="260"/>
                    </a:lnTo>
                    <a:lnTo>
                      <a:pt x="15" y="250"/>
                    </a:lnTo>
                    <a:lnTo>
                      <a:pt x="58" y="251"/>
                    </a:lnTo>
                    <a:lnTo>
                      <a:pt x="58" y="262"/>
                    </a:lnTo>
                    <a:close/>
                    <a:moveTo>
                      <a:pt x="58" y="240"/>
                    </a:moveTo>
                    <a:lnTo>
                      <a:pt x="15" y="239"/>
                    </a:lnTo>
                    <a:lnTo>
                      <a:pt x="15" y="229"/>
                    </a:lnTo>
                    <a:lnTo>
                      <a:pt x="58" y="229"/>
                    </a:lnTo>
                    <a:lnTo>
                      <a:pt x="58" y="240"/>
                    </a:lnTo>
                    <a:close/>
                    <a:moveTo>
                      <a:pt x="58" y="216"/>
                    </a:moveTo>
                    <a:lnTo>
                      <a:pt x="15" y="216"/>
                    </a:lnTo>
                    <a:lnTo>
                      <a:pt x="15" y="206"/>
                    </a:lnTo>
                    <a:lnTo>
                      <a:pt x="58" y="205"/>
                    </a:lnTo>
                    <a:lnTo>
                      <a:pt x="58" y="216"/>
                    </a:lnTo>
                    <a:close/>
                    <a:moveTo>
                      <a:pt x="58" y="193"/>
                    </a:moveTo>
                    <a:lnTo>
                      <a:pt x="15" y="195"/>
                    </a:lnTo>
                    <a:lnTo>
                      <a:pt x="15" y="185"/>
                    </a:lnTo>
                    <a:lnTo>
                      <a:pt x="58" y="182"/>
                    </a:lnTo>
                    <a:lnTo>
                      <a:pt x="58" y="193"/>
                    </a:lnTo>
                    <a:close/>
                    <a:moveTo>
                      <a:pt x="70" y="157"/>
                    </a:moveTo>
                    <a:lnTo>
                      <a:pt x="120" y="152"/>
                    </a:lnTo>
                    <a:lnTo>
                      <a:pt x="120" y="164"/>
                    </a:lnTo>
                    <a:lnTo>
                      <a:pt x="70" y="168"/>
                    </a:lnTo>
                    <a:lnTo>
                      <a:pt x="70" y="157"/>
                    </a:lnTo>
                    <a:close/>
                    <a:moveTo>
                      <a:pt x="120" y="266"/>
                    </a:moveTo>
                    <a:lnTo>
                      <a:pt x="70" y="263"/>
                    </a:lnTo>
                    <a:lnTo>
                      <a:pt x="70" y="252"/>
                    </a:lnTo>
                    <a:lnTo>
                      <a:pt x="120" y="254"/>
                    </a:lnTo>
                    <a:lnTo>
                      <a:pt x="120" y="266"/>
                    </a:lnTo>
                    <a:close/>
                    <a:moveTo>
                      <a:pt x="120" y="242"/>
                    </a:moveTo>
                    <a:lnTo>
                      <a:pt x="70" y="240"/>
                    </a:lnTo>
                    <a:lnTo>
                      <a:pt x="70" y="229"/>
                    </a:lnTo>
                    <a:lnTo>
                      <a:pt x="120" y="230"/>
                    </a:lnTo>
                    <a:lnTo>
                      <a:pt x="120" y="242"/>
                    </a:lnTo>
                    <a:close/>
                    <a:moveTo>
                      <a:pt x="120" y="215"/>
                    </a:moveTo>
                    <a:lnTo>
                      <a:pt x="70" y="216"/>
                    </a:lnTo>
                    <a:lnTo>
                      <a:pt x="70" y="205"/>
                    </a:lnTo>
                    <a:lnTo>
                      <a:pt x="120" y="203"/>
                    </a:lnTo>
                    <a:lnTo>
                      <a:pt x="120" y="215"/>
                    </a:lnTo>
                    <a:close/>
                    <a:moveTo>
                      <a:pt x="120" y="191"/>
                    </a:moveTo>
                    <a:lnTo>
                      <a:pt x="70" y="193"/>
                    </a:lnTo>
                    <a:lnTo>
                      <a:pt x="70" y="182"/>
                    </a:lnTo>
                    <a:lnTo>
                      <a:pt x="120" y="179"/>
                    </a:lnTo>
                    <a:lnTo>
                      <a:pt x="120" y="191"/>
                    </a:lnTo>
                    <a:close/>
                    <a:moveTo>
                      <a:pt x="144" y="75"/>
                    </a:moveTo>
                    <a:lnTo>
                      <a:pt x="204" y="65"/>
                    </a:lnTo>
                    <a:lnTo>
                      <a:pt x="204" y="78"/>
                    </a:lnTo>
                    <a:lnTo>
                      <a:pt x="144" y="87"/>
                    </a:lnTo>
                    <a:lnTo>
                      <a:pt x="144" y="75"/>
                    </a:lnTo>
                    <a:close/>
                    <a:moveTo>
                      <a:pt x="144" y="100"/>
                    </a:moveTo>
                    <a:lnTo>
                      <a:pt x="204" y="91"/>
                    </a:lnTo>
                    <a:lnTo>
                      <a:pt x="204" y="104"/>
                    </a:lnTo>
                    <a:lnTo>
                      <a:pt x="144" y="112"/>
                    </a:lnTo>
                    <a:lnTo>
                      <a:pt x="144" y="100"/>
                    </a:lnTo>
                    <a:close/>
                    <a:moveTo>
                      <a:pt x="144" y="125"/>
                    </a:moveTo>
                    <a:lnTo>
                      <a:pt x="204" y="118"/>
                    </a:lnTo>
                    <a:lnTo>
                      <a:pt x="204" y="131"/>
                    </a:lnTo>
                    <a:lnTo>
                      <a:pt x="144" y="137"/>
                    </a:lnTo>
                    <a:lnTo>
                      <a:pt x="144" y="125"/>
                    </a:lnTo>
                    <a:close/>
                    <a:moveTo>
                      <a:pt x="144" y="150"/>
                    </a:moveTo>
                    <a:lnTo>
                      <a:pt x="204" y="144"/>
                    </a:lnTo>
                    <a:lnTo>
                      <a:pt x="204" y="157"/>
                    </a:lnTo>
                    <a:lnTo>
                      <a:pt x="144" y="162"/>
                    </a:lnTo>
                    <a:lnTo>
                      <a:pt x="144" y="150"/>
                    </a:lnTo>
                    <a:close/>
                    <a:moveTo>
                      <a:pt x="204" y="269"/>
                    </a:moveTo>
                    <a:lnTo>
                      <a:pt x="144" y="266"/>
                    </a:lnTo>
                    <a:lnTo>
                      <a:pt x="144" y="254"/>
                    </a:lnTo>
                    <a:lnTo>
                      <a:pt x="204" y="256"/>
                    </a:lnTo>
                    <a:lnTo>
                      <a:pt x="204" y="269"/>
                    </a:lnTo>
                    <a:close/>
                    <a:moveTo>
                      <a:pt x="204" y="243"/>
                    </a:moveTo>
                    <a:lnTo>
                      <a:pt x="144" y="241"/>
                    </a:lnTo>
                    <a:lnTo>
                      <a:pt x="144" y="229"/>
                    </a:lnTo>
                    <a:lnTo>
                      <a:pt x="204" y="230"/>
                    </a:lnTo>
                    <a:lnTo>
                      <a:pt x="204" y="243"/>
                    </a:lnTo>
                    <a:close/>
                    <a:moveTo>
                      <a:pt x="204" y="214"/>
                    </a:moveTo>
                    <a:lnTo>
                      <a:pt x="144" y="214"/>
                    </a:lnTo>
                    <a:lnTo>
                      <a:pt x="144" y="202"/>
                    </a:lnTo>
                    <a:lnTo>
                      <a:pt x="204" y="201"/>
                    </a:lnTo>
                    <a:lnTo>
                      <a:pt x="204" y="214"/>
                    </a:lnTo>
                    <a:close/>
                    <a:moveTo>
                      <a:pt x="204" y="187"/>
                    </a:moveTo>
                    <a:lnTo>
                      <a:pt x="144" y="189"/>
                    </a:lnTo>
                    <a:lnTo>
                      <a:pt x="144" y="177"/>
                    </a:lnTo>
                    <a:lnTo>
                      <a:pt x="204" y="174"/>
                    </a:lnTo>
                    <a:lnTo>
                      <a:pt x="204" y="187"/>
                    </a:lnTo>
                    <a:close/>
                    <a:moveTo>
                      <a:pt x="229" y="65"/>
                    </a:moveTo>
                    <a:lnTo>
                      <a:pt x="287" y="75"/>
                    </a:lnTo>
                    <a:lnTo>
                      <a:pt x="287" y="88"/>
                    </a:lnTo>
                    <a:lnTo>
                      <a:pt x="229" y="79"/>
                    </a:lnTo>
                    <a:lnTo>
                      <a:pt x="229" y="65"/>
                    </a:lnTo>
                    <a:close/>
                    <a:moveTo>
                      <a:pt x="229" y="119"/>
                    </a:moveTo>
                    <a:lnTo>
                      <a:pt x="286" y="126"/>
                    </a:lnTo>
                    <a:lnTo>
                      <a:pt x="286" y="138"/>
                    </a:lnTo>
                    <a:lnTo>
                      <a:pt x="229" y="133"/>
                    </a:lnTo>
                    <a:lnTo>
                      <a:pt x="229" y="119"/>
                    </a:lnTo>
                    <a:close/>
                    <a:moveTo>
                      <a:pt x="229" y="146"/>
                    </a:moveTo>
                    <a:lnTo>
                      <a:pt x="286" y="151"/>
                    </a:lnTo>
                    <a:lnTo>
                      <a:pt x="286" y="163"/>
                    </a:lnTo>
                    <a:lnTo>
                      <a:pt x="229" y="159"/>
                    </a:lnTo>
                    <a:lnTo>
                      <a:pt x="229" y="146"/>
                    </a:lnTo>
                    <a:close/>
                    <a:moveTo>
                      <a:pt x="229" y="202"/>
                    </a:moveTo>
                    <a:lnTo>
                      <a:pt x="287" y="203"/>
                    </a:lnTo>
                    <a:lnTo>
                      <a:pt x="287" y="215"/>
                    </a:lnTo>
                    <a:lnTo>
                      <a:pt x="229" y="215"/>
                    </a:lnTo>
                    <a:lnTo>
                      <a:pt x="229" y="202"/>
                    </a:lnTo>
                    <a:close/>
                    <a:moveTo>
                      <a:pt x="287" y="242"/>
                    </a:moveTo>
                    <a:lnTo>
                      <a:pt x="229" y="243"/>
                    </a:lnTo>
                    <a:lnTo>
                      <a:pt x="229" y="230"/>
                    </a:lnTo>
                    <a:lnTo>
                      <a:pt x="287" y="229"/>
                    </a:lnTo>
                    <a:lnTo>
                      <a:pt x="287" y="242"/>
                    </a:lnTo>
                    <a:close/>
                    <a:moveTo>
                      <a:pt x="287" y="190"/>
                    </a:moveTo>
                    <a:lnTo>
                      <a:pt x="229" y="188"/>
                    </a:lnTo>
                    <a:lnTo>
                      <a:pt x="229" y="175"/>
                    </a:lnTo>
                    <a:lnTo>
                      <a:pt x="287" y="178"/>
                    </a:lnTo>
                    <a:lnTo>
                      <a:pt x="287" y="190"/>
                    </a:lnTo>
                    <a:close/>
                    <a:moveTo>
                      <a:pt x="287" y="112"/>
                    </a:moveTo>
                    <a:lnTo>
                      <a:pt x="229" y="105"/>
                    </a:lnTo>
                    <a:lnTo>
                      <a:pt x="229" y="92"/>
                    </a:lnTo>
                    <a:lnTo>
                      <a:pt x="287" y="100"/>
                    </a:lnTo>
                    <a:lnTo>
                      <a:pt x="287" y="112"/>
                    </a:lnTo>
                    <a:close/>
                    <a:moveTo>
                      <a:pt x="308" y="152"/>
                    </a:moveTo>
                    <a:lnTo>
                      <a:pt x="357" y="156"/>
                    </a:lnTo>
                    <a:lnTo>
                      <a:pt x="357" y="168"/>
                    </a:lnTo>
                    <a:lnTo>
                      <a:pt x="308" y="164"/>
                    </a:lnTo>
                    <a:lnTo>
                      <a:pt x="308" y="152"/>
                    </a:lnTo>
                    <a:close/>
                    <a:moveTo>
                      <a:pt x="357" y="181"/>
                    </a:moveTo>
                    <a:lnTo>
                      <a:pt x="357" y="193"/>
                    </a:lnTo>
                    <a:lnTo>
                      <a:pt x="309" y="191"/>
                    </a:lnTo>
                    <a:lnTo>
                      <a:pt x="309" y="179"/>
                    </a:lnTo>
                    <a:lnTo>
                      <a:pt x="357" y="181"/>
                    </a:lnTo>
                    <a:close/>
                    <a:moveTo>
                      <a:pt x="309" y="203"/>
                    </a:moveTo>
                    <a:lnTo>
                      <a:pt x="357" y="204"/>
                    </a:lnTo>
                    <a:lnTo>
                      <a:pt x="357" y="216"/>
                    </a:lnTo>
                    <a:lnTo>
                      <a:pt x="309" y="215"/>
                    </a:lnTo>
                    <a:lnTo>
                      <a:pt x="309" y="203"/>
                    </a:lnTo>
                    <a:close/>
                    <a:moveTo>
                      <a:pt x="309" y="229"/>
                    </a:moveTo>
                    <a:lnTo>
                      <a:pt x="357" y="228"/>
                    </a:lnTo>
                    <a:lnTo>
                      <a:pt x="357" y="240"/>
                    </a:lnTo>
                    <a:lnTo>
                      <a:pt x="309" y="241"/>
                    </a:lnTo>
                    <a:lnTo>
                      <a:pt x="309" y="229"/>
                    </a:lnTo>
                    <a:close/>
                    <a:moveTo>
                      <a:pt x="357" y="262"/>
                    </a:moveTo>
                    <a:lnTo>
                      <a:pt x="309" y="265"/>
                    </a:lnTo>
                    <a:lnTo>
                      <a:pt x="309" y="253"/>
                    </a:lnTo>
                    <a:lnTo>
                      <a:pt x="357" y="251"/>
                    </a:lnTo>
                    <a:lnTo>
                      <a:pt x="357" y="262"/>
                    </a:lnTo>
                    <a:close/>
                    <a:moveTo>
                      <a:pt x="371" y="157"/>
                    </a:moveTo>
                    <a:lnTo>
                      <a:pt x="412" y="161"/>
                    </a:lnTo>
                    <a:lnTo>
                      <a:pt x="412" y="171"/>
                    </a:lnTo>
                    <a:lnTo>
                      <a:pt x="371" y="168"/>
                    </a:lnTo>
                    <a:lnTo>
                      <a:pt x="371" y="157"/>
                    </a:lnTo>
                    <a:close/>
                    <a:moveTo>
                      <a:pt x="412" y="184"/>
                    </a:moveTo>
                    <a:lnTo>
                      <a:pt x="412" y="195"/>
                    </a:lnTo>
                    <a:lnTo>
                      <a:pt x="371" y="193"/>
                    </a:lnTo>
                    <a:lnTo>
                      <a:pt x="371" y="182"/>
                    </a:lnTo>
                    <a:lnTo>
                      <a:pt x="412" y="184"/>
                    </a:lnTo>
                    <a:close/>
                    <a:moveTo>
                      <a:pt x="371" y="205"/>
                    </a:moveTo>
                    <a:lnTo>
                      <a:pt x="412" y="205"/>
                    </a:lnTo>
                    <a:lnTo>
                      <a:pt x="412" y="216"/>
                    </a:lnTo>
                    <a:lnTo>
                      <a:pt x="371" y="216"/>
                    </a:lnTo>
                    <a:lnTo>
                      <a:pt x="371" y="205"/>
                    </a:lnTo>
                    <a:close/>
                    <a:moveTo>
                      <a:pt x="371" y="228"/>
                    </a:moveTo>
                    <a:lnTo>
                      <a:pt x="412" y="228"/>
                    </a:lnTo>
                    <a:lnTo>
                      <a:pt x="412" y="239"/>
                    </a:lnTo>
                    <a:lnTo>
                      <a:pt x="371" y="239"/>
                    </a:lnTo>
                    <a:lnTo>
                      <a:pt x="371" y="228"/>
                    </a:lnTo>
                    <a:close/>
                    <a:moveTo>
                      <a:pt x="412" y="259"/>
                    </a:moveTo>
                    <a:lnTo>
                      <a:pt x="371" y="262"/>
                    </a:lnTo>
                    <a:lnTo>
                      <a:pt x="371" y="250"/>
                    </a:lnTo>
                    <a:lnTo>
                      <a:pt x="412" y="249"/>
                    </a:lnTo>
                    <a:lnTo>
                      <a:pt x="412" y="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4"/>
              <p:cNvSpPr txBox="1"/>
              <p:nvPr/>
            </p:nvSpPr>
            <p:spPr>
              <a:xfrm>
                <a:off x="5277447" y="5186194"/>
                <a:ext cx="2224314" cy="589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34"/>
              <p:cNvSpPr/>
              <p:nvPr/>
            </p:nvSpPr>
            <p:spPr>
              <a:xfrm>
                <a:off x="5277447" y="4779000"/>
                <a:ext cx="2224314" cy="4071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9" name="Google Shape;619;p34"/>
            <p:cNvGrpSpPr/>
            <p:nvPr/>
          </p:nvGrpSpPr>
          <p:grpSpPr>
            <a:xfrm>
              <a:off x="8516141" y="4779000"/>
              <a:ext cx="3002759" cy="996750"/>
              <a:chOff x="4499002" y="4779000"/>
              <a:chExt cx="3002759" cy="996750"/>
            </a:xfrm>
          </p:grpSpPr>
          <p:sp>
            <p:nvSpPr>
              <p:cNvPr id="620" name="Google Shape;620;p34"/>
              <p:cNvSpPr/>
              <p:nvPr/>
            </p:nvSpPr>
            <p:spPr>
              <a:xfrm>
                <a:off x="4499002" y="4950304"/>
                <a:ext cx="636954" cy="493202"/>
              </a:xfrm>
              <a:custGeom>
                <a:rect b="b" l="l" r="r" t="t"/>
                <a:pathLst>
                  <a:path extrusionOk="0" h="331" w="427">
                    <a:moveTo>
                      <a:pt x="294" y="135"/>
                    </a:moveTo>
                    <a:lnTo>
                      <a:pt x="294" y="60"/>
                    </a:lnTo>
                    <a:lnTo>
                      <a:pt x="277" y="56"/>
                    </a:lnTo>
                    <a:lnTo>
                      <a:pt x="277" y="15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152" y="15"/>
                    </a:lnTo>
                    <a:lnTo>
                      <a:pt x="152" y="57"/>
                    </a:lnTo>
                    <a:lnTo>
                      <a:pt x="135" y="61"/>
                    </a:lnTo>
                    <a:lnTo>
                      <a:pt x="135" y="138"/>
                    </a:lnTo>
                    <a:lnTo>
                      <a:pt x="0" y="151"/>
                    </a:lnTo>
                    <a:lnTo>
                      <a:pt x="0" y="305"/>
                    </a:lnTo>
                    <a:lnTo>
                      <a:pt x="216" y="331"/>
                    </a:lnTo>
                    <a:lnTo>
                      <a:pt x="229" y="329"/>
                    </a:lnTo>
                    <a:lnTo>
                      <a:pt x="229" y="256"/>
                    </a:lnTo>
                    <a:lnTo>
                      <a:pt x="287" y="254"/>
                    </a:lnTo>
                    <a:lnTo>
                      <a:pt x="287" y="322"/>
                    </a:lnTo>
                    <a:lnTo>
                      <a:pt x="427" y="306"/>
                    </a:lnTo>
                    <a:lnTo>
                      <a:pt x="427" y="149"/>
                    </a:lnTo>
                    <a:lnTo>
                      <a:pt x="294" y="135"/>
                    </a:lnTo>
                    <a:close/>
                    <a:moveTo>
                      <a:pt x="15" y="161"/>
                    </a:moveTo>
                    <a:lnTo>
                      <a:pt x="58" y="158"/>
                    </a:lnTo>
                    <a:lnTo>
                      <a:pt x="58" y="168"/>
                    </a:lnTo>
                    <a:lnTo>
                      <a:pt x="15" y="171"/>
                    </a:lnTo>
                    <a:lnTo>
                      <a:pt x="15" y="161"/>
                    </a:lnTo>
                    <a:close/>
                    <a:moveTo>
                      <a:pt x="58" y="262"/>
                    </a:moveTo>
                    <a:lnTo>
                      <a:pt x="15" y="260"/>
                    </a:lnTo>
                    <a:lnTo>
                      <a:pt x="15" y="250"/>
                    </a:lnTo>
                    <a:lnTo>
                      <a:pt x="58" y="251"/>
                    </a:lnTo>
                    <a:lnTo>
                      <a:pt x="58" y="262"/>
                    </a:lnTo>
                    <a:close/>
                    <a:moveTo>
                      <a:pt x="58" y="240"/>
                    </a:moveTo>
                    <a:lnTo>
                      <a:pt x="15" y="239"/>
                    </a:lnTo>
                    <a:lnTo>
                      <a:pt x="15" y="229"/>
                    </a:lnTo>
                    <a:lnTo>
                      <a:pt x="58" y="229"/>
                    </a:lnTo>
                    <a:lnTo>
                      <a:pt x="58" y="240"/>
                    </a:lnTo>
                    <a:close/>
                    <a:moveTo>
                      <a:pt x="58" y="216"/>
                    </a:moveTo>
                    <a:lnTo>
                      <a:pt x="15" y="216"/>
                    </a:lnTo>
                    <a:lnTo>
                      <a:pt x="15" y="206"/>
                    </a:lnTo>
                    <a:lnTo>
                      <a:pt x="58" y="205"/>
                    </a:lnTo>
                    <a:lnTo>
                      <a:pt x="58" y="216"/>
                    </a:lnTo>
                    <a:close/>
                    <a:moveTo>
                      <a:pt x="58" y="193"/>
                    </a:moveTo>
                    <a:lnTo>
                      <a:pt x="15" y="195"/>
                    </a:lnTo>
                    <a:lnTo>
                      <a:pt x="15" y="185"/>
                    </a:lnTo>
                    <a:lnTo>
                      <a:pt x="58" y="182"/>
                    </a:lnTo>
                    <a:lnTo>
                      <a:pt x="58" y="193"/>
                    </a:lnTo>
                    <a:close/>
                    <a:moveTo>
                      <a:pt x="70" y="157"/>
                    </a:moveTo>
                    <a:lnTo>
                      <a:pt x="120" y="152"/>
                    </a:lnTo>
                    <a:lnTo>
                      <a:pt x="120" y="164"/>
                    </a:lnTo>
                    <a:lnTo>
                      <a:pt x="70" y="168"/>
                    </a:lnTo>
                    <a:lnTo>
                      <a:pt x="70" y="157"/>
                    </a:lnTo>
                    <a:close/>
                    <a:moveTo>
                      <a:pt x="120" y="266"/>
                    </a:moveTo>
                    <a:lnTo>
                      <a:pt x="70" y="263"/>
                    </a:lnTo>
                    <a:lnTo>
                      <a:pt x="70" y="252"/>
                    </a:lnTo>
                    <a:lnTo>
                      <a:pt x="120" y="254"/>
                    </a:lnTo>
                    <a:lnTo>
                      <a:pt x="120" y="266"/>
                    </a:lnTo>
                    <a:close/>
                    <a:moveTo>
                      <a:pt x="120" y="242"/>
                    </a:moveTo>
                    <a:lnTo>
                      <a:pt x="70" y="240"/>
                    </a:lnTo>
                    <a:lnTo>
                      <a:pt x="70" y="229"/>
                    </a:lnTo>
                    <a:lnTo>
                      <a:pt x="120" y="230"/>
                    </a:lnTo>
                    <a:lnTo>
                      <a:pt x="120" y="242"/>
                    </a:lnTo>
                    <a:close/>
                    <a:moveTo>
                      <a:pt x="120" y="215"/>
                    </a:moveTo>
                    <a:lnTo>
                      <a:pt x="70" y="216"/>
                    </a:lnTo>
                    <a:lnTo>
                      <a:pt x="70" y="205"/>
                    </a:lnTo>
                    <a:lnTo>
                      <a:pt x="120" y="203"/>
                    </a:lnTo>
                    <a:lnTo>
                      <a:pt x="120" y="215"/>
                    </a:lnTo>
                    <a:close/>
                    <a:moveTo>
                      <a:pt x="120" y="191"/>
                    </a:moveTo>
                    <a:lnTo>
                      <a:pt x="70" y="193"/>
                    </a:lnTo>
                    <a:lnTo>
                      <a:pt x="70" y="182"/>
                    </a:lnTo>
                    <a:lnTo>
                      <a:pt x="120" y="179"/>
                    </a:lnTo>
                    <a:lnTo>
                      <a:pt x="120" y="191"/>
                    </a:lnTo>
                    <a:close/>
                    <a:moveTo>
                      <a:pt x="144" y="75"/>
                    </a:moveTo>
                    <a:lnTo>
                      <a:pt x="204" y="65"/>
                    </a:lnTo>
                    <a:lnTo>
                      <a:pt x="204" y="78"/>
                    </a:lnTo>
                    <a:lnTo>
                      <a:pt x="144" y="87"/>
                    </a:lnTo>
                    <a:lnTo>
                      <a:pt x="144" y="75"/>
                    </a:lnTo>
                    <a:close/>
                    <a:moveTo>
                      <a:pt x="144" y="100"/>
                    </a:moveTo>
                    <a:lnTo>
                      <a:pt x="204" y="91"/>
                    </a:lnTo>
                    <a:lnTo>
                      <a:pt x="204" y="104"/>
                    </a:lnTo>
                    <a:lnTo>
                      <a:pt x="144" y="112"/>
                    </a:lnTo>
                    <a:lnTo>
                      <a:pt x="144" y="100"/>
                    </a:lnTo>
                    <a:close/>
                    <a:moveTo>
                      <a:pt x="144" y="125"/>
                    </a:moveTo>
                    <a:lnTo>
                      <a:pt x="204" y="118"/>
                    </a:lnTo>
                    <a:lnTo>
                      <a:pt x="204" y="131"/>
                    </a:lnTo>
                    <a:lnTo>
                      <a:pt x="144" y="137"/>
                    </a:lnTo>
                    <a:lnTo>
                      <a:pt x="144" y="125"/>
                    </a:lnTo>
                    <a:close/>
                    <a:moveTo>
                      <a:pt x="144" y="150"/>
                    </a:moveTo>
                    <a:lnTo>
                      <a:pt x="204" y="144"/>
                    </a:lnTo>
                    <a:lnTo>
                      <a:pt x="204" y="157"/>
                    </a:lnTo>
                    <a:lnTo>
                      <a:pt x="144" y="162"/>
                    </a:lnTo>
                    <a:lnTo>
                      <a:pt x="144" y="150"/>
                    </a:lnTo>
                    <a:close/>
                    <a:moveTo>
                      <a:pt x="204" y="269"/>
                    </a:moveTo>
                    <a:lnTo>
                      <a:pt x="144" y="266"/>
                    </a:lnTo>
                    <a:lnTo>
                      <a:pt x="144" y="254"/>
                    </a:lnTo>
                    <a:lnTo>
                      <a:pt x="204" y="256"/>
                    </a:lnTo>
                    <a:lnTo>
                      <a:pt x="204" y="269"/>
                    </a:lnTo>
                    <a:close/>
                    <a:moveTo>
                      <a:pt x="204" y="243"/>
                    </a:moveTo>
                    <a:lnTo>
                      <a:pt x="144" y="241"/>
                    </a:lnTo>
                    <a:lnTo>
                      <a:pt x="144" y="229"/>
                    </a:lnTo>
                    <a:lnTo>
                      <a:pt x="204" y="230"/>
                    </a:lnTo>
                    <a:lnTo>
                      <a:pt x="204" y="243"/>
                    </a:lnTo>
                    <a:close/>
                    <a:moveTo>
                      <a:pt x="204" y="214"/>
                    </a:moveTo>
                    <a:lnTo>
                      <a:pt x="144" y="214"/>
                    </a:lnTo>
                    <a:lnTo>
                      <a:pt x="144" y="202"/>
                    </a:lnTo>
                    <a:lnTo>
                      <a:pt x="204" y="201"/>
                    </a:lnTo>
                    <a:lnTo>
                      <a:pt x="204" y="214"/>
                    </a:lnTo>
                    <a:close/>
                    <a:moveTo>
                      <a:pt x="204" y="187"/>
                    </a:moveTo>
                    <a:lnTo>
                      <a:pt x="144" y="189"/>
                    </a:lnTo>
                    <a:lnTo>
                      <a:pt x="144" y="177"/>
                    </a:lnTo>
                    <a:lnTo>
                      <a:pt x="204" y="174"/>
                    </a:lnTo>
                    <a:lnTo>
                      <a:pt x="204" y="187"/>
                    </a:lnTo>
                    <a:close/>
                    <a:moveTo>
                      <a:pt x="229" y="65"/>
                    </a:moveTo>
                    <a:lnTo>
                      <a:pt x="287" y="75"/>
                    </a:lnTo>
                    <a:lnTo>
                      <a:pt x="287" y="88"/>
                    </a:lnTo>
                    <a:lnTo>
                      <a:pt x="229" y="79"/>
                    </a:lnTo>
                    <a:lnTo>
                      <a:pt x="229" y="65"/>
                    </a:lnTo>
                    <a:close/>
                    <a:moveTo>
                      <a:pt x="229" y="119"/>
                    </a:moveTo>
                    <a:lnTo>
                      <a:pt x="286" y="126"/>
                    </a:lnTo>
                    <a:lnTo>
                      <a:pt x="286" y="138"/>
                    </a:lnTo>
                    <a:lnTo>
                      <a:pt x="229" y="133"/>
                    </a:lnTo>
                    <a:lnTo>
                      <a:pt x="229" y="119"/>
                    </a:lnTo>
                    <a:close/>
                    <a:moveTo>
                      <a:pt x="229" y="146"/>
                    </a:moveTo>
                    <a:lnTo>
                      <a:pt x="286" y="151"/>
                    </a:lnTo>
                    <a:lnTo>
                      <a:pt x="286" y="163"/>
                    </a:lnTo>
                    <a:lnTo>
                      <a:pt x="229" y="159"/>
                    </a:lnTo>
                    <a:lnTo>
                      <a:pt x="229" y="146"/>
                    </a:lnTo>
                    <a:close/>
                    <a:moveTo>
                      <a:pt x="229" y="202"/>
                    </a:moveTo>
                    <a:lnTo>
                      <a:pt x="287" y="203"/>
                    </a:lnTo>
                    <a:lnTo>
                      <a:pt x="287" y="215"/>
                    </a:lnTo>
                    <a:lnTo>
                      <a:pt x="229" y="215"/>
                    </a:lnTo>
                    <a:lnTo>
                      <a:pt x="229" y="202"/>
                    </a:lnTo>
                    <a:close/>
                    <a:moveTo>
                      <a:pt x="287" y="242"/>
                    </a:moveTo>
                    <a:lnTo>
                      <a:pt x="229" y="243"/>
                    </a:lnTo>
                    <a:lnTo>
                      <a:pt x="229" y="230"/>
                    </a:lnTo>
                    <a:lnTo>
                      <a:pt x="287" y="229"/>
                    </a:lnTo>
                    <a:lnTo>
                      <a:pt x="287" y="242"/>
                    </a:lnTo>
                    <a:close/>
                    <a:moveTo>
                      <a:pt x="287" y="190"/>
                    </a:moveTo>
                    <a:lnTo>
                      <a:pt x="229" y="188"/>
                    </a:lnTo>
                    <a:lnTo>
                      <a:pt x="229" y="175"/>
                    </a:lnTo>
                    <a:lnTo>
                      <a:pt x="287" y="178"/>
                    </a:lnTo>
                    <a:lnTo>
                      <a:pt x="287" y="190"/>
                    </a:lnTo>
                    <a:close/>
                    <a:moveTo>
                      <a:pt x="287" y="112"/>
                    </a:moveTo>
                    <a:lnTo>
                      <a:pt x="229" y="105"/>
                    </a:lnTo>
                    <a:lnTo>
                      <a:pt x="229" y="92"/>
                    </a:lnTo>
                    <a:lnTo>
                      <a:pt x="287" y="100"/>
                    </a:lnTo>
                    <a:lnTo>
                      <a:pt x="287" y="112"/>
                    </a:lnTo>
                    <a:close/>
                    <a:moveTo>
                      <a:pt x="308" y="152"/>
                    </a:moveTo>
                    <a:lnTo>
                      <a:pt x="357" y="156"/>
                    </a:lnTo>
                    <a:lnTo>
                      <a:pt x="357" y="168"/>
                    </a:lnTo>
                    <a:lnTo>
                      <a:pt x="308" y="164"/>
                    </a:lnTo>
                    <a:lnTo>
                      <a:pt x="308" y="152"/>
                    </a:lnTo>
                    <a:close/>
                    <a:moveTo>
                      <a:pt x="357" y="181"/>
                    </a:moveTo>
                    <a:lnTo>
                      <a:pt x="357" y="193"/>
                    </a:lnTo>
                    <a:lnTo>
                      <a:pt x="309" y="191"/>
                    </a:lnTo>
                    <a:lnTo>
                      <a:pt x="309" y="179"/>
                    </a:lnTo>
                    <a:lnTo>
                      <a:pt x="357" y="181"/>
                    </a:lnTo>
                    <a:close/>
                    <a:moveTo>
                      <a:pt x="309" y="203"/>
                    </a:moveTo>
                    <a:lnTo>
                      <a:pt x="357" y="204"/>
                    </a:lnTo>
                    <a:lnTo>
                      <a:pt x="357" y="216"/>
                    </a:lnTo>
                    <a:lnTo>
                      <a:pt x="309" y="215"/>
                    </a:lnTo>
                    <a:lnTo>
                      <a:pt x="309" y="203"/>
                    </a:lnTo>
                    <a:close/>
                    <a:moveTo>
                      <a:pt x="309" y="229"/>
                    </a:moveTo>
                    <a:lnTo>
                      <a:pt x="357" y="228"/>
                    </a:lnTo>
                    <a:lnTo>
                      <a:pt x="357" y="240"/>
                    </a:lnTo>
                    <a:lnTo>
                      <a:pt x="309" y="241"/>
                    </a:lnTo>
                    <a:lnTo>
                      <a:pt x="309" y="229"/>
                    </a:lnTo>
                    <a:close/>
                    <a:moveTo>
                      <a:pt x="357" y="262"/>
                    </a:moveTo>
                    <a:lnTo>
                      <a:pt x="309" y="265"/>
                    </a:lnTo>
                    <a:lnTo>
                      <a:pt x="309" y="253"/>
                    </a:lnTo>
                    <a:lnTo>
                      <a:pt x="357" y="251"/>
                    </a:lnTo>
                    <a:lnTo>
                      <a:pt x="357" y="262"/>
                    </a:lnTo>
                    <a:close/>
                    <a:moveTo>
                      <a:pt x="371" y="157"/>
                    </a:moveTo>
                    <a:lnTo>
                      <a:pt x="412" y="161"/>
                    </a:lnTo>
                    <a:lnTo>
                      <a:pt x="412" y="171"/>
                    </a:lnTo>
                    <a:lnTo>
                      <a:pt x="371" y="168"/>
                    </a:lnTo>
                    <a:lnTo>
                      <a:pt x="371" y="157"/>
                    </a:lnTo>
                    <a:close/>
                    <a:moveTo>
                      <a:pt x="412" y="184"/>
                    </a:moveTo>
                    <a:lnTo>
                      <a:pt x="412" y="195"/>
                    </a:lnTo>
                    <a:lnTo>
                      <a:pt x="371" y="193"/>
                    </a:lnTo>
                    <a:lnTo>
                      <a:pt x="371" y="182"/>
                    </a:lnTo>
                    <a:lnTo>
                      <a:pt x="412" y="184"/>
                    </a:lnTo>
                    <a:close/>
                    <a:moveTo>
                      <a:pt x="371" y="205"/>
                    </a:moveTo>
                    <a:lnTo>
                      <a:pt x="412" y="205"/>
                    </a:lnTo>
                    <a:lnTo>
                      <a:pt x="412" y="216"/>
                    </a:lnTo>
                    <a:lnTo>
                      <a:pt x="371" y="216"/>
                    </a:lnTo>
                    <a:lnTo>
                      <a:pt x="371" y="205"/>
                    </a:lnTo>
                    <a:close/>
                    <a:moveTo>
                      <a:pt x="371" y="228"/>
                    </a:moveTo>
                    <a:lnTo>
                      <a:pt x="412" y="228"/>
                    </a:lnTo>
                    <a:lnTo>
                      <a:pt x="412" y="239"/>
                    </a:lnTo>
                    <a:lnTo>
                      <a:pt x="371" y="239"/>
                    </a:lnTo>
                    <a:lnTo>
                      <a:pt x="371" y="228"/>
                    </a:lnTo>
                    <a:close/>
                    <a:moveTo>
                      <a:pt x="412" y="259"/>
                    </a:moveTo>
                    <a:lnTo>
                      <a:pt x="371" y="262"/>
                    </a:lnTo>
                    <a:lnTo>
                      <a:pt x="371" y="250"/>
                    </a:lnTo>
                    <a:lnTo>
                      <a:pt x="412" y="249"/>
                    </a:lnTo>
                    <a:lnTo>
                      <a:pt x="412" y="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4"/>
              <p:cNvSpPr txBox="1"/>
              <p:nvPr/>
            </p:nvSpPr>
            <p:spPr>
              <a:xfrm>
                <a:off x="5277447" y="5186194"/>
                <a:ext cx="2224314" cy="589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4"/>
              <p:cNvSpPr/>
              <p:nvPr/>
            </p:nvSpPr>
            <p:spPr>
              <a:xfrm>
                <a:off x="5277447" y="4779000"/>
                <a:ext cx="2224314" cy="4071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28" name="Google Shape;628;p35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629" name="Google Shape;629;p35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630" name="Google Shape;630;p35" title="iSlide™ 版权声明  COPYRIGHT NOTICE"/>
          <p:cNvGrpSpPr/>
          <p:nvPr/>
        </p:nvGrpSpPr>
        <p:grpSpPr>
          <a:xfrm>
            <a:off x="673100" y="1130300"/>
            <a:ext cx="10845800" cy="5014942"/>
            <a:chOff x="673100" y="1130300"/>
            <a:chExt cx="10845800" cy="5014942"/>
          </a:xfrm>
        </p:grpSpPr>
        <p:grpSp>
          <p:nvGrpSpPr>
            <p:cNvPr id="631" name="Google Shape;631;p35"/>
            <p:cNvGrpSpPr/>
            <p:nvPr/>
          </p:nvGrpSpPr>
          <p:grpSpPr>
            <a:xfrm>
              <a:off x="4262693" y="2268153"/>
              <a:ext cx="3692933" cy="3606790"/>
              <a:chOff x="4018426" y="1399888"/>
              <a:chExt cx="4155149" cy="4058224"/>
            </a:xfrm>
          </p:grpSpPr>
          <p:sp>
            <p:nvSpPr>
              <p:cNvPr id="632" name="Google Shape;632;p35"/>
              <p:cNvSpPr/>
              <p:nvPr/>
            </p:nvSpPr>
            <p:spPr>
              <a:xfrm>
                <a:off x="4729400" y="2149390"/>
                <a:ext cx="2728126" cy="2593145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ADB5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5333223" y="1399888"/>
                <a:ext cx="1587554" cy="871432"/>
              </a:xfrm>
              <a:custGeom>
                <a:rect b="b" l="l" r="r" t="t"/>
                <a:pathLst>
                  <a:path extrusionOk="0" h="21600" w="21600">
                    <a:moveTo>
                      <a:pt x="0" y="14018"/>
                    </a:moveTo>
                    <a:lnTo>
                      <a:pt x="2949" y="21600"/>
                    </a:lnTo>
                    <a:lnTo>
                      <a:pt x="10504" y="11804"/>
                    </a:lnTo>
                    <a:lnTo>
                      <a:pt x="16111" y="19352"/>
                    </a:lnTo>
                    <a:lnTo>
                      <a:pt x="15268" y="21267"/>
                    </a:lnTo>
                    <a:lnTo>
                      <a:pt x="21600" y="20862"/>
                    </a:lnTo>
                    <a:lnTo>
                      <a:pt x="19905" y="9818"/>
                    </a:lnTo>
                    <a:lnTo>
                      <a:pt x="19125" y="11799"/>
                    </a:lnTo>
                    <a:lnTo>
                      <a:pt x="10380" y="0"/>
                    </a:lnTo>
                    <a:lnTo>
                      <a:pt x="0" y="140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7179027" y="2347310"/>
                <a:ext cx="994548" cy="1596663"/>
              </a:xfrm>
              <a:custGeom>
                <a:rect b="b" l="l" r="r" t="t"/>
                <a:pathLst>
                  <a:path extrusionOk="0" h="21600" w="21600">
                    <a:moveTo>
                      <a:pt x="0" y="4124"/>
                    </a:moveTo>
                    <a:lnTo>
                      <a:pt x="4790" y="0"/>
                    </a:lnTo>
                    <a:lnTo>
                      <a:pt x="21600" y="7547"/>
                    </a:lnTo>
                    <a:lnTo>
                      <a:pt x="16324" y="17630"/>
                    </a:lnTo>
                    <a:lnTo>
                      <a:pt x="18403" y="18094"/>
                    </a:lnTo>
                    <a:lnTo>
                      <a:pt x="9975" y="21600"/>
                    </a:lnTo>
                    <a:lnTo>
                      <a:pt x="6447" y="15709"/>
                    </a:lnTo>
                    <a:lnTo>
                      <a:pt x="8571" y="16181"/>
                    </a:lnTo>
                    <a:lnTo>
                      <a:pt x="11932" y="9490"/>
                    </a:lnTo>
                    <a:lnTo>
                      <a:pt x="0" y="4124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6221810" y="4335638"/>
                <a:ext cx="1446759" cy="1122474"/>
              </a:xfrm>
              <a:custGeom>
                <a:rect b="b" l="l" r="r" t="t"/>
                <a:pathLst>
                  <a:path extrusionOk="0" h="21600" w="21600">
                    <a:moveTo>
                      <a:pt x="16186" y="0"/>
                    </a:moveTo>
                    <a:lnTo>
                      <a:pt x="21600" y="2314"/>
                    </a:lnTo>
                    <a:lnTo>
                      <a:pt x="17145" y="19702"/>
                    </a:lnTo>
                    <a:lnTo>
                      <a:pt x="5407" y="19702"/>
                    </a:lnTo>
                    <a:lnTo>
                      <a:pt x="5407" y="21600"/>
                    </a:lnTo>
                    <a:lnTo>
                      <a:pt x="0" y="16012"/>
                    </a:lnTo>
                    <a:lnTo>
                      <a:pt x="5391" y="10547"/>
                    </a:lnTo>
                    <a:lnTo>
                      <a:pt x="5391" y="12343"/>
                    </a:lnTo>
                    <a:lnTo>
                      <a:pt x="13031" y="12343"/>
                    </a:lnTo>
                    <a:lnTo>
                      <a:pt x="16186" y="0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4482995" y="4195006"/>
                <a:ext cx="1285099" cy="1159189"/>
              </a:xfrm>
              <a:custGeom>
                <a:rect b="b" l="l" r="r" t="t"/>
                <a:pathLst>
                  <a:path extrusionOk="0" h="21600" w="21600">
                    <a:moveTo>
                      <a:pt x="2603" y="0"/>
                    </a:moveTo>
                    <a:lnTo>
                      <a:pt x="9183" y="4831"/>
                    </a:lnTo>
                    <a:lnTo>
                      <a:pt x="7522" y="5386"/>
                    </a:lnTo>
                    <a:lnTo>
                      <a:pt x="10276" y="14545"/>
                    </a:lnTo>
                    <a:lnTo>
                      <a:pt x="21600" y="14545"/>
                    </a:lnTo>
                    <a:lnTo>
                      <a:pt x="21600" y="21600"/>
                    </a:lnTo>
                    <a:lnTo>
                      <a:pt x="5541" y="21600"/>
                    </a:lnTo>
                    <a:lnTo>
                      <a:pt x="1446" y="7683"/>
                    </a:lnTo>
                    <a:lnTo>
                      <a:pt x="0" y="8096"/>
                    </a:lnTo>
                    <a:lnTo>
                      <a:pt x="2603" y="0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4018426" y="2361187"/>
                <a:ext cx="1046370" cy="1447972"/>
              </a:xfrm>
              <a:custGeom>
                <a:rect b="b" l="l" r="r" t="t"/>
                <a:pathLst>
                  <a:path extrusionOk="0" h="21600" w="21600">
                    <a:moveTo>
                      <a:pt x="11973" y="0"/>
                    </a:moveTo>
                    <a:lnTo>
                      <a:pt x="21600" y="298"/>
                    </a:lnTo>
                    <a:lnTo>
                      <a:pt x="18951" y="7088"/>
                    </a:lnTo>
                    <a:lnTo>
                      <a:pt x="17855" y="5911"/>
                    </a:lnTo>
                    <a:lnTo>
                      <a:pt x="9121" y="10295"/>
                    </a:lnTo>
                    <a:lnTo>
                      <a:pt x="13505" y="19849"/>
                    </a:lnTo>
                    <a:lnTo>
                      <a:pt x="6204" y="21600"/>
                    </a:lnTo>
                    <a:lnTo>
                      <a:pt x="0" y="8223"/>
                    </a:lnTo>
                    <a:lnTo>
                      <a:pt x="13317" y="1242"/>
                    </a:lnTo>
                    <a:lnTo>
                      <a:pt x="11973" y="0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5581242" y="2932702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1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9" name="Google Shape;639;p35"/>
            <p:cNvGrpSpPr/>
            <p:nvPr/>
          </p:nvGrpSpPr>
          <p:grpSpPr>
            <a:xfrm>
              <a:off x="5784694" y="2079000"/>
              <a:ext cx="644419" cy="645726"/>
              <a:chOff x="668200" y="3366077"/>
              <a:chExt cx="1024443" cy="1026520"/>
            </a:xfrm>
          </p:grpSpPr>
          <p:sp>
            <p:nvSpPr>
              <p:cNvPr id="640" name="Google Shape;640;p35"/>
              <p:cNvSpPr/>
              <p:nvPr/>
            </p:nvSpPr>
            <p:spPr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lt1"/>
              </a:solidFill>
              <a:ln cap="flat" cmpd="sng" w="57150">
                <a:solidFill>
                  <a:srgbClr val="C7CDD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875579" y="3580099"/>
                <a:ext cx="609685" cy="598476"/>
              </a:xfrm>
              <a:custGeom>
                <a:rect b="b" l="l" r="r" t="t"/>
                <a:pathLst>
                  <a:path extrusionOk="0" h="596630" w="607804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642;p35"/>
            <p:cNvGrpSpPr/>
            <p:nvPr/>
          </p:nvGrpSpPr>
          <p:grpSpPr>
            <a:xfrm>
              <a:off x="3918677" y="3307595"/>
              <a:ext cx="644419" cy="645726"/>
              <a:chOff x="668200" y="3366077"/>
              <a:chExt cx="1024443" cy="1026520"/>
            </a:xfrm>
          </p:grpSpPr>
          <p:sp>
            <p:nvSpPr>
              <p:cNvPr id="643" name="Google Shape;643;p35"/>
              <p:cNvSpPr/>
              <p:nvPr/>
            </p:nvSpPr>
            <p:spPr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875579" y="3580099"/>
                <a:ext cx="609685" cy="598476"/>
              </a:xfrm>
              <a:custGeom>
                <a:rect b="b" l="l" r="r" t="t"/>
                <a:pathLst>
                  <a:path extrusionOk="0" h="596630" w="607804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5" name="Google Shape;645;p35"/>
            <p:cNvGrpSpPr/>
            <p:nvPr/>
          </p:nvGrpSpPr>
          <p:grpSpPr>
            <a:xfrm>
              <a:off x="7628905" y="3307595"/>
              <a:ext cx="644419" cy="645726"/>
              <a:chOff x="668200" y="3366077"/>
              <a:chExt cx="1024443" cy="1026520"/>
            </a:xfrm>
          </p:grpSpPr>
          <p:sp>
            <p:nvSpPr>
              <p:cNvPr id="646" name="Google Shape;646;p35"/>
              <p:cNvSpPr/>
              <p:nvPr/>
            </p:nvSpPr>
            <p:spPr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875579" y="3580099"/>
                <a:ext cx="609685" cy="598476"/>
              </a:xfrm>
              <a:custGeom>
                <a:rect b="b" l="l" r="r" t="t"/>
                <a:pathLst>
                  <a:path extrusionOk="0" h="596630" w="607804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8" name="Google Shape;648;p35"/>
            <p:cNvGrpSpPr/>
            <p:nvPr/>
          </p:nvGrpSpPr>
          <p:grpSpPr>
            <a:xfrm>
              <a:off x="4488016" y="5229217"/>
              <a:ext cx="644419" cy="645726"/>
              <a:chOff x="668200" y="3366077"/>
              <a:chExt cx="1024443" cy="1026520"/>
            </a:xfrm>
          </p:grpSpPr>
          <p:sp>
            <p:nvSpPr>
              <p:cNvPr id="649" name="Google Shape;649;p35"/>
              <p:cNvSpPr/>
              <p:nvPr/>
            </p:nvSpPr>
            <p:spPr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875579" y="3580099"/>
                <a:ext cx="609685" cy="598476"/>
              </a:xfrm>
              <a:custGeom>
                <a:rect b="b" l="l" r="r" t="t"/>
                <a:pathLst>
                  <a:path extrusionOk="0" h="596630" w="607804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1" name="Google Shape;651;p35"/>
            <p:cNvGrpSpPr/>
            <p:nvPr/>
          </p:nvGrpSpPr>
          <p:grpSpPr>
            <a:xfrm>
              <a:off x="7090803" y="5229217"/>
              <a:ext cx="644419" cy="645726"/>
              <a:chOff x="668200" y="3366077"/>
              <a:chExt cx="1024443" cy="1026520"/>
            </a:xfrm>
          </p:grpSpPr>
          <p:sp>
            <p:nvSpPr>
              <p:cNvPr id="652" name="Google Shape;652;p35"/>
              <p:cNvSpPr/>
              <p:nvPr/>
            </p:nvSpPr>
            <p:spPr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700"/>
                  <a:buFont typeface="Arial"/>
                  <a:buNone/>
                </a:pPr>
                <a:r>
                  <a:t/>
                </a:r>
                <a:endParaRPr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875579" y="3580099"/>
                <a:ext cx="609685" cy="598476"/>
              </a:xfrm>
              <a:custGeom>
                <a:rect b="b" l="l" r="r" t="t"/>
                <a:pathLst>
                  <a:path extrusionOk="0" h="596630" w="607804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4" name="Google Shape;654;p35"/>
            <p:cNvGrpSpPr/>
            <p:nvPr/>
          </p:nvGrpSpPr>
          <p:grpSpPr>
            <a:xfrm>
              <a:off x="4184808" y="1130300"/>
              <a:ext cx="3822385" cy="883612"/>
              <a:chOff x="666932" y="4425289"/>
              <a:chExt cx="1740248" cy="883612"/>
            </a:xfrm>
          </p:grpSpPr>
          <p:sp>
            <p:nvSpPr>
              <p:cNvPr id="655" name="Google Shape;655;p35"/>
              <p:cNvSpPr txBox="1"/>
              <p:nvPr/>
            </p:nvSpPr>
            <p:spPr>
              <a:xfrm>
                <a:off x="666932" y="4425289"/>
                <a:ext cx="1740248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666932" y="4867096"/>
                <a:ext cx="1740248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7" name="Google Shape;657;p35"/>
            <p:cNvSpPr/>
            <p:nvPr/>
          </p:nvSpPr>
          <p:spPr>
            <a:xfrm>
              <a:off x="673100" y="3429000"/>
              <a:ext cx="3074073" cy="916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5"/>
            <p:cNvSpPr txBox="1"/>
            <p:nvPr/>
          </p:nvSpPr>
          <p:spPr>
            <a:xfrm>
              <a:off x="673100" y="3037442"/>
              <a:ext cx="3074073" cy="391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73100" y="5229217"/>
              <a:ext cx="3074073" cy="916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5"/>
            <p:cNvSpPr txBox="1"/>
            <p:nvPr/>
          </p:nvSpPr>
          <p:spPr>
            <a:xfrm>
              <a:off x="673100" y="4837659"/>
              <a:ext cx="3074073" cy="391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8444827" y="3429000"/>
              <a:ext cx="3074073" cy="916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5"/>
            <p:cNvSpPr txBox="1"/>
            <p:nvPr/>
          </p:nvSpPr>
          <p:spPr>
            <a:xfrm>
              <a:off x="8444827" y="3037442"/>
              <a:ext cx="3074073" cy="391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8444827" y="5229217"/>
              <a:ext cx="3074073" cy="916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5"/>
            <p:cNvSpPr txBox="1"/>
            <p:nvPr/>
          </p:nvSpPr>
          <p:spPr>
            <a:xfrm>
              <a:off x="8444827" y="4837659"/>
              <a:ext cx="3074073" cy="3915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6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70" name="Google Shape;670;p36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671" name="Google Shape;671;p36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672" name="Google Shape;672;p36" title="iSlide™ 版权声明  COPYRIGHT NOTICE"/>
          <p:cNvGrpSpPr/>
          <p:nvPr/>
        </p:nvGrpSpPr>
        <p:grpSpPr>
          <a:xfrm>
            <a:off x="669925" y="1130300"/>
            <a:ext cx="10850335" cy="4983752"/>
            <a:chOff x="669925" y="1130300"/>
            <a:chExt cx="10850335" cy="4983752"/>
          </a:xfrm>
        </p:grpSpPr>
        <p:sp>
          <p:nvSpPr>
            <p:cNvPr id="673" name="Google Shape;673;p36"/>
            <p:cNvSpPr/>
            <p:nvPr/>
          </p:nvSpPr>
          <p:spPr>
            <a:xfrm>
              <a:off x="3740347" y="3512946"/>
              <a:ext cx="2042755" cy="2601105"/>
            </a:xfrm>
            <a:prstGeom prst="upArrow">
              <a:avLst>
                <a:gd fmla="val 50000" name="adj1"/>
                <a:gd fmla="val 56152" name="adj2"/>
              </a:avLst>
            </a:prstGeom>
            <a:blipFill rotWithShape="1">
              <a:blip r:embed="rId3">
                <a:alphaModFix/>
              </a:blip>
              <a:stretch>
                <a:fillRect b="0" l="-46158" r="-45585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408899" y="3512946"/>
              <a:ext cx="2042755" cy="2601105"/>
            </a:xfrm>
            <a:prstGeom prst="upArrow">
              <a:avLst>
                <a:gd fmla="val 50000" name="adj1"/>
                <a:gd fmla="val 56152" name="adj2"/>
              </a:avLst>
            </a:prstGeom>
            <a:blipFill rotWithShape="1">
              <a:blip r:embed="rId3">
                <a:alphaModFix/>
              </a:blip>
              <a:stretch>
                <a:fillRect b="-551" l="-104564" r="-1433" t="-6879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4761724" y="2451100"/>
              <a:ext cx="2668554" cy="3662952"/>
            </a:xfrm>
            <a:prstGeom prst="upArrow">
              <a:avLst>
                <a:gd fmla="val 50000" name="adj1"/>
                <a:gd fmla="val 5615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4238183" y="1572104"/>
              <a:ext cx="3715634" cy="699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6"/>
            <p:cNvSpPr txBox="1"/>
            <p:nvPr/>
          </p:nvSpPr>
          <p:spPr>
            <a:xfrm>
              <a:off x="4238182" y="1130300"/>
              <a:ext cx="3715636" cy="44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8" name="Google Shape;678;p36"/>
            <p:cNvGrpSpPr/>
            <p:nvPr/>
          </p:nvGrpSpPr>
          <p:grpSpPr>
            <a:xfrm>
              <a:off x="669925" y="2689534"/>
              <a:ext cx="3715636" cy="1141295"/>
              <a:chOff x="669925" y="2592553"/>
              <a:chExt cx="3715636" cy="1141295"/>
            </a:xfrm>
          </p:grpSpPr>
          <p:sp>
            <p:nvSpPr>
              <p:cNvPr id="679" name="Google Shape;679;p36"/>
              <p:cNvSpPr/>
              <p:nvPr/>
            </p:nvSpPr>
            <p:spPr>
              <a:xfrm>
                <a:off x="669927" y="3034357"/>
                <a:ext cx="3715634" cy="699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……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6"/>
              <p:cNvSpPr txBox="1"/>
              <p:nvPr/>
            </p:nvSpPr>
            <p:spPr>
              <a:xfrm>
                <a:off x="669925" y="2592553"/>
                <a:ext cx="3715636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1" name="Google Shape;681;p36"/>
            <p:cNvGrpSpPr/>
            <p:nvPr/>
          </p:nvGrpSpPr>
          <p:grpSpPr>
            <a:xfrm>
              <a:off x="7804624" y="2689534"/>
              <a:ext cx="3715636" cy="1141295"/>
              <a:chOff x="7804624" y="2689534"/>
              <a:chExt cx="3715636" cy="1141295"/>
            </a:xfrm>
          </p:grpSpPr>
          <p:sp>
            <p:nvSpPr>
              <p:cNvPr id="682" name="Google Shape;682;p36"/>
              <p:cNvSpPr/>
              <p:nvPr/>
            </p:nvSpPr>
            <p:spPr>
              <a:xfrm>
                <a:off x="7804626" y="3131338"/>
                <a:ext cx="3715634" cy="699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171450" lvl="0" marL="171450" marR="0" rtl="0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……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6"/>
              <p:cNvSpPr txBox="1"/>
              <p:nvPr/>
            </p:nvSpPr>
            <p:spPr>
              <a:xfrm>
                <a:off x="7804624" y="2689534"/>
                <a:ext cx="3715636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36"/>
            <p:cNvGrpSpPr/>
            <p:nvPr/>
          </p:nvGrpSpPr>
          <p:grpSpPr>
            <a:xfrm>
              <a:off x="5613887" y="2235987"/>
              <a:ext cx="971552" cy="971552"/>
              <a:chOff x="5595704" y="2411685"/>
              <a:chExt cx="971552" cy="971552"/>
            </a:xfrm>
          </p:grpSpPr>
          <p:sp>
            <p:nvSpPr>
              <p:cNvPr id="685" name="Google Shape;685;p36"/>
              <p:cNvSpPr/>
              <p:nvPr/>
            </p:nvSpPr>
            <p:spPr>
              <a:xfrm>
                <a:off x="5595704" y="2411685"/>
                <a:ext cx="971552" cy="971552"/>
              </a:xfrm>
              <a:prstGeom prst="ellipse">
                <a:avLst/>
              </a:prstGeom>
              <a:solidFill>
                <a:schemeClr val="accent1"/>
              </a:solidFill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5909241" y="2717602"/>
                <a:ext cx="373523" cy="359717"/>
              </a:xfrm>
              <a:custGeom>
                <a:rect b="b" l="l" r="r" t="t"/>
                <a:pathLst>
                  <a:path extrusionOk="0" h="586540" w="60905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7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92" name="Google Shape;692;p37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693" name="Google Shape;693;p37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694" name="Google Shape;694;p37" title="iSlide™ 版权声明  COPYRIGHT NOTICE"/>
          <p:cNvGrpSpPr/>
          <p:nvPr/>
        </p:nvGrpSpPr>
        <p:grpSpPr>
          <a:xfrm>
            <a:off x="802638" y="1538254"/>
            <a:ext cx="10586724" cy="3919571"/>
            <a:chOff x="802638" y="1538254"/>
            <a:chExt cx="10586724" cy="3919571"/>
          </a:xfrm>
        </p:grpSpPr>
        <p:grpSp>
          <p:nvGrpSpPr>
            <p:cNvPr id="695" name="Google Shape;695;p37"/>
            <p:cNvGrpSpPr/>
            <p:nvPr/>
          </p:nvGrpSpPr>
          <p:grpSpPr>
            <a:xfrm>
              <a:off x="1115240" y="1836625"/>
              <a:ext cx="1674771" cy="1674771"/>
              <a:chOff x="4180436" y="1624852"/>
              <a:chExt cx="1674771" cy="1674771"/>
            </a:xfrm>
          </p:grpSpPr>
          <p:sp>
            <p:nvSpPr>
              <p:cNvPr id="696" name="Google Shape;696;p37"/>
              <p:cNvSpPr/>
              <p:nvPr/>
            </p:nvSpPr>
            <p:spPr>
              <a:xfrm>
                <a:off x="4276200" y="1720616"/>
                <a:ext cx="1483242" cy="1483242"/>
              </a:xfrm>
              <a:prstGeom prst="roundRect">
                <a:avLst>
                  <a:gd fmla="val 6631" name="adj"/>
                </a:avLst>
              </a:pr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 b="1" sz="4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4180436" y="1624852"/>
                <a:ext cx="1674771" cy="1674771"/>
              </a:xfrm>
              <a:prstGeom prst="roundRect">
                <a:avLst>
                  <a:gd fmla="val 6631" name="adj"/>
                </a:avLst>
              </a:prstGeom>
              <a:noFill/>
              <a:ln cap="flat" cmpd="sng" w="12700">
                <a:solidFill>
                  <a:srgbClr val="BFBFB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8" name="Google Shape;698;p37"/>
            <p:cNvSpPr txBox="1"/>
            <p:nvPr/>
          </p:nvSpPr>
          <p:spPr>
            <a:xfrm>
              <a:off x="802638" y="3841172"/>
              <a:ext cx="22999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9" name="Google Shape;699;p37"/>
            <p:cNvGrpSpPr/>
            <p:nvPr/>
          </p:nvGrpSpPr>
          <p:grpSpPr>
            <a:xfrm>
              <a:off x="3877490" y="1836625"/>
              <a:ext cx="1674771" cy="1674771"/>
              <a:chOff x="4180436" y="1624852"/>
              <a:chExt cx="1674771" cy="1674771"/>
            </a:xfrm>
          </p:grpSpPr>
          <p:sp>
            <p:nvSpPr>
              <p:cNvPr id="700" name="Google Shape;700;p37"/>
              <p:cNvSpPr/>
              <p:nvPr/>
            </p:nvSpPr>
            <p:spPr>
              <a:xfrm>
                <a:off x="4276200" y="1720616"/>
                <a:ext cx="1483242" cy="1483242"/>
              </a:xfrm>
              <a:prstGeom prst="roundRect">
                <a:avLst>
                  <a:gd fmla="val 6631" name="adj"/>
                </a:avLst>
              </a:pr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1" sz="4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4180436" y="1624852"/>
                <a:ext cx="1674771" cy="1674771"/>
              </a:xfrm>
              <a:prstGeom prst="roundRect">
                <a:avLst>
                  <a:gd fmla="val 6631" name="adj"/>
                </a:avLst>
              </a:prstGeom>
              <a:noFill/>
              <a:ln cap="flat" cmpd="sng" w="12700">
                <a:solidFill>
                  <a:srgbClr val="BFBFB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2" name="Google Shape;702;p37"/>
            <p:cNvSpPr txBox="1"/>
            <p:nvPr/>
          </p:nvSpPr>
          <p:spPr>
            <a:xfrm>
              <a:off x="3564888" y="3841172"/>
              <a:ext cx="22999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3" name="Google Shape;703;p37"/>
            <p:cNvGrpSpPr/>
            <p:nvPr/>
          </p:nvGrpSpPr>
          <p:grpSpPr>
            <a:xfrm>
              <a:off x="6639740" y="1836625"/>
              <a:ext cx="1674771" cy="1674771"/>
              <a:chOff x="4180436" y="1624852"/>
              <a:chExt cx="1674771" cy="1674771"/>
            </a:xfrm>
          </p:grpSpPr>
          <p:sp>
            <p:nvSpPr>
              <p:cNvPr id="704" name="Google Shape;704;p37"/>
              <p:cNvSpPr/>
              <p:nvPr/>
            </p:nvSpPr>
            <p:spPr>
              <a:xfrm>
                <a:off x="4276200" y="1720616"/>
                <a:ext cx="1483242" cy="1483242"/>
              </a:xfrm>
              <a:prstGeom prst="roundRect">
                <a:avLst>
                  <a:gd fmla="val 6631" name="adj"/>
                </a:avLst>
              </a:pr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b="1" sz="4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4180436" y="1624852"/>
                <a:ext cx="1674771" cy="1674771"/>
              </a:xfrm>
              <a:prstGeom prst="roundRect">
                <a:avLst>
                  <a:gd fmla="val 6631" name="adj"/>
                </a:avLst>
              </a:prstGeom>
              <a:noFill/>
              <a:ln cap="flat" cmpd="sng" w="12700">
                <a:solidFill>
                  <a:srgbClr val="BFBFB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6" name="Google Shape;706;p37"/>
            <p:cNvSpPr txBox="1"/>
            <p:nvPr/>
          </p:nvSpPr>
          <p:spPr>
            <a:xfrm>
              <a:off x="6327138" y="3841172"/>
              <a:ext cx="22999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7" name="Google Shape;707;p37"/>
            <p:cNvGrpSpPr/>
            <p:nvPr/>
          </p:nvGrpSpPr>
          <p:grpSpPr>
            <a:xfrm>
              <a:off x="9401990" y="1836625"/>
              <a:ext cx="1674771" cy="1674771"/>
              <a:chOff x="4180436" y="1624852"/>
              <a:chExt cx="1674771" cy="1674771"/>
            </a:xfrm>
          </p:grpSpPr>
          <p:sp>
            <p:nvSpPr>
              <p:cNvPr id="708" name="Google Shape;708;p37"/>
              <p:cNvSpPr/>
              <p:nvPr/>
            </p:nvSpPr>
            <p:spPr>
              <a:xfrm>
                <a:off x="4276200" y="1720616"/>
                <a:ext cx="1483242" cy="1483242"/>
              </a:xfrm>
              <a:prstGeom prst="roundRect">
                <a:avLst>
                  <a:gd fmla="val 6631" name="adj"/>
                </a:avLst>
              </a:pr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 b="1" sz="4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4180436" y="1624852"/>
                <a:ext cx="1674771" cy="1674771"/>
              </a:xfrm>
              <a:prstGeom prst="roundRect">
                <a:avLst>
                  <a:gd fmla="val 6631" name="adj"/>
                </a:avLst>
              </a:prstGeom>
              <a:noFill/>
              <a:ln cap="flat" cmpd="sng" w="12700">
                <a:solidFill>
                  <a:srgbClr val="BFBFB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0" name="Google Shape;710;p37"/>
            <p:cNvSpPr txBox="1"/>
            <p:nvPr/>
          </p:nvSpPr>
          <p:spPr>
            <a:xfrm>
              <a:off x="9089388" y="3841172"/>
              <a:ext cx="22999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1" name="Google Shape;711;p37"/>
            <p:cNvCxnSpPr/>
            <p:nvPr/>
          </p:nvCxnSpPr>
          <p:spPr>
            <a:xfrm>
              <a:off x="3305175" y="1600200"/>
              <a:ext cx="0" cy="3857625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37"/>
            <p:cNvCxnSpPr/>
            <p:nvPr/>
          </p:nvCxnSpPr>
          <p:spPr>
            <a:xfrm>
              <a:off x="6096000" y="1600200"/>
              <a:ext cx="0" cy="3857625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37"/>
            <p:cNvCxnSpPr/>
            <p:nvPr/>
          </p:nvCxnSpPr>
          <p:spPr>
            <a:xfrm>
              <a:off x="8877300" y="1600200"/>
              <a:ext cx="0" cy="3857625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14" name="Google Shape;714;p37"/>
            <p:cNvGrpSpPr/>
            <p:nvPr/>
          </p:nvGrpSpPr>
          <p:grpSpPr>
            <a:xfrm>
              <a:off x="1606916" y="1538254"/>
              <a:ext cx="691418" cy="692506"/>
              <a:chOff x="1134723" y="4190166"/>
              <a:chExt cx="691418" cy="692506"/>
            </a:xfrm>
          </p:grpSpPr>
          <p:sp>
            <p:nvSpPr>
              <p:cNvPr id="715" name="Google Shape;715;p37"/>
              <p:cNvSpPr/>
              <p:nvPr/>
            </p:nvSpPr>
            <p:spPr>
              <a:xfrm>
                <a:off x="1134723" y="4190166"/>
                <a:ext cx="691418" cy="692506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1341196" y="4393548"/>
                <a:ext cx="278472" cy="285742"/>
              </a:xfrm>
              <a:custGeom>
                <a:rect b="b" l="l" r="r" t="t"/>
                <a:pathLst>
                  <a:path extrusionOk="0" h="5892" w="5734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25" lIns="19025" spcFirstLastPara="1" rIns="19025" wrap="square" tIns="19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7" name="Google Shape;717;p37"/>
            <p:cNvGrpSpPr/>
            <p:nvPr/>
          </p:nvGrpSpPr>
          <p:grpSpPr>
            <a:xfrm>
              <a:off x="4369166" y="1538254"/>
              <a:ext cx="691418" cy="692506"/>
              <a:chOff x="1134723" y="4190166"/>
              <a:chExt cx="691418" cy="692506"/>
            </a:xfrm>
          </p:grpSpPr>
          <p:sp>
            <p:nvSpPr>
              <p:cNvPr id="718" name="Google Shape;718;p37"/>
              <p:cNvSpPr/>
              <p:nvPr/>
            </p:nvSpPr>
            <p:spPr>
              <a:xfrm>
                <a:off x="1134723" y="4190166"/>
                <a:ext cx="691418" cy="692506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1341196" y="4393548"/>
                <a:ext cx="278472" cy="285742"/>
              </a:xfrm>
              <a:custGeom>
                <a:rect b="b" l="l" r="r" t="t"/>
                <a:pathLst>
                  <a:path extrusionOk="0" h="5892" w="5734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25" lIns="19025" spcFirstLastPara="1" rIns="19025" wrap="square" tIns="19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0" name="Google Shape;720;p37"/>
            <p:cNvGrpSpPr/>
            <p:nvPr/>
          </p:nvGrpSpPr>
          <p:grpSpPr>
            <a:xfrm>
              <a:off x="7131416" y="1538254"/>
              <a:ext cx="691418" cy="692506"/>
              <a:chOff x="1134723" y="4190166"/>
              <a:chExt cx="691418" cy="692506"/>
            </a:xfrm>
          </p:grpSpPr>
          <p:sp>
            <p:nvSpPr>
              <p:cNvPr id="721" name="Google Shape;721;p37"/>
              <p:cNvSpPr/>
              <p:nvPr/>
            </p:nvSpPr>
            <p:spPr>
              <a:xfrm>
                <a:off x="1134723" y="4190166"/>
                <a:ext cx="691418" cy="692506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1341196" y="4393548"/>
                <a:ext cx="278472" cy="285742"/>
              </a:xfrm>
              <a:custGeom>
                <a:rect b="b" l="l" r="r" t="t"/>
                <a:pathLst>
                  <a:path extrusionOk="0" h="5892" w="5734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25" lIns="19025" spcFirstLastPara="1" rIns="19025" wrap="square" tIns="19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3" name="Google Shape;723;p37"/>
            <p:cNvGrpSpPr/>
            <p:nvPr/>
          </p:nvGrpSpPr>
          <p:grpSpPr>
            <a:xfrm>
              <a:off x="9893666" y="1538254"/>
              <a:ext cx="691418" cy="692506"/>
              <a:chOff x="1134723" y="4190166"/>
              <a:chExt cx="691418" cy="692506"/>
            </a:xfrm>
          </p:grpSpPr>
          <p:sp>
            <p:nvSpPr>
              <p:cNvPr id="724" name="Google Shape;724;p37"/>
              <p:cNvSpPr/>
              <p:nvPr/>
            </p:nvSpPr>
            <p:spPr>
              <a:xfrm>
                <a:off x="1134723" y="4190166"/>
                <a:ext cx="691418" cy="692506"/>
              </a:xfrm>
              <a:prstGeom prst="ellipse">
                <a:avLst/>
              </a:prstGeom>
              <a:solidFill>
                <a:schemeClr val="accent1"/>
              </a:solidFill>
              <a:ln cap="flat" cmpd="sng" w="5715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1341196" y="4393548"/>
                <a:ext cx="278472" cy="285742"/>
              </a:xfrm>
              <a:custGeom>
                <a:rect b="b" l="l" r="r" t="t"/>
                <a:pathLst>
                  <a:path extrusionOk="0" h="5892" w="5734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25" lIns="19025" spcFirstLastPara="1" rIns="19025" wrap="square" tIns="19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6" name="Google Shape;726;p37"/>
            <p:cNvSpPr/>
            <p:nvPr/>
          </p:nvSpPr>
          <p:spPr>
            <a:xfrm>
              <a:off x="802639" y="4179726"/>
              <a:ext cx="2299974" cy="1057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3564888" y="4179726"/>
              <a:ext cx="2299974" cy="1057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6327138" y="4179726"/>
              <a:ext cx="2299974" cy="1057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9089388" y="4179726"/>
              <a:ext cx="2299974" cy="1057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8"/>
          <p:cNvSpPr txBox="1"/>
          <p:nvPr>
            <p:ph type="title"/>
          </p:nvPr>
        </p:nvSpPr>
        <p:spPr>
          <a:xfrm>
            <a:off x="3828472" y="2543098"/>
            <a:ext cx="4535055" cy="656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Section Header Here</a:t>
            </a:r>
            <a:endParaRPr b="0"/>
          </a:p>
        </p:txBody>
      </p:sp>
      <p:sp>
        <p:nvSpPr>
          <p:cNvPr id="735" name="Google Shape;735;p38"/>
          <p:cNvSpPr txBox="1"/>
          <p:nvPr>
            <p:ph idx="1" type="body"/>
          </p:nvPr>
        </p:nvSpPr>
        <p:spPr>
          <a:xfrm>
            <a:off x="3822699" y="3337970"/>
            <a:ext cx="4546600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Supporting text here.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When you copy &amp; paste, choose "keep text only" option.</a:t>
            </a:r>
            <a:endParaRPr/>
          </a:p>
        </p:txBody>
      </p:sp>
      <p:cxnSp>
        <p:nvCxnSpPr>
          <p:cNvPr id="736" name="Google Shape;736;p38"/>
          <p:cNvCxnSpPr/>
          <p:nvPr/>
        </p:nvCxnSpPr>
        <p:spPr>
          <a:xfrm>
            <a:off x="4919663" y="3219450"/>
            <a:ext cx="2352675" cy="0"/>
          </a:xfrm>
          <a:prstGeom prst="straightConnector1">
            <a:avLst/>
          </a:prstGeom>
          <a:noFill/>
          <a:ln cap="flat" cmpd="sng" w="12700">
            <a:solidFill>
              <a:srgbClr val="599D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7" name="Google Shape;737;p38"/>
          <p:cNvSpPr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3"/>
                </a:solidFill>
                <a:latin typeface="Impact"/>
              </a:rPr>
              <a:t>/05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43" name="Google Shape;743;p39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744" name="Google Shape;744;p39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745" name="Google Shape;745;p39" title="iSlide™ 版权声明  COPYRIGHT NOTICE"/>
          <p:cNvGrpSpPr/>
          <p:nvPr/>
        </p:nvGrpSpPr>
        <p:grpSpPr>
          <a:xfrm>
            <a:off x="695799" y="1128869"/>
            <a:ext cx="10824689" cy="5039069"/>
            <a:chOff x="695798" y="1128869"/>
            <a:chExt cx="10824690" cy="5039069"/>
          </a:xfrm>
        </p:grpSpPr>
        <p:grpSp>
          <p:nvGrpSpPr>
  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746" name="Google Shape;746;p39" title="iSlide™ 版权声明  COPYRIGHT NOTICE"/>
            <p:cNvGrpSpPr/>
            <p:nvPr/>
          </p:nvGrpSpPr>
          <p:grpSpPr>
            <a:xfrm>
              <a:off x="695798" y="2420481"/>
              <a:ext cx="3981514" cy="2539679"/>
              <a:chOff x="2255838" y="1233449"/>
              <a:chExt cx="7680326" cy="4899025"/>
            </a:xfrm>
          </p:grpSpPr>
          <p:sp>
            <p:nvSpPr>
              <p:cNvPr id="747" name="Google Shape;747;p39"/>
              <p:cNvSpPr/>
              <p:nvPr/>
            </p:nvSpPr>
            <p:spPr>
              <a:xfrm>
                <a:off x="8850313" y="2403437"/>
                <a:ext cx="1062038" cy="1416050"/>
              </a:xfrm>
              <a:custGeom>
                <a:rect b="b" l="l" r="r" t="t"/>
                <a:pathLst>
                  <a:path extrusionOk="0" h="547" w="411">
                    <a:moveTo>
                      <a:pt x="0" y="77"/>
                    </a:moveTo>
                    <a:cubicBezTo>
                      <a:pt x="69" y="64"/>
                      <a:pt x="137" y="51"/>
                      <a:pt x="205" y="38"/>
                    </a:cubicBezTo>
                    <a:cubicBezTo>
                      <a:pt x="274" y="26"/>
                      <a:pt x="342" y="13"/>
                      <a:pt x="411" y="0"/>
                    </a:cubicBezTo>
                    <a:cubicBezTo>
                      <a:pt x="411" y="91"/>
                      <a:pt x="411" y="182"/>
                      <a:pt x="411" y="274"/>
                    </a:cubicBezTo>
                    <a:cubicBezTo>
                      <a:pt x="411" y="365"/>
                      <a:pt x="411" y="456"/>
                      <a:pt x="411" y="547"/>
                    </a:cubicBezTo>
                    <a:cubicBezTo>
                      <a:pt x="342" y="541"/>
                      <a:pt x="274" y="536"/>
                      <a:pt x="205" y="530"/>
                    </a:cubicBezTo>
                    <a:cubicBezTo>
                      <a:pt x="137" y="524"/>
                      <a:pt x="69" y="518"/>
                      <a:pt x="0" y="512"/>
                    </a:cubicBezTo>
                    <a:cubicBezTo>
                      <a:pt x="0" y="440"/>
                      <a:pt x="0" y="367"/>
                      <a:pt x="0" y="295"/>
                    </a:cubicBezTo>
                    <a:cubicBezTo>
                      <a:pt x="0" y="222"/>
                      <a:pt x="0" y="150"/>
                      <a:pt x="0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9"/>
              <p:cNvSpPr/>
              <p:nvPr/>
            </p:nvSpPr>
            <p:spPr>
              <a:xfrm>
                <a:off x="8826501" y="2370099"/>
                <a:ext cx="1109663" cy="1479550"/>
              </a:xfrm>
              <a:custGeom>
                <a:rect b="b" l="l" r="r" t="t"/>
                <a:pathLst>
                  <a:path extrusionOk="0" h="572" w="429">
                    <a:moveTo>
                      <a:pt x="215" y="42"/>
                    </a:moveTo>
                    <a:cubicBezTo>
                      <a:pt x="283" y="29"/>
                      <a:pt x="351" y="15"/>
                      <a:pt x="420" y="2"/>
                    </a:cubicBezTo>
                    <a:cubicBezTo>
                      <a:pt x="423" y="2"/>
                      <a:pt x="426" y="1"/>
                      <a:pt x="429" y="0"/>
                    </a:cubicBezTo>
                    <a:cubicBezTo>
                      <a:pt x="429" y="4"/>
                      <a:pt x="429" y="8"/>
                      <a:pt x="429" y="11"/>
                    </a:cubicBezTo>
                    <a:cubicBezTo>
                      <a:pt x="429" y="103"/>
                      <a:pt x="429" y="195"/>
                      <a:pt x="429" y="286"/>
                    </a:cubicBezTo>
                    <a:cubicBezTo>
                      <a:pt x="429" y="378"/>
                      <a:pt x="429" y="469"/>
                      <a:pt x="429" y="561"/>
                    </a:cubicBezTo>
                    <a:cubicBezTo>
                      <a:pt x="429" y="565"/>
                      <a:pt x="429" y="568"/>
                      <a:pt x="429" y="572"/>
                    </a:cubicBezTo>
                    <a:cubicBezTo>
                      <a:pt x="426" y="571"/>
                      <a:pt x="423" y="571"/>
                      <a:pt x="420" y="571"/>
                    </a:cubicBezTo>
                    <a:cubicBezTo>
                      <a:pt x="351" y="565"/>
                      <a:pt x="283" y="558"/>
                      <a:pt x="215" y="552"/>
                    </a:cubicBezTo>
                    <a:cubicBezTo>
                      <a:pt x="215" y="533"/>
                      <a:pt x="215" y="533"/>
                      <a:pt x="215" y="533"/>
                    </a:cubicBezTo>
                    <a:cubicBezTo>
                      <a:pt x="280" y="538"/>
                      <a:pt x="345" y="544"/>
                      <a:pt x="410" y="549"/>
                    </a:cubicBezTo>
                    <a:cubicBezTo>
                      <a:pt x="410" y="462"/>
                      <a:pt x="410" y="374"/>
                      <a:pt x="410" y="287"/>
                    </a:cubicBezTo>
                    <a:cubicBezTo>
                      <a:pt x="410" y="200"/>
                      <a:pt x="410" y="113"/>
                      <a:pt x="410" y="25"/>
                    </a:cubicBezTo>
                    <a:cubicBezTo>
                      <a:pt x="345" y="37"/>
                      <a:pt x="280" y="49"/>
                      <a:pt x="215" y="61"/>
                    </a:cubicBezTo>
                    <a:lnTo>
                      <a:pt x="215" y="42"/>
                    </a:lnTo>
                    <a:close/>
                    <a:moveTo>
                      <a:pt x="9" y="81"/>
                    </a:moveTo>
                    <a:cubicBezTo>
                      <a:pt x="78" y="68"/>
                      <a:pt x="146" y="55"/>
                      <a:pt x="214" y="42"/>
                    </a:cubicBezTo>
                    <a:cubicBezTo>
                      <a:pt x="215" y="42"/>
                      <a:pt x="215" y="42"/>
                      <a:pt x="215" y="42"/>
                    </a:cubicBezTo>
                    <a:cubicBezTo>
                      <a:pt x="215" y="61"/>
                      <a:pt x="215" y="61"/>
                      <a:pt x="215" y="61"/>
                    </a:cubicBezTo>
                    <a:cubicBezTo>
                      <a:pt x="214" y="61"/>
                      <a:pt x="214" y="61"/>
                      <a:pt x="214" y="61"/>
                    </a:cubicBezTo>
                    <a:cubicBezTo>
                      <a:pt x="149" y="73"/>
                      <a:pt x="84" y="85"/>
                      <a:pt x="19" y="97"/>
                    </a:cubicBezTo>
                    <a:cubicBezTo>
                      <a:pt x="19" y="167"/>
                      <a:pt x="19" y="237"/>
                      <a:pt x="19" y="307"/>
                    </a:cubicBezTo>
                    <a:cubicBezTo>
                      <a:pt x="19" y="377"/>
                      <a:pt x="19" y="447"/>
                      <a:pt x="19" y="518"/>
                    </a:cubicBezTo>
                    <a:cubicBezTo>
                      <a:pt x="84" y="523"/>
                      <a:pt x="149" y="528"/>
                      <a:pt x="214" y="533"/>
                    </a:cubicBezTo>
                    <a:cubicBezTo>
                      <a:pt x="215" y="533"/>
                      <a:pt x="215" y="533"/>
                      <a:pt x="215" y="533"/>
                    </a:cubicBezTo>
                    <a:cubicBezTo>
                      <a:pt x="215" y="552"/>
                      <a:pt x="215" y="552"/>
                      <a:pt x="215" y="552"/>
                    </a:cubicBezTo>
                    <a:cubicBezTo>
                      <a:pt x="214" y="552"/>
                      <a:pt x="214" y="552"/>
                      <a:pt x="214" y="552"/>
                    </a:cubicBezTo>
                    <a:cubicBezTo>
                      <a:pt x="146" y="546"/>
                      <a:pt x="78" y="540"/>
                      <a:pt x="9" y="534"/>
                    </a:cubicBezTo>
                    <a:cubicBezTo>
                      <a:pt x="6" y="534"/>
                      <a:pt x="3" y="533"/>
                      <a:pt x="0" y="533"/>
                    </a:cubicBezTo>
                    <a:cubicBezTo>
                      <a:pt x="0" y="530"/>
                      <a:pt x="0" y="527"/>
                      <a:pt x="0" y="525"/>
                    </a:cubicBezTo>
                    <a:cubicBezTo>
                      <a:pt x="0" y="452"/>
                      <a:pt x="0" y="380"/>
                      <a:pt x="0" y="308"/>
                    </a:cubicBezTo>
                    <a:cubicBezTo>
                      <a:pt x="0" y="236"/>
                      <a:pt x="0" y="164"/>
                      <a:pt x="0" y="92"/>
                    </a:cubicBezTo>
                    <a:cubicBezTo>
                      <a:pt x="0" y="89"/>
                      <a:pt x="0" y="86"/>
                      <a:pt x="0" y="83"/>
                    </a:cubicBezTo>
                    <a:cubicBezTo>
                      <a:pt x="3" y="82"/>
                      <a:pt x="6" y="82"/>
                      <a:pt x="9" y="81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8850313" y="2403437"/>
                <a:ext cx="1062038" cy="374650"/>
              </a:xfrm>
              <a:custGeom>
                <a:rect b="b" l="l" r="r" t="t"/>
                <a:pathLst>
                  <a:path extrusionOk="0" h="145" w="411">
                    <a:moveTo>
                      <a:pt x="0" y="77"/>
                    </a:moveTo>
                    <a:cubicBezTo>
                      <a:pt x="69" y="64"/>
                      <a:pt x="137" y="51"/>
                      <a:pt x="205" y="38"/>
                    </a:cubicBezTo>
                    <a:cubicBezTo>
                      <a:pt x="274" y="26"/>
                      <a:pt x="342" y="13"/>
                      <a:pt x="411" y="0"/>
                    </a:cubicBezTo>
                    <a:cubicBezTo>
                      <a:pt x="411" y="29"/>
                      <a:pt x="411" y="57"/>
                      <a:pt x="411" y="86"/>
                    </a:cubicBezTo>
                    <a:cubicBezTo>
                      <a:pt x="342" y="96"/>
                      <a:pt x="274" y="106"/>
                      <a:pt x="205" y="116"/>
                    </a:cubicBezTo>
                    <a:cubicBezTo>
                      <a:pt x="137" y="125"/>
                      <a:pt x="69" y="135"/>
                      <a:pt x="0" y="145"/>
                    </a:cubicBezTo>
                    <a:cubicBezTo>
                      <a:pt x="0" y="122"/>
                      <a:pt x="0" y="100"/>
                      <a:pt x="0" y="77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8964613" y="3778212"/>
                <a:ext cx="325438" cy="806450"/>
              </a:xfrm>
              <a:custGeom>
                <a:rect b="b" l="l" r="r" t="t"/>
                <a:pathLst>
                  <a:path extrusionOk="0" h="312" w="126">
                    <a:moveTo>
                      <a:pt x="5" y="290"/>
                    </a:moveTo>
                    <a:cubicBezTo>
                      <a:pt x="22" y="244"/>
                      <a:pt x="39" y="198"/>
                      <a:pt x="55" y="150"/>
                    </a:cubicBezTo>
                    <a:cubicBezTo>
                      <a:pt x="72" y="101"/>
                      <a:pt x="89" y="51"/>
                      <a:pt x="106" y="0"/>
                    </a:cubicBezTo>
                    <a:cubicBezTo>
                      <a:pt x="113" y="1"/>
                      <a:pt x="119" y="1"/>
                      <a:pt x="126" y="2"/>
                    </a:cubicBezTo>
                    <a:cubicBezTo>
                      <a:pt x="109" y="54"/>
                      <a:pt x="92" y="106"/>
                      <a:pt x="74" y="156"/>
                    </a:cubicBezTo>
                    <a:cubicBezTo>
                      <a:pt x="57" y="205"/>
                      <a:pt x="40" y="253"/>
                      <a:pt x="23" y="300"/>
                    </a:cubicBezTo>
                    <a:cubicBezTo>
                      <a:pt x="18" y="312"/>
                      <a:pt x="0" y="304"/>
                      <a:pt x="5" y="29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9472613" y="3800437"/>
                <a:ext cx="327025" cy="993775"/>
              </a:xfrm>
              <a:custGeom>
                <a:rect b="b" l="l" r="r" t="t"/>
                <a:pathLst>
                  <a:path extrusionOk="0" h="384" w="126">
                    <a:moveTo>
                      <a:pt x="121" y="368"/>
                    </a:moveTo>
                    <a:cubicBezTo>
                      <a:pt x="104" y="304"/>
                      <a:pt x="88" y="242"/>
                      <a:pt x="70" y="180"/>
                    </a:cubicBezTo>
                    <a:cubicBezTo>
                      <a:pt x="54" y="120"/>
                      <a:pt x="37" y="61"/>
                      <a:pt x="20" y="2"/>
                    </a:cubicBezTo>
                    <a:cubicBezTo>
                      <a:pt x="13" y="1"/>
                      <a:pt x="7" y="1"/>
                      <a:pt x="0" y="0"/>
                    </a:cubicBezTo>
                    <a:cubicBezTo>
                      <a:pt x="17" y="59"/>
                      <a:pt x="35" y="119"/>
                      <a:pt x="52" y="180"/>
                    </a:cubicBezTo>
                    <a:cubicBezTo>
                      <a:pt x="69" y="242"/>
                      <a:pt x="86" y="305"/>
                      <a:pt x="103" y="369"/>
                    </a:cubicBezTo>
                    <a:cubicBezTo>
                      <a:pt x="107" y="384"/>
                      <a:pt x="126" y="384"/>
                      <a:pt x="121" y="368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9137651" y="4160799"/>
                <a:ext cx="488950" cy="139700"/>
              </a:xfrm>
              <a:custGeom>
                <a:rect b="b" l="l" r="r" t="t"/>
                <a:pathLst>
                  <a:path extrusionOk="0" h="54" w="189">
                    <a:moveTo>
                      <a:pt x="0" y="0"/>
                    </a:moveTo>
                    <a:cubicBezTo>
                      <a:pt x="31" y="6"/>
                      <a:pt x="63" y="11"/>
                      <a:pt x="94" y="17"/>
                    </a:cubicBezTo>
                    <a:cubicBezTo>
                      <a:pt x="126" y="22"/>
                      <a:pt x="157" y="28"/>
                      <a:pt x="189" y="33"/>
                    </a:cubicBezTo>
                    <a:cubicBezTo>
                      <a:pt x="189" y="40"/>
                      <a:pt x="189" y="47"/>
                      <a:pt x="189" y="54"/>
                    </a:cubicBezTo>
                    <a:cubicBezTo>
                      <a:pt x="157" y="48"/>
                      <a:pt x="126" y="42"/>
                      <a:pt x="94" y="36"/>
                    </a:cubicBezTo>
                    <a:cubicBezTo>
                      <a:pt x="63" y="30"/>
                      <a:pt x="31" y="24"/>
                      <a:pt x="0" y="18"/>
                    </a:cubicBezTo>
                    <a:cubicBezTo>
                      <a:pt x="0" y="12"/>
                      <a:pt x="0" y="6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9767888" y="3630574"/>
                <a:ext cx="119063" cy="160338"/>
              </a:xfrm>
              <a:custGeom>
                <a:rect b="b" l="l" r="r" t="t"/>
                <a:pathLst>
                  <a:path extrusionOk="0" h="62" w="46">
                    <a:moveTo>
                      <a:pt x="46" y="0"/>
                    </a:moveTo>
                    <a:cubicBezTo>
                      <a:pt x="31" y="19"/>
                      <a:pt x="15" y="39"/>
                      <a:pt x="0" y="58"/>
                    </a:cubicBezTo>
                    <a:cubicBezTo>
                      <a:pt x="15" y="59"/>
                      <a:pt x="31" y="60"/>
                      <a:pt x="46" y="62"/>
                    </a:cubicBezTo>
                    <a:cubicBezTo>
                      <a:pt x="46" y="41"/>
                      <a:pt x="46" y="20"/>
                      <a:pt x="46" y="0"/>
                    </a:cubicBezTo>
                    <a:close/>
                  </a:path>
                </a:pathLst>
              </a:custGeom>
              <a:solidFill>
                <a:srgbClr val="A8B8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9744076" y="3611524"/>
                <a:ext cx="142875" cy="168275"/>
              </a:xfrm>
              <a:custGeom>
                <a:rect b="b" l="l" r="r" t="t"/>
                <a:pathLst>
                  <a:path extrusionOk="0" h="65" w="55">
                    <a:moveTo>
                      <a:pt x="55" y="7"/>
                    </a:moveTo>
                    <a:cubicBezTo>
                      <a:pt x="40" y="26"/>
                      <a:pt x="24" y="46"/>
                      <a:pt x="9" y="65"/>
                    </a:cubicBezTo>
                    <a:cubicBezTo>
                      <a:pt x="14" y="44"/>
                      <a:pt x="12" y="22"/>
                      <a:pt x="0" y="0"/>
                    </a:cubicBezTo>
                    <a:cubicBezTo>
                      <a:pt x="18" y="15"/>
                      <a:pt x="36" y="16"/>
                      <a:pt x="55" y="7"/>
                    </a:cubicBezTo>
                    <a:close/>
                  </a:path>
                </a:pathLst>
              </a:custGeom>
              <a:solidFill>
                <a:srgbClr val="E8E7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9059863" y="2897149"/>
                <a:ext cx="642938" cy="660400"/>
              </a:xfrm>
              <a:custGeom>
                <a:rect b="b" l="l" r="r" t="t"/>
                <a:pathLst>
                  <a:path extrusionOk="0" h="255" w="249">
                    <a:moveTo>
                      <a:pt x="133" y="255"/>
                    </a:moveTo>
                    <a:cubicBezTo>
                      <a:pt x="140" y="255"/>
                      <a:pt x="146" y="254"/>
                      <a:pt x="152" y="253"/>
                    </a:cubicBezTo>
                    <a:cubicBezTo>
                      <a:pt x="156" y="252"/>
                      <a:pt x="160" y="251"/>
                      <a:pt x="164" y="250"/>
                    </a:cubicBezTo>
                    <a:cubicBezTo>
                      <a:pt x="166" y="249"/>
                      <a:pt x="168" y="248"/>
                      <a:pt x="170" y="248"/>
                    </a:cubicBezTo>
                    <a:cubicBezTo>
                      <a:pt x="174" y="246"/>
                      <a:pt x="178" y="245"/>
                      <a:pt x="181" y="243"/>
                    </a:cubicBezTo>
                    <a:cubicBezTo>
                      <a:pt x="183" y="242"/>
                      <a:pt x="185" y="241"/>
                      <a:pt x="186" y="240"/>
                    </a:cubicBezTo>
                    <a:cubicBezTo>
                      <a:pt x="194" y="235"/>
                      <a:pt x="202" y="230"/>
                      <a:pt x="208" y="223"/>
                    </a:cubicBezTo>
                    <a:cubicBezTo>
                      <a:pt x="210" y="222"/>
                      <a:pt x="211" y="221"/>
                      <a:pt x="213" y="219"/>
                    </a:cubicBezTo>
                    <a:cubicBezTo>
                      <a:pt x="214" y="218"/>
                      <a:pt x="215" y="216"/>
                      <a:pt x="217" y="215"/>
                    </a:cubicBezTo>
                    <a:cubicBezTo>
                      <a:pt x="219" y="212"/>
                      <a:pt x="221" y="210"/>
                      <a:pt x="222" y="207"/>
                    </a:cubicBezTo>
                    <a:cubicBezTo>
                      <a:pt x="225" y="203"/>
                      <a:pt x="228" y="199"/>
                      <a:pt x="231" y="195"/>
                    </a:cubicBezTo>
                    <a:cubicBezTo>
                      <a:pt x="231" y="194"/>
                      <a:pt x="232" y="193"/>
                      <a:pt x="233" y="191"/>
                    </a:cubicBezTo>
                    <a:cubicBezTo>
                      <a:pt x="234" y="189"/>
                      <a:pt x="234" y="188"/>
                      <a:pt x="235" y="186"/>
                    </a:cubicBezTo>
                    <a:cubicBezTo>
                      <a:pt x="236" y="185"/>
                      <a:pt x="236" y="184"/>
                      <a:pt x="237" y="183"/>
                    </a:cubicBezTo>
                    <a:cubicBezTo>
                      <a:pt x="238" y="181"/>
                      <a:pt x="238" y="179"/>
                      <a:pt x="239" y="177"/>
                    </a:cubicBezTo>
                    <a:cubicBezTo>
                      <a:pt x="240" y="175"/>
                      <a:pt x="241" y="173"/>
                      <a:pt x="241" y="171"/>
                    </a:cubicBezTo>
                    <a:cubicBezTo>
                      <a:pt x="243" y="166"/>
                      <a:pt x="244" y="162"/>
                      <a:pt x="245" y="158"/>
                    </a:cubicBezTo>
                    <a:cubicBezTo>
                      <a:pt x="246" y="156"/>
                      <a:pt x="246" y="153"/>
                      <a:pt x="246" y="151"/>
                    </a:cubicBezTo>
                    <a:cubicBezTo>
                      <a:pt x="247" y="149"/>
                      <a:pt x="247" y="147"/>
                      <a:pt x="248" y="145"/>
                    </a:cubicBezTo>
                    <a:cubicBezTo>
                      <a:pt x="248" y="142"/>
                      <a:pt x="248" y="140"/>
                      <a:pt x="248" y="138"/>
                    </a:cubicBezTo>
                    <a:cubicBezTo>
                      <a:pt x="249" y="133"/>
                      <a:pt x="249" y="128"/>
                      <a:pt x="249" y="124"/>
                    </a:cubicBezTo>
                    <a:cubicBezTo>
                      <a:pt x="249" y="119"/>
                      <a:pt x="249" y="114"/>
                      <a:pt x="248" y="110"/>
                    </a:cubicBezTo>
                    <a:cubicBezTo>
                      <a:pt x="248" y="108"/>
                      <a:pt x="248" y="105"/>
                      <a:pt x="248" y="103"/>
                    </a:cubicBezTo>
                    <a:cubicBezTo>
                      <a:pt x="247" y="101"/>
                      <a:pt x="247" y="99"/>
                      <a:pt x="246" y="96"/>
                    </a:cubicBezTo>
                    <a:cubicBezTo>
                      <a:pt x="246" y="94"/>
                      <a:pt x="246" y="92"/>
                      <a:pt x="245" y="90"/>
                    </a:cubicBezTo>
                    <a:cubicBezTo>
                      <a:pt x="244" y="86"/>
                      <a:pt x="243" y="81"/>
                      <a:pt x="241" y="77"/>
                    </a:cubicBezTo>
                    <a:cubicBezTo>
                      <a:pt x="241" y="76"/>
                      <a:pt x="241" y="75"/>
                      <a:pt x="240" y="74"/>
                    </a:cubicBezTo>
                    <a:cubicBezTo>
                      <a:pt x="239" y="71"/>
                      <a:pt x="238" y="68"/>
                      <a:pt x="237" y="66"/>
                    </a:cubicBezTo>
                    <a:cubicBezTo>
                      <a:pt x="236" y="65"/>
                      <a:pt x="236" y="64"/>
                      <a:pt x="235" y="63"/>
                    </a:cubicBezTo>
                    <a:cubicBezTo>
                      <a:pt x="234" y="61"/>
                      <a:pt x="233" y="59"/>
                      <a:pt x="233" y="57"/>
                    </a:cubicBezTo>
                    <a:cubicBezTo>
                      <a:pt x="229" y="52"/>
                      <a:pt x="226" y="47"/>
                      <a:pt x="222" y="42"/>
                    </a:cubicBezTo>
                    <a:cubicBezTo>
                      <a:pt x="221" y="39"/>
                      <a:pt x="219" y="37"/>
                      <a:pt x="217" y="35"/>
                    </a:cubicBezTo>
                    <a:cubicBezTo>
                      <a:pt x="215" y="33"/>
                      <a:pt x="214" y="32"/>
                      <a:pt x="213" y="31"/>
                    </a:cubicBezTo>
                    <a:cubicBezTo>
                      <a:pt x="211" y="29"/>
                      <a:pt x="210" y="28"/>
                      <a:pt x="208" y="27"/>
                    </a:cubicBezTo>
                    <a:cubicBezTo>
                      <a:pt x="205" y="24"/>
                      <a:pt x="202" y="22"/>
                      <a:pt x="199" y="19"/>
                    </a:cubicBezTo>
                    <a:cubicBezTo>
                      <a:pt x="195" y="17"/>
                      <a:pt x="191" y="14"/>
                      <a:pt x="186" y="12"/>
                    </a:cubicBezTo>
                    <a:cubicBezTo>
                      <a:pt x="185" y="11"/>
                      <a:pt x="183" y="10"/>
                      <a:pt x="181" y="9"/>
                    </a:cubicBezTo>
                    <a:cubicBezTo>
                      <a:pt x="180" y="9"/>
                      <a:pt x="180" y="8"/>
                      <a:pt x="179" y="8"/>
                    </a:cubicBezTo>
                    <a:cubicBezTo>
                      <a:pt x="178" y="8"/>
                      <a:pt x="177" y="7"/>
                      <a:pt x="176" y="7"/>
                    </a:cubicBezTo>
                    <a:cubicBezTo>
                      <a:pt x="175" y="7"/>
                      <a:pt x="175" y="7"/>
                      <a:pt x="174" y="6"/>
                    </a:cubicBezTo>
                    <a:cubicBezTo>
                      <a:pt x="173" y="6"/>
                      <a:pt x="172" y="5"/>
                      <a:pt x="170" y="5"/>
                    </a:cubicBezTo>
                    <a:cubicBezTo>
                      <a:pt x="170" y="5"/>
                      <a:pt x="170" y="5"/>
                      <a:pt x="170" y="5"/>
                    </a:cubicBezTo>
                    <a:cubicBezTo>
                      <a:pt x="169" y="4"/>
                      <a:pt x="167" y="4"/>
                      <a:pt x="165" y="4"/>
                    </a:cubicBezTo>
                    <a:cubicBezTo>
                      <a:pt x="165" y="4"/>
                      <a:pt x="165" y="4"/>
                      <a:pt x="164" y="3"/>
                    </a:cubicBezTo>
                    <a:cubicBezTo>
                      <a:pt x="161" y="2"/>
                      <a:pt x="157" y="2"/>
                      <a:pt x="153" y="1"/>
                    </a:cubicBezTo>
                    <a:cubicBezTo>
                      <a:pt x="152" y="1"/>
                      <a:pt x="151" y="1"/>
                      <a:pt x="150" y="1"/>
                    </a:cubicBezTo>
                    <a:cubicBezTo>
                      <a:pt x="149" y="0"/>
                      <a:pt x="148" y="0"/>
                      <a:pt x="147" y="0"/>
                    </a:cubicBezTo>
                    <a:cubicBezTo>
                      <a:pt x="142" y="0"/>
                      <a:pt x="138" y="0"/>
                      <a:pt x="133" y="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8" y="7"/>
                      <a:pt x="143" y="7"/>
                      <a:pt x="148" y="7"/>
                    </a:cubicBezTo>
                    <a:cubicBezTo>
                      <a:pt x="148" y="8"/>
                      <a:pt x="147" y="8"/>
                      <a:pt x="146" y="9"/>
                    </a:cubicBezTo>
                    <a:cubicBezTo>
                      <a:pt x="145" y="9"/>
                      <a:pt x="145" y="10"/>
                      <a:pt x="144" y="10"/>
                    </a:cubicBezTo>
                    <a:cubicBezTo>
                      <a:pt x="141" y="11"/>
                      <a:pt x="139" y="10"/>
                      <a:pt x="137" y="10"/>
                    </a:cubicBezTo>
                    <a:cubicBezTo>
                      <a:pt x="137" y="11"/>
                      <a:pt x="138" y="12"/>
                      <a:pt x="139" y="12"/>
                    </a:cubicBezTo>
                    <a:cubicBezTo>
                      <a:pt x="141" y="13"/>
                      <a:pt x="142" y="12"/>
                      <a:pt x="145" y="12"/>
                    </a:cubicBezTo>
                    <a:cubicBezTo>
                      <a:pt x="146" y="12"/>
                      <a:pt x="148" y="12"/>
                      <a:pt x="149" y="11"/>
                    </a:cubicBezTo>
                    <a:cubicBezTo>
                      <a:pt x="150" y="11"/>
                      <a:pt x="150" y="10"/>
                      <a:pt x="150" y="9"/>
                    </a:cubicBezTo>
                    <a:cubicBezTo>
                      <a:pt x="151" y="9"/>
                      <a:pt x="151" y="8"/>
                      <a:pt x="152" y="8"/>
                    </a:cubicBezTo>
                    <a:cubicBezTo>
                      <a:pt x="153" y="8"/>
                      <a:pt x="154" y="8"/>
                      <a:pt x="155" y="9"/>
                    </a:cubicBezTo>
                    <a:cubicBezTo>
                      <a:pt x="155" y="10"/>
                      <a:pt x="154" y="9"/>
                      <a:pt x="154" y="11"/>
                    </a:cubicBezTo>
                    <a:cubicBezTo>
                      <a:pt x="155" y="11"/>
                      <a:pt x="157" y="10"/>
                      <a:pt x="158" y="9"/>
                    </a:cubicBezTo>
                    <a:cubicBezTo>
                      <a:pt x="158" y="9"/>
                      <a:pt x="158" y="9"/>
                      <a:pt x="159" y="9"/>
                    </a:cubicBezTo>
                    <a:cubicBezTo>
                      <a:pt x="161" y="10"/>
                      <a:pt x="162" y="10"/>
                      <a:pt x="164" y="11"/>
                    </a:cubicBezTo>
                    <a:cubicBezTo>
                      <a:pt x="167" y="11"/>
                      <a:pt x="170" y="12"/>
                      <a:pt x="172" y="13"/>
                    </a:cubicBezTo>
                    <a:cubicBezTo>
                      <a:pt x="172" y="14"/>
                      <a:pt x="171" y="14"/>
                      <a:pt x="171" y="14"/>
                    </a:cubicBezTo>
                    <a:cubicBezTo>
                      <a:pt x="170" y="14"/>
                      <a:pt x="169" y="13"/>
                      <a:pt x="168" y="13"/>
                    </a:cubicBezTo>
                    <a:cubicBezTo>
                      <a:pt x="168" y="15"/>
                      <a:pt x="169" y="15"/>
                      <a:pt x="170" y="16"/>
                    </a:cubicBezTo>
                    <a:cubicBezTo>
                      <a:pt x="172" y="17"/>
                      <a:pt x="173" y="17"/>
                      <a:pt x="173" y="18"/>
                    </a:cubicBezTo>
                    <a:cubicBezTo>
                      <a:pt x="172" y="21"/>
                      <a:pt x="170" y="19"/>
                      <a:pt x="169" y="19"/>
                    </a:cubicBezTo>
                    <a:cubicBezTo>
                      <a:pt x="167" y="19"/>
                      <a:pt x="164" y="23"/>
                      <a:pt x="162" y="20"/>
                    </a:cubicBezTo>
                    <a:cubicBezTo>
                      <a:pt x="163" y="18"/>
                      <a:pt x="164" y="18"/>
                      <a:pt x="165" y="16"/>
                    </a:cubicBezTo>
                    <a:cubicBezTo>
                      <a:pt x="164" y="16"/>
                      <a:pt x="164" y="16"/>
                      <a:pt x="164" y="17"/>
                    </a:cubicBezTo>
                    <a:cubicBezTo>
                      <a:pt x="163" y="17"/>
                      <a:pt x="162" y="17"/>
                      <a:pt x="162" y="18"/>
                    </a:cubicBezTo>
                    <a:cubicBezTo>
                      <a:pt x="161" y="18"/>
                      <a:pt x="160" y="19"/>
                      <a:pt x="159" y="19"/>
                    </a:cubicBezTo>
                    <a:cubicBezTo>
                      <a:pt x="158" y="20"/>
                      <a:pt x="157" y="20"/>
                      <a:pt x="156" y="20"/>
                    </a:cubicBezTo>
                    <a:cubicBezTo>
                      <a:pt x="155" y="21"/>
                      <a:pt x="154" y="22"/>
                      <a:pt x="152" y="23"/>
                    </a:cubicBezTo>
                    <a:cubicBezTo>
                      <a:pt x="151" y="23"/>
                      <a:pt x="150" y="23"/>
                      <a:pt x="150" y="23"/>
                    </a:cubicBezTo>
                    <a:cubicBezTo>
                      <a:pt x="148" y="24"/>
                      <a:pt x="146" y="25"/>
                      <a:pt x="145" y="26"/>
                    </a:cubicBezTo>
                    <a:cubicBezTo>
                      <a:pt x="143" y="27"/>
                      <a:pt x="141" y="29"/>
                      <a:pt x="140" y="30"/>
                    </a:cubicBezTo>
                    <a:cubicBezTo>
                      <a:pt x="139" y="30"/>
                      <a:pt x="138" y="32"/>
                      <a:pt x="138" y="33"/>
                    </a:cubicBezTo>
                    <a:cubicBezTo>
                      <a:pt x="138" y="33"/>
                      <a:pt x="139" y="34"/>
                      <a:pt x="140" y="34"/>
                    </a:cubicBezTo>
                    <a:cubicBezTo>
                      <a:pt x="139" y="35"/>
                      <a:pt x="139" y="36"/>
                      <a:pt x="139" y="37"/>
                    </a:cubicBezTo>
                    <a:cubicBezTo>
                      <a:pt x="140" y="37"/>
                      <a:pt x="141" y="37"/>
                      <a:pt x="142" y="37"/>
                    </a:cubicBezTo>
                    <a:cubicBezTo>
                      <a:pt x="144" y="37"/>
                      <a:pt x="145" y="39"/>
                      <a:pt x="147" y="39"/>
                    </a:cubicBezTo>
                    <a:cubicBezTo>
                      <a:pt x="148" y="40"/>
                      <a:pt x="150" y="40"/>
                      <a:pt x="151" y="41"/>
                    </a:cubicBezTo>
                    <a:cubicBezTo>
                      <a:pt x="153" y="41"/>
                      <a:pt x="155" y="40"/>
                      <a:pt x="155" y="41"/>
                    </a:cubicBezTo>
                    <a:cubicBezTo>
                      <a:pt x="156" y="43"/>
                      <a:pt x="154" y="43"/>
                      <a:pt x="154" y="44"/>
                    </a:cubicBezTo>
                    <a:cubicBezTo>
                      <a:pt x="155" y="46"/>
                      <a:pt x="153" y="46"/>
                      <a:pt x="153" y="48"/>
                    </a:cubicBezTo>
                    <a:cubicBezTo>
                      <a:pt x="153" y="48"/>
                      <a:pt x="154" y="50"/>
                      <a:pt x="155" y="50"/>
                    </a:cubicBezTo>
                    <a:cubicBezTo>
                      <a:pt x="156" y="50"/>
                      <a:pt x="158" y="48"/>
                      <a:pt x="159" y="47"/>
                    </a:cubicBezTo>
                    <a:cubicBezTo>
                      <a:pt x="160" y="45"/>
                      <a:pt x="159" y="43"/>
                      <a:pt x="161" y="42"/>
                    </a:cubicBezTo>
                    <a:cubicBezTo>
                      <a:pt x="167" y="41"/>
                      <a:pt x="172" y="38"/>
                      <a:pt x="172" y="31"/>
                    </a:cubicBezTo>
                    <a:cubicBezTo>
                      <a:pt x="172" y="30"/>
                      <a:pt x="171" y="30"/>
                      <a:pt x="171" y="29"/>
                    </a:cubicBezTo>
                    <a:cubicBezTo>
                      <a:pt x="172" y="28"/>
                      <a:pt x="173" y="27"/>
                      <a:pt x="173" y="25"/>
                    </a:cubicBezTo>
                    <a:cubicBezTo>
                      <a:pt x="174" y="25"/>
                      <a:pt x="174" y="24"/>
                      <a:pt x="174" y="24"/>
                    </a:cubicBezTo>
                    <a:cubicBezTo>
                      <a:pt x="175" y="23"/>
                      <a:pt x="175" y="22"/>
                      <a:pt x="176" y="21"/>
                    </a:cubicBezTo>
                    <a:cubicBezTo>
                      <a:pt x="176" y="21"/>
                      <a:pt x="176" y="21"/>
                      <a:pt x="177" y="21"/>
                    </a:cubicBezTo>
                    <a:cubicBezTo>
                      <a:pt x="177" y="21"/>
                      <a:pt x="178" y="21"/>
                      <a:pt x="178" y="21"/>
                    </a:cubicBezTo>
                    <a:cubicBezTo>
                      <a:pt x="179" y="21"/>
                      <a:pt x="180" y="22"/>
                      <a:pt x="182" y="22"/>
                    </a:cubicBezTo>
                    <a:cubicBezTo>
                      <a:pt x="182" y="21"/>
                      <a:pt x="183" y="21"/>
                      <a:pt x="184" y="21"/>
                    </a:cubicBezTo>
                    <a:cubicBezTo>
                      <a:pt x="185" y="21"/>
                      <a:pt x="186" y="23"/>
                      <a:pt x="187" y="23"/>
                    </a:cubicBezTo>
                    <a:cubicBezTo>
                      <a:pt x="188" y="24"/>
                      <a:pt x="189" y="24"/>
                      <a:pt x="189" y="24"/>
                    </a:cubicBezTo>
                    <a:cubicBezTo>
                      <a:pt x="189" y="26"/>
                      <a:pt x="188" y="26"/>
                      <a:pt x="188" y="28"/>
                    </a:cubicBezTo>
                    <a:cubicBezTo>
                      <a:pt x="188" y="28"/>
                      <a:pt x="188" y="28"/>
                      <a:pt x="188" y="28"/>
                    </a:cubicBezTo>
                    <a:cubicBezTo>
                      <a:pt x="188" y="29"/>
                      <a:pt x="189" y="30"/>
                      <a:pt x="190" y="30"/>
                    </a:cubicBezTo>
                    <a:cubicBezTo>
                      <a:pt x="191" y="30"/>
                      <a:pt x="192" y="29"/>
                      <a:pt x="193" y="29"/>
                    </a:cubicBezTo>
                    <a:cubicBezTo>
                      <a:pt x="194" y="28"/>
                      <a:pt x="195" y="27"/>
                      <a:pt x="196" y="26"/>
                    </a:cubicBezTo>
                    <a:cubicBezTo>
                      <a:pt x="197" y="27"/>
                      <a:pt x="199" y="28"/>
                      <a:pt x="200" y="29"/>
                    </a:cubicBezTo>
                    <a:cubicBezTo>
                      <a:pt x="200" y="30"/>
                      <a:pt x="200" y="30"/>
                      <a:pt x="200" y="31"/>
                    </a:cubicBezTo>
                    <a:cubicBezTo>
                      <a:pt x="200" y="32"/>
                      <a:pt x="200" y="33"/>
                      <a:pt x="200" y="35"/>
                    </a:cubicBezTo>
                    <a:cubicBezTo>
                      <a:pt x="200" y="37"/>
                      <a:pt x="203" y="37"/>
                      <a:pt x="204" y="38"/>
                    </a:cubicBezTo>
                    <a:cubicBezTo>
                      <a:pt x="205" y="38"/>
                      <a:pt x="205" y="39"/>
                      <a:pt x="205" y="40"/>
                    </a:cubicBezTo>
                    <a:cubicBezTo>
                      <a:pt x="206" y="41"/>
                      <a:pt x="207" y="40"/>
                      <a:pt x="207" y="41"/>
                    </a:cubicBezTo>
                    <a:cubicBezTo>
                      <a:pt x="207" y="44"/>
                      <a:pt x="205" y="44"/>
                      <a:pt x="205" y="47"/>
                    </a:cubicBezTo>
                    <a:cubicBezTo>
                      <a:pt x="205" y="48"/>
                      <a:pt x="203" y="48"/>
                      <a:pt x="204" y="50"/>
                    </a:cubicBezTo>
                    <a:cubicBezTo>
                      <a:pt x="204" y="52"/>
                      <a:pt x="207" y="50"/>
                      <a:pt x="208" y="52"/>
                    </a:cubicBezTo>
                    <a:cubicBezTo>
                      <a:pt x="208" y="53"/>
                      <a:pt x="208" y="53"/>
                      <a:pt x="207" y="55"/>
                    </a:cubicBezTo>
                    <a:cubicBezTo>
                      <a:pt x="208" y="56"/>
                      <a:pt x="208" y="58"/>
                      <a:pt x="206" y="58"/>
                    </a:cubicBezTo>
                    <a:cubicBezTo>
                      <a:pt x="205" y="58"/>
                      <a:pt x="205" y="57"/>
                      <a:pt x="204" y="57"/>
                    </a:cubicBezTo>
                    <a:cubicBezTo>
                      <a:pt x="203" y="57"/>
                      <a:pt x="202" y="57"/>
                      <a:pt x="202" y="57"/>
                    </a:cubicBezTo>
                    <a:cubicBezTo>
                      <a:pt x="201" y="56"/>
                      <a:pt x="200" y="56"/>
                      <a:pt x="199" y="56"/>
                    </a:cubicBezTo>
                    <a:cubicBezTo>
                      <a:pt x="198" y="56"/>
                      <a:pt x="196" y="57"/>
                      <a:pt x="195" y="56"/>
                    </a:cubicBezTo>
                    <a:cubicBezTo>
                      <a:pt x="197" y="54"/>
                      <a:pt x="199" y="51"/>
                      <a:pt x="201" y="49"/>
                    </a:cubicBezTo>
                    <a:cubicBezTo>
                      <a:pt x="201" y="48"/>
                      <a:pt x="203" y="48"/>
                      <a:pt x="202" y="47"/>
                    </a:cubicBezTo>
                    <a:cubicBezTo>
                      <a:pt x="201" y="46"/>
                      <a:pt x="200" y="47"/>
                      <a:pt x="199" y="48"/>
                    </a:cubicBezTo>
                    <a:cubicBezTo>
                      <a:pt x="198" y="48"/>
                      <a:pt x="196" y="50"/>
                      <a:pt x="195" y="50"/>
                    </a:cubicBezTo>
                    <a:cubicBezTo>
                      <a:pt x="193" y="50"/>
                      <a:pt x="190" y="50"/>
                      <a:pt x="188" y="51"/>
                    </a:cubicBezTo>
                    <a:cubicBezTo>
                      <a:pt x="188" y="52"/>
                      <a:pt x="190" y="52"/>
                      <a:pt x="190" y="53"/>
                    </a:cubicBezTo>
                    <a:cubicBezTo>
                      <a:pt x="189" y="53"/>
                      <a:pt x="188" y="53"/>
                      <a:pt x="187" y="53"/>
                    </a:cubicBezTo>
                    <a:cubicBezTo>
                      <a:pt x="187" y="52"/>
                      <a:pt x="187" y="51"/>
                      <a:pt x="187" y="51"/>
                    </a:cubicBezTo>
                    <a:cubicBezTo>
                      <a:pt x="186" y="50"/>
                      <a:pt x="183" y="51"/>
                      <a:pt x="182" y="51"/>
                    </a:cubicBezTo>
                    <a:cubicBezTo>
                      <a:pt x="181" y="51"/>
                      <a:pt x="180" y="52"/>
                      <a:pt x="180" y="53"/>
                    </a:cubicBezTo>
                    <a:cubicBezTo>
                      <a:pt x="181" y="54"/>
                      <a:pt x="184" y="52"/>
                      <a:pt x="185" y="54"/>
                    </a:cubicBezTo>
                    <a:cubicBezTo>
                      <a:pt x="184" y="56"/>
                      <a:pt x="181" y="57"/>
                      <a:pt x="182" y="60"/>
                    </a:cubicBezTo>
                    <a:cubicBezTo>
                      <a:pt x="182" y="60"/>
                      <a:pt x="183" y="62"/>
                      <a:pt x="184" y="62"/>
                    </a:cubicBezTo>
                    <a:cubicBezTo>
                      <a:pt x="184" y="62"/>
                      <a:pt x="185" y="61"/>
                      <a:pt x="186" y="61"/>
                    </a:cubicBezTo>
                    <a:cubicBezTo>
                      <a:pt x="186" y="61"/>
                      <a:pt x="186" y="62"/>
                      <a:pt x="187" y="62"/>
                    </a:cubicBezTo>
                    <a:cubicBezTo>
                      <a:pt x="188" y="61"/>
                      <a:pt x="189" y="59"/>
                      <a:pt x="190" y="59"/>
                    </a:cubicBezTo>
                    <a:cubicBezTo>
                      <a:pt x="192" y="61"/>
                      <a:pt x="189" y="63"/>
                      <a:pt x="187" y="64"/>
                    </a:cubicBezTo>
                    <a:cubicBezTo>
                      <a:pt x="185" y="64"/>
                      <a:pt x="182" y="65"/>
                      <a:pt x="180" y="66"/>
                    </a:cubicBezTo>
                    <a:cubicBezTo>
                      <a:pt x="180" y="66"/>
                      <a:pt x="176" y="70"/>
                      <a:pt x="176" y="67"/>
                    </a:cubicBezTo>
                    <a:cubicBezTo>
                      <a:pt x="176" y="66"/>
                      <a:pt x="177" y="66"/>
                      <a:pt x="178" y="64"/>
                    </a:cubicBezTo>
                    <a:cubicBezTo>
                      <a:pt x="176" y="64"/>
                      <a:pt x="174" y="65"/>
                      <a:pt x="172" y="66"/>
                    </a:cubicBezTo>
                    <a:cubicBezTo>
                      <a:pt x="169" y="68"/>
                      <a:pt x="165" y="69"/>
                      <a:pt x="164" y="72"/>
                    </a:cubicBezTo>
                    <a:cubicBezTo>
                      <a:pt x="164" y="72"/>
                      <a:pt x="164" y="74"/>
                      <a:pt x="164" y="74"/>
                    </a:cubicBezTo>
                    <a:cubicBezTo>
                      <a:pt x="164" y="74"/>
                      <a:pt x="162" y="75"/>
                      <a:pt x="161" y="75"/>
                    </a:cubicBezTo>
                    <a:cubicBezTo>
                      <a:pt x="160" y="75"/>
                      <a:pt x="159" y="77"/>
                      <a:pt x="158" y="77"/>
                    </a:cubicBezTo>
                    <a:cubicBezTo>
                      <a:pt x="157" y="77"/>
                      <a:pt x="156" y="77"/>
                      <a:pt x="156" y="77"/>
                    </a:cubicBezTo>
                    <a:cubicBezTo>
                      <a:pt x="155" y="78"/>
                      <a:pt x="154" y="79"/>
                      <a:pt x="153" y="80"/>
                    </a:cubicBezTo>
                    <a:cubicBezTo>
                      <a:pt x="153" y="81"/>
                      <a:pt x="152" y="81"/>
                      <a:pt x="151" y="81"/>
                    </a:cubicBezTo>
                    <a:cubicBezTo>
                      <a:pt x="150" y="82"/>
                      <a:pt x="150" y="84"/>
                      <a:pt x="149" y="84"/>
                    </a:cubicBezTo>
                    <a:cubicBezTo>
                      <a:pt x="148" y="84"/>
                      <a:pt x="148" y="84"/>
                      <a:pt x="147" y="84"/>
                    </a:cubicBezTo>
                    <a:cubicBezTo>
                      <a:pt x="147" y="86"/>
                      <a:pt x="148" y="88"/>
                      <a:pt x="147" y="90"/>
                    </a:cubicBezTo>
                    <a:cubicBezTo>
                      <a:pt x="145" y="92"/>
                      <a:pt x="144" y="93"/>
                      <a:pt x="141" y="94"/>
                    </a:cubicBezTo>
                    <a:cubicBezTo>
                      <a:pt x="140" y="95"/>
                      <a:pt x="139" y="95"/>
                      <a:pt x="138" y="96"/>
                    </a:cubicBezTo>
                    <a:cubicBezTo>
                      <a:pt x="137" y="96"/>
                      <a:pt x="136" y="97"/>
                      <a:pt x="135" y="98"/>
                    </a:cubicBezTo>
                    <a:cubicBezTo>
                      <a:pt x="134" y="98"/>
                      <a:pt x="134" y="99"/>
                      <a:pt x="133" y="99"/>
                    </a:cubicBezTo>
                    <a:cubicBezTo>
                      <a:pt x="133" y="159"/>
                      <a:pt x="133" y="159"/>
                      <a:pt x="133" y="159"/>
                    </a:cubicBezTo>
                    <a:cubicBezTo>
                      <a:pt x="134" y="159"/>
                      <a:pt x="134" y="158"/>
                      <a:pt x="135" y="157"/>
                    </a:cubicBezTo>
                    <a:cubicBezTo>
                      <a:pt x="136" y="156"/>
                      <a:pt x="136" y="154"/>
                      <a:pt x="137" y="154"/>
                    </a:cubicBezTo>
                    <a:cubicBezTo>
                      <a:pt x="138" y="153"/>
                      <a:pt x="140" y="153"/>
                      <a:pt x="141" y="152"/>
                    </a:cubicBezTo>
                    <a:cubicBezTo>
                      <a:pt x="142" y="152"/>
                      <a:pt x="143" y="152"/>
                      <a:pt x="144" y="151"/>
                    </a:cubicBezTo>
                    <a:cubicBezTo>
                      <a:pt x="144" y="151"/>
                      <a:pt x="145" y="149"/>
                      <a:pt x="146" y="150"/>
                    </a:cubicBezTo>
                    <a:cubicBezTo>
                      <a:pt x="147" y="151"/>
                      <a:pt x="144" y="152"/>
                      <a:pt x="145" y="153"/>
                    </a:cubicBezTo>
                    <a:cubicBezTo>
                      <a:pt x="147" y="154"/>
                      <a:pt x="148" y="151"/>
                      <a:pt x="150" y="151"/>
                    </a:cubicBezTo>
                    <a:cubicBezTo>
                      <a:pt x="150" y="151"/>
                      <a:pt x="151" y="152"/>
                      <a:pt x="152" y="152"/>
                    </a:cubicBezTo>
                    <a:cubicBezTo>
                      <a:pt x="153" y="153"/>
                      <a:pt x="154" y="154"/>
                      <a:pt x="155" y="154"/>
                    </a:cubicBezTo>
                    <a:cubicBezTo>
                      <a:pt x="155" y="154"/>
                      <a:pt x="157" y="154"/>
                      <a:pt x="158" y="154"/>
                    </a:cubicBezTo>
                    <a:cubicBezTo>
                      <a:pt x="159" y="154"/>
                      <a:pt x="160" y="156"/>
                      <a:pt x="161" y="155"/>
                    </a:cubicBezTo>
                    <a:cubicBezTo>
                      <a:pt x="162" y="155"/>
                      <a:pt x="163" y="154"/>
                      <a:pt x="164" y="154"/>
                    </a:cubicBezTo>
                    <a:cubicBezTo>
                      <a:pt x="166" y="153"/>
                      <a:pt x="167" y="154"/>
                      <a:pt x="168" y="156"/>
                    </a:cubicBezTo>
                    <a:cubicBezTo>
                      <a:pt x="169" y="156"/>
                      <a:pt x="169" y="154"/>
                      <a:pt x="170" y="155"/>
                    </a:cubicBezTo>
                    <a:cubicBezTo>
                      <a:pt x="170" y="156"/>
                      <a:pt x="171" y="156"/>
                      <a:pt x="171" y="157"/>
                    </a:cubicBezTo>
                    <a:cubicBezTo>
                      <a:pt x="171" y="158"/>
                      <a:pt x="171" y="158"/>
                      <a:pt x="172" y="159"/>
                    </a:cubicBezTo>
                    <a:cubicBezTo>
                      <a:pt x="172" y="159"/>
                      <a:pt x="173" y="159"/>
                      <a:pt x="174" y="160"/>
                    </a:cubicBezTo>
                    <a:cubicBezTo>
                      <a:pt x="175" y="161"/>
                      <a:pt x="176" y="162"/>
                      <a:pt x="177" y="163"/>
                    </a:cubicBezTo>
                    <a:cubicBezTo>
                      <a:pt x="178" y="165"/>
                      <a:pt x="180" y="166"/>
                      <a:pt x="182" y="166"/>
                    </a:cubicBezTo>
                    <a:cubicBezTo>
                      <a:pt x="183" y="166"/>
                      <a:pt x="184" y="166"/>
                      <a:pt x="186" y="166"/>
                    </a:cubicBezTo>
                    <a:cubicBezTo>
                      <a:pt x="188" y="166"/>
                      <a:pt x="190" y="168"/>
                      <a:pt x="192" y="169"/>
                    </a:cubicBezTo>
                    <a:cubicBezTo>
                      <a:pt x="193" y="170"/>
                      <a:pt x="194" y="171"/>
                      <a:pt x="194" y="172"/>
                    </a:cubicBezTo>
                    <a:cubicBezTo>
                      <a:pt x="195" y="172"/>
                      <a:pt x="195" y="173"/>
                      <a:pt x="195" y="174"/>
                    </a:cubicBezTo>
                    <a:cubicBezTo>
                      <a:pt x="195" y="176"/>
                      <a:pt x="198" y="177"/>
                      <a:pt x="197" y="180"/>
                    </a:cubicBezTo>
                    <a:cubicBezTo>
                      <a:pt x="197" y="181"/>
                      <a:pt x="198" y="181"/>
                      <a:pt x="199" y="182"/>
                    </a:cubicBezTo>
                    <a:cubicBezTo>
                      <a:pt x="200" y="182"/>
                      <a:pt x="201" y="183"/>
                      <a:pt x="202" y="183"/>
                    </a:cubicBezTo>
                    <a:cubicBezTo>
                      <a:pt x="202" y="183"/>
                      <a:pt x="203" y="183"/>
                      <a:pt x="203" y="183"/>
                    </a:cubicBezTo>
                    <a:cubicBezTo>
                      <a:pt x="205" y="183"/>
                      <a:pt x="206" y="184"/>
                      <a:pt x="207" y="184"/>
                    </a:cubicBezTo>
                    <a:cubicBezTo>
                      <a:pt x="208" y="185"/>
                      <a:pt x="209" y="185"/>
                      <a:pt x="209" y="185"/>
                    </a:cubicBezTo>
                    <a:cubicBezTo>
                      <a:pt x="210" y="186"/>
                      <a:pt x="210" y="187"/>
                      <a:pt x="211" y="188"/>
                    </a:cubicBezTo>
                    <a:cubicBezTo>
                      <a:pt x="212" y="188"/>
                      <a:pt x="213" y="188"/>
                      <a:pt x="214" y="188"/>
                    </a:cubicBezTo>
                    <a:cubicBezTo>
                      <a:pt x="215" y="188"/>
                      <a:pt x="217" y="189"/>
                      <a:pt x="218" y="189"/>
                    </a:cubicBezTo>
                    <a:cubicBezTo>
                      <a:pt x="219" y="189"/>
                      <a:pt x="220" y="189"/>
                      <a:pt x="221" y="189"/>
                    </a:cubicBezTo>
                    <a:cubicBezTo>
                      <a:pt x="222" y="189"/>
                      <a:pt x="223" y="190"/>
                      <a:pt x="225" y="191"/>
                    </a:cubicBezTo>
                    <a:cubicBezTo>
                      <a:pt x="209" y="219"/>
                      <a:pt x="183" y="239"/>
                      <a:pt x="152" y="246"/>
                    </a:cubicBezTo>
                    <a:cubicBezTo>
                      <a:pt x="152" y="244"/>
                      <a:pt x="152" y="243"/>
                      <a:pt x="152" y="242"/>
                    </a:cubicBezTo>
                    <a:cubicBezTo>
                      <a:pt x="152" y="239"/>
                      <a:pt x="152" y="237"/>
                      <a:pt x="152" y="235"/>
                    </a:cubicBezTo>
                    <a:cubicBezTo>
                      <a:pt x="151" y="233"/>
                      <a:pt x="151" y="230"/>
                      <a:pt x="150" y="229"/>
                    </a:cubicBezTo>
                    <a:cubicBezTo>
                      <a:pt x="149" y="228"/>
                      <a:pt x="147" y="226"/>
                      <a:pt x="145" y="225"/>
                    </a:cubicBezTo>
                    <a:cubicBezTo>
                      <a:pt x="144" y="224"/>
                      <a:pt x="143" y="224"/>
                      <a:pt x="142" y="223"/>
                    </a:cubicBezTo>
                    <a:cubicBezTo>
                      <a:pt x="140" y="222"/>
                      <a:pt x="136" y="220"/>
                      <a:pt x="135" y="218"/>
                    </a:cubicBezTo>
                    <a:cubicBezTo>
                      <a:pt x="135" y="217"/>
                      <a:pt x="135" y="216"/>
                      <a:pt x="134" y="216"/>
                    </a:cubicBezTo>
                    <a:cubicBezTo>
                      <a:pt x="134" y="215"/>
                      <a:pt x="134" y="214"/>
                      <a:pt x="133" y="214"/>
                    </a:cubicBezTo>
                    <a:lnTo>
                      <a:pt x="133" y="255"/>
                    </a:lnTo>
                    <a:close/>
                    <a:moveTo>
                      <a:pt x="3" y="108"/>
                    </a:moveTo>
                    <a:cubicBezTo>
                      <a:pt x="2" y="110"/>
                      <a:pt x="2" y="112"/>
                      <a:pt x="1" y="114"/>
                    </a:cubicBezTo>
                    <a:cubicBezTo>
                      <a:pt x="1" y="116"/>
                      <a:pt x="1" y="118"/>
                      <a:pt x="1" y="120"/>
                    </a:cubicBezTo>
                    <a:cubicBezTo>
                      <a:pt x="0" y="124"/>
                      <a:pt x="0" y="128"/>
                      <a:pt x="0" y="132"/>
                    </a:cubicBezTo>
                    <a:cubicBezTo>
                      <a:pt x="0" y="136"/>
                      <a:pt x="0" y="140"/>
                      <a:pt x="1" y="144"/>
                    </a:cubicBezTo>
                    <a:cubicBezTo>
                      <a:pt x="1" y="146"/>
                      <a:pt x="1" y="148"/>
                      <a:pt x="1" y="150"/>
                    </a:cubicBezTo>
                    <a:cubicBezTo>
                      <a:pt x="2" y="152"/>
                      <a:pt x="2" y="154"/>
                      <a:pt x="3" y="156"/>
                    </a:cubicBezTo>
                    <a:cubicBezTo>
                      <a:pt x="3" y="157"/>
                      <a:pt x="3" y="159"/>
                      <a:pt x="4" y="161"/>
                    </a:cubicBezTo>
                    <a:cubicBezTo>
                      <a:pt x="5" y="165"/>
                      <a:pt x="6" y="169"/>
                      <a:pt x="8" y="172"/>
                    </a:cubicBezTo>
                    <a:cubicBezTo>
                      <a:pt x="8" y="174"/>
                      <a:pt x="9" y="176"/>
                      <a:pt x="10" y="178"/>
                    </a:cubicBezTo>
                    <a:cubicBezTo>
                      <a:pt x="11" y="180"/>
                      <a:pt x="11" y="181"/>
                      <a:pt x="12" y="183"/>
                    </a:cubicBezTo>
                    <a:cubicBezTo>
                      <a:pt x="13" y="184"/>
                      <a:pt x="13" y="185"/>
                      <a:pt x="14" y="186"/>
                    </a:cubicBezTo>
                    <a:cubicBezTo>
                      <a:pt x="15" y="187"/>
                      <a:pt x="15" y="189"/>
                      <a:pt x="17" y="191"/>
                    </a:cubicBezTo>
                    <a:cubicBezTo>
                      <a:pt x="20" y="196"/>
                      <a:pt x="23" y="201"/>
                      <a:pt x="27" y="205"/>
                    </a:cubicBezTo>
                    <a:cubicBezTo>
                      <a:pt x="28" y="207"/>
                      <a:pt x="30" y="210"/>
                      <a:pt x="32" y="212"/>
                    </a:cubicBezTo>
                    <a:cubicBezTo>
                      <a:pt x="34" y="213"/>
                      <a:pt x="35" y="215"/>
                      <a:pt x="36" y="216"/>
                    </a:cubicBezTo>
                    <a:cubicBezTo>
                      <a:pt x="38" y="217"/>
                      <a:pt x="39" y="219"/>
                      <a:pt x="41" y="220"/>
                    </a:cubicBezTo>
                    <a:cubicBezTo>
                      <a:pt x="47" y="226"/>
                      <a:pt x="55" y="232"/>
                      <a:pt x="63" y="236"/>
                    </a:cubicBezTo>
                    <a:cubicBezTo>
                      <a:pt x="64" y="237"/>
                      <a:pt x="66" y="238"/>
                      <a:pt x="68" y="239"/>
                    </a:cubicBezTo>
                    <a:cubicBezTo>
                      <a:pt x="71" y="241"/>
                      <a:pt x="75" y="243"/>
                      <a:pt x="79" y="245"/>
                    </a:cubicBezTo>
                    <a:cubicBezTo>
                      <a:pt x="81" y="245"/>
                      <a:pt x="83" y="246"/>
                      <a:pt x="85" y="247"/>
                    </a:cubicBezTo>
                    <a:cubicBezTo>
                      <a:pt x="97" y="252"/>
                      <a:pt x="111" y="254"/>
                      <a:pt x="124" y="255"/>
                    </a:cubicBezTo>
                    <a:cubicBezTo>
                      <a:pt x="127" y="255"/>
                      <a:pt x="130" y="255"/>
                      <a:pt x="133" y="255"/>
                    </a:cubicBezTo>
                    <a:cubicBezTo>
                      <a:pt x="133" y="214"/>
                      <a:pt x="133" y="214"/>
                      <a:pt x="133" y="214"/>
                    </a:cubicBezTo>
                    <a:cubicBezTo>
                      <a:pt x="133" y="213"/>
                      <a:pt x="132" y="212"/>
                      <a:pt x="132" y="211"/>
                    </a:cubicBezTo>
                    <a:cubicBezTo>
                      <a:pt x="130" y="209"/>
                      <a:pt x="129" y="206"/>
                      <a:pt x="127" y="203"/>
                    </a:cubicBezTo>
                    <a:cubicBezTo>
                      <a:pt x="126" y="202"/>
                      <a:pt x="125" y="200"/>
                      <a:pt x="124" y="199"/>
                    </a:cubicBezTo>
                    <a:cubicBezTo>
                      <a:pt x="124" y="198"/>
                      <a:pt x="122" y="198"/>
                      <a:pt x="122" y="197"/>
                    </a:cubicBezTo>
                    <a:cubicBezTo>
                      <a:pt x="122" y="196"/>
                      <a:pt x="121" y="194"/>
                      <a:pt x="121" y="193"/>
                    </a:cubicBezTo>
                    <a:cubicBezTo>
                      <a:pt x="121" y="192"/>
                      <a:pt x="123" y="191"/>
                      <a:pt x="123" y="189"/>
                    </a:cubicBezTo>
                    <a:cubicBezTo>
                      <a:pt x="123" y="188"/>
                      <a:pt x="122" y="188"/>
                      <a:pt x="122" y="187"/>
                    </a:cubicBezTo>
                    <a:cubicBezTo>
                      <a:pt x="121" y="185"/>
                      <a:pt x="122" y="184"/>
                      <a:pt x="123" y="182"/>
                    </a:cubicBezTo>
                    <a:cubicBezTo>
                      <a:pt x="123" y="181"/>
                      <a:pt x="124" y="180"/>
                      <a:pt x="124" y="180"/>
                    </a:cubicBezTo>
                    <a:cubicBezTo>
                      <a:pt x="124" y="179"/>
                      <a:pt x="125" y="179"/>
                      <a:pt x="126" y="178"/>
                    </a:cubicBezTo>
                    <a:cubicBezTo>
                      <a:pt x="126" y="178"/>
                      <a:pt x="127" y="177"/>
                      <a:pt x="127" y="176"/>
                    </a:cubicBezTo>
                    <a:cubicBezTo>
                      <a:pt x="128" y="175"/>
                      <a:pt x="130" y="174"/>
                      <a:pt x="130" y="173"/>
                    </a:cubicBezTo>
                    <a:cubicBezTo>
                      <a:pt x="130" y="172"/>
                      <a:pt x="131" y="167"/>
                      <a:pt x="130" y="165"/>
                    </a:cubicBezTo>
                    <a:cubicBezTo>
                      <a:pt x="130" y="164"/>
                      <a:pt x="129" y="163"/>
                      <a:pt x="129" y="162"/>
                    </a:cubicBezTo>
                    <a:cubicBezTo>
                      <a:pt x="128" y="161"/>
                      <a:pt x="128" y="159"/>
                      <a:pt x="126" y="159"/>
                    </a:cubicBezTo>
                    <a:cubicBezTo>
                      <a:pt x="125" y="159"/>
                      <a:pt x="125" y="160"/>
                      <a:pt x="124" y="161"/>
                    </a:cubicBezTo>
                    <a:cubicBezTo>
                      <a:pt x="124" y="162"/>
                      <a:pt x="124" y="163"/>
                      <a:pt x="123" y="163"/>
                    </a:cubicBezTo>
                    <a:cubicBezTo>
                      <a:pt x="121" y="164"/>
                      <a:pt x="121" y="162"/>
                      <a:pt x="119" y="161"/>
                    </a:cubicBezTo>
                    <a:cubicBezTo>
                      <a:pt x="118" y="161"/>
                      <a:pt x="117" y="161"/>
                      <a:pt x="117" y="161"/>
                    </a:cubicBezTo>
                    <a:cubicBezTo>
                      <a:pt x="115" y="160"/>
                      <a:pt x="115" y="158"/>
                      <a:pt x="114" y="158"/>
                    </a:cubicBezTo>
                    <a:cubicBezTo>
                      <a:pt x="113" y="157"/>
                      <a:pt x="112" y="157"/>
                      <a:pt x="111" y="156"/>
                    </a:cubicBezTo>
                    <a:cubicBezTo>
                      <a:pt x="111" y="156"/>
                      <a:pt x="111" y="154"/>
                      <a:pt x="111" y="153"/>
                    </a:cubicBezTo>
                    <a:cubicBezTo>
                      <a:pt x="109" y="153"/>
                      <a:pt x="108" y="150"/>
                      <a:pt x="106" y="149"/>
                    </a:cubicBezTo>
                    <a:cubicBezTo>
                      <a:pt x="105" y="148"/>
                      <a:pt x="103" y="148"/>
                      <a:pt x="102" y="148"/>
                    </a:cubicBezTo>
                    <a:cubicBezTo>
                      <a:pt x="101" y="148"/>
                      <a:pt x="101" y="147"/>
                      <a:pt x="100" y="147"/>
                    </a:cubicBezTo>
                    <a:cubicBezTo>
                      <a:pt x="99" y="147"/>
                      <a:pt x="98" y="147"/>
                      <a:pt x="98" y="147"/>
                    </a:cubicBezTo>
                    <a:cubicBezTo>
                      <a:pt x="95" y="146"/>
                      <a:pt x="94" y="141"/>
                      <a:pt x="90" y="141"/>
                    </a:cubicBezTo>
                    <a:cubicBezTo>
                      <a:pt x="89" y="142"/>
                      <a:pt x="88" y="143"/>
                      <a:pt x="86" y="143"/>
                    </a:cubicBezTo>
                    <a:cubicBezTo>
                      <a:pt x="85" y="143"/>
                      <a:pt x="83" y="142"/>
                      <a:pt x="81" y="141"/>
                    </a:cubicBezTo>
                    <a:cubicBezTo>
                      <a:pt x="80" y="141"/>
                      <a:pt x="78" y="140"/>
                      <a:pt x="77" y="140"/>
                    </a:cubicBezTo>
                    <a:cubicBezTo>
                      <a:pt x="76" y="139"/>
                      <a:pt x="75" y="138"/>
                      <a:pt x="74" y="138"/>
                    </a:cubicBezTo>
                    <a:cubicBezTo>
                      <a:pt x="73" y="137"/>
                      <a:pt x="72" y="137"/>
                      <a:pt x="71" y="137"/>
                    </a:cubicBezTo>
                    <a:cubicBezTo>
                      <a:pt x="71" y="137"/>
                      <a:pt x="70" y="136"/>
                      <a:pt x="69" y="135"/>
                    </a:cubicBezTo>
                    <a:cubicBezTo>
                      <a:pt x="68" y="134"/>
                      <a:pt x="67" y="133"/>
                      <a:pt x="66" y="133"/>
                    </a:cubicBezTo>
                    <a:cubicBezTo>
                      <a:pt x="66" y="132"/>
                      <a:pt x="67" y="131"/>
                      <a:pt x="68" y="130"/>
                    </a:cubicBezTo>
                    <a:cubicBezTo>
                      <a:pt x="68" y="126"/>
                      <a:pt x="66" y="124"/>
                      <a:pt x="64" y="122"/>
                    </a:cubicBezTo>
                    <a:cubicBezTo>
                      <a:pt x="63" y="121"/>
                      <a:pt x="62" y="120"/>
                      <a:pt x="61" y="119"/>
                    </a:cubicBezTo>
                    <a:cubicBezTo>
                      <a:pt x="61" y="118"/>
                      <a:pt x="61" y="118"/>
                      <a:pt x="61" y="117"/>
                    </a:cubicBezTo>
                    <a:cubicBezTo>
                      <a:pt x="60" y="116"/>
                      <a:pt x="59" y="115"/>
                      <a:pt x="58" y="114"/>
                    </a:cubicBezTo>
                    <a:cubicBezTo>
                      <a:pt x="57" y="113"/>
                      <a:pt x="56" y="112"/>
                      <a:pt x="56" y="111"/>
                    </a:cubicBezTo>
                    <a:cubicBezTo>
                      <a:pt x="55" y="109"/>
                      <a:pt x="56" y="108"/>
                      <a:pt x="56" y="106"/>
                    </a:cubicBezTo>
                    <a:cubicBezTo>
                      <a:pt x="55" y="104"/>
                      <a:pt x="51" y="105"/>
                      <a:pt x="52" y="108"/>
                    </a:cubicBezTo>
                    <a:cubicBezTo>
                      <a:pt x="52" y="109"/>
                      <a:pt x="53" y="110"/>
                      <a:pt x="53" y="111"/>
                    </a:cubicBezTo>
                    <a:cubicBezTo>
                      <a:pt x="54" y="112"/>
                      <a:pt x="54" y="113"/>
                      <a:pt x="54" y="114"/>
                    </a:cubicBezTo>
                    <a:cubicBezTo>
                      <a:pt x="55" y="115"/>
                      <a:pt x="56" y="116"/>
                      <a:pt x="56" y="117"/>
                    </a:cubicBezTo>
                    <a:cubicBezTo>
                      <a:pt x="56" y="119"/>
                      <a:pt x="56" y="121"/>
                      <a:pt x="57" y="122"/>
                    </a:cubicBezTo>
                    <a:cubicBezTo>
                      <a:pt x="57" y="123"/>
                      <a:pt x="59" y="124"/>
                      <a:pt x="58" y="125"/>
                    </a:cubicBezTo>
                    <a:cubicBezTo>
                      <a:pt x="57" y="125"/>
                      <a:pt x="56" y="124"/>
                      <a:pt x="56" y="123"/>
                    </a:cubicBezTo>
                    <a:cubicBezTo>
                      <a:pt x="55" y="123"/>
                      <a:pt x="54" y="122"/>
                      <a:pt x="53" y="121"/>
                    </a:cubicBezTo>
                    <a:cubicBezTo>
                      <a:pt x="53" y="121"/>
                      <a:pt x="54" y="120"/>
                      <a:pt x="54" y="119"/>
                    </a:cubicBezTo>
                    <a:cubicBezTo>
                      <a:pt x="53" y="117"/>
                      <a:pt x="49" y="117"/>
                      <a:pt x="49" y="115"/>
                    </a:cubicBezTo>
                    <a:cubicBezTo>
                      <a:pt x="49" y="114"/>
                      <a:pt x="51" y="114"/>
                      <a:pt x="51" y="113"/>
                    </a:cubicBezTo>
                    <a:cubicBezTo>
                      <a:pt x="51" y="111"/>
                      <a:pt x="49" y="110"/>
                      <a:pt x="49" y="109"/>
                    </a:cubicBezTo>
                    <a:cubicBezTo>
                      <a:pt x="48" y="108"/>
                      <a:pt x="48" y="107"/>
                      <a:pt x="48" y="105"/>
                    </a:cubicBezTo>
                    <a:cubicBezTo>
                      <a:pt x="48" y="104"/>
                      <a:pt x="48" y="103"/>
                      <a:pt x="48" y="101"/>
                    </a:cubicBezTo>
                    <a:cubicBezTo>
                      <a:pt x="48" y="101"/>
                      <a:pt x="46" y="99"/>
                      <a:pt x="45" y="99"/>
                    </a:cubicBezTo>
                    <a:cubicBezTo>
                      <a:pt x="44" y="98"/>
                      <a:pt x="43" y="99"/>
                      <a:pt x="43" y="98"/>
                    </a:cubicBezTo>
                    <a:cubicBezTo>
                      <a:pt x="42" y="97"/>
                      <a:pt x="42" y="95"/>
                      <a:pt x="42" y="95"/>
                    </a:cubicBezTo>
                    <a:cubicBezTo>
                      <a:pt x="42" y="93"/>
                      <a:pt x="42" y="91"/>
                      <a:pt x="42" y="90"/>
                    </a:cubicBezTo>
                    <a:cubicBezTo>
                      <a:pt x="42" y="88"/>
                      <a:pt x="41" y="86"/>
                      <a:pt x="42" y="85"/>
                    </a:cubicBezTo>
                    <a:cubicBezTo>
                      <a:pt x="42" y="83"/>
                      <a:pt x="44" y="83"/>
                      <a:pt x="44" y="81"/>
                    </a:cubicBezTo>
                    <a:cubicBezTo>
                      <a:pt x="45" y="80"/>
                      <a:pt x="45" y="79"/>
                      <a:pt x="45" y="78"/>
                    </a:cubicBezTo>
                    <a:cubicBezTo>
                      <a:pt x="46" y="77"/>
                      <a:pt x="48" y="75"/>
                      <a:pt x="50" y="73"/>
                    </a:cubicBezTo>
                    <a:cubicBezTo>
                      <a:pt x="51" y="71"/>
                      <a:pt x="53" y="69"/>
                      <a:pt x="54" y="67"/>
                    </a:cubicBezTo>
                    <a:cubicBezTo>
                      <a:pt x="54" y="66"/>
                      <a:pt x="55" y="65"/>
                      <a:pt x="55" y="64"/>
                    </a:cubicBezTo>
                    <a:cubicBezTo>
                      <a:pt x="55" y="63"/>
                      <a:pt x="52" y="62"/>
                      <a:pt x="52" y="60"/>
                    </a:cubicBezTo>
                    <a:cubicBezTo>
                      <a:pt x="53" y="59"/>
                      <a:pt x="54" y="59"/>
                      <a:pt x="54" y="58"/>
                    </a:cubicBezTo>
                    <a:cubicBezTo>
                      <a:pt x="54" y="58"/>
                      <a:pt x="55" y="56"/>
                      <a:pt x="55" y="56"/>
                    </a:cubicBezTo>
                    <a:cubicBezTo>
                      <a:pt x="55" y="55"/>
                      <a:pt x="54" y="53"/>
                      <a:pt x="54" y="52"/>
                    </a:cubicBezTo>
                    <a:cubicBezTo>
                      <a:pt x="55" y="51"/>
                      <a:pt x="56" y="50"/>
                      <a:pt x="55" y="49"/>
                    </a:cubicBezTo>
                    <a:cubicBezTo>
                      <a:pt x="54" y="48"/>
                      <a:pt x="53" y="50"/>
                      <a:pt x="52" y="49"/>
                    </a:cubicBezTo>
                    <a:cubicBezTo>
                      <a:pt x="51" y="48"/>
                      <a:pt x="52" y="47"/>
                      <a:pt x="52" y="46"/>
                    </a:cubicBezTo>
                    <a:cubicBezTo>
                      <a:pt x="52" y="46"/>
                      <a:pt x="52" y="45"/>
                      <a:pt x="52" y="44"/>
                    </a:cubicBezTo>
                    <a:cubicBezTo>
                      <a:pt x="52" y="44"/>
                      <a:pt x="53" y="43"/>
                      <a:pt x="53" y="42"/>
                    </a:cubicBezTo>
                    <a:cubicBezTo>
                      <a:pt x="52" y="42"/>
                      <a:pt x="52" y="41"/>
                      <a:pt x="51" y="40"/>
                    </a:cubicBezTo>
                    <a:cubicBezTo>
                      <a:pt x="66" y="27"/>
                      <a:pt x="84" y="17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06" y="12"/>
                      <a:pt x="107" y="12"/>
                      <a:pt x="108" y="12"/>
                    </a:cubicBezTo>
                    <a:cubicBezTo>
                      <a:pt x="109" y="12"/>
                      <a:pt x="110" y="11"/>
                      <a:pt x="112" y="11"/>
                    </a:cubicBezTo>
                    <a:cubicBezTo>
                      <a:pt x="114" y="11"/>
                      <a:pt x="118" y="13"/>
                      <a:pt x="120" y="12"/>
                    </a:cubicBezTo>
                    <a:cubicBezTo>
                      <a:pt x="120" y="12"/>
                      <a:pt x="120" y="11"/>
                      <a:pt x="120" y="10"/>
                    </a:cubicBezTo>
                    <a:cubicBezTo>
                      <a:pt x="121" y="9"/>
                      <a:pt x="121" y="9"/>
                      <a:pt x="122" y="8"/>
                    </a:cubicBezTo>
                    <a:cubicBezTo>
                      <a:pt x="123" y="8"/>
                      <a:pt x="124" y="7"/>
                      <a:pt x="124" y="7"/>
                    </a:cubicBezTo>
                    <a:cubicBezTo>
                      <a:pt x="127" y="7"/>
                      <a:pt x="130" y="7"/>
                      <a:pt x="133" y="7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1" y="0"/>
                      <a:pt x="129" y="0"/>
                      <a:pt x="127" y="0"/>
                    </a:cubicBezTo>
                    <a:cubicBezTo>
                      <a:pt x="126" y="0"/>
                      <a:pt x="125" y="0"/>
                      <a:pt x="124" y="1"/>
                    </a:cubicBezTo>
                    <a:cubicBezTo>
                      <a:pt x="123" y="1"/>
                      <a:pt x="122" y="1"/>
                      <a:pt x="121" y="1"/>
                    </a:cubicBezTo>
                    <a:cubicBezTo>
                      <a:pt x="108" y="3"/>
                      <a:pt x="96" y="6"/>
                      <a:pt x="85" y="11"/>
                    </a:cubicBezTo>
                    <a:cubicBezTo>
                      <a:pt x="83" y="12"/>
                      <a:pt x="81" y="13"/>
                      <a:pt x="79" y="14"/>
                    </a:cubicBezTo>
                    <a:cubicBezTo>
                      <a:pt x="78" y="14"/>
                      <a:pt x="78" y="14"/>
                      <a:pt x="77" y="15"/>
                    </a:cubicBezTo>
                    <a:cubicBezTo>
                      <a:pt x="76" y="15"/>
                      <a:pt x="75" y="16"/>
                      <a:pt x="73" y="17"/>
                    </a:cubicBezTo>
                    <a:cubicBezTo>
                      <a:pt x="71" y="18"/>
                      <a:pt x="70" y="19"/>
                      <a:pt x="68" y="20"/>
                    </a:cubicBezTo>
                    <a:cubicBezTo>
                      <a:pt x="66" y="21"/>
                      <a:pt x="64" y="22"/>
                      <a:pt x="63" y="23"/>
                    </a:cubicBezTo>
                    <a:cubicBezTo>
                      <a:pt x="56" y="28"/>
                      <a:pt x="49" y="33"/>
                      <a:pt x="43" y="39"/>
                    </a:cubicBezTo>
                    <a:cubicBezTo>
                      <a:pt x="42" y="39"/>
                      <a:pt x="42" y="40"/>
                      <a:pt x="41" y="41"/>
                    </a:cubicBezTo>
                    <a:cubicBezTo>
                      <a:pt x="39" y="42"/>
                      <a:pt x="38" y="44"/>
                      <a:pt x="36" y="45"/>
                    </a:cubicBezTo>
                    <a:cubicBezTo>
                      <a:pt x="35" y="46"/>
                      <a:pt x="34" y="48"/>
                      <a:pt x="32" y="50"/>
                    </a:cubicBezTo>
                    <a:cubicBezTo>
                      <a:pt x="30" y="52"/>
                      <a:pt x="28" y="54"/>
                      <a:pt x="27" y="57"/>
                    </a:cubicBezTo>
                    <a:cubicBezTo>
                      <a:pt x="23" y="61"/>
                      <a:pt x="20" y="66"/>
                      <a:pt x="17" y="72"/>
                    </a:cubicBezTo>
                    <a:cubicBezTo>
                      <a:pt x="15" y="73"/>
                      <a:pt x="15" y="75"/>
                      <a:pt x="14" y="77"/>
                    </a:cubicBezTo>
                    <a:cubicBezTo>
                      <a:pt x="13" y="78"/>
                      <a:pt x="13" y="79"/>
                      <a:pt x="12" y="80"/>
                    </a:cubicBezTo>
                    <a:cubicBezTo>
                      <a:pt x="11" y="82"/>
                      <a:pt x="10" y="85"/>
                      <a:pt x="9" y="88"/>
                    </a:cubicBezTo>
                    <a:cubicBezTo>
                      <a:pt x="8" y="89"/>
                      <a:pt x="8" y="90"/>
                      <a:pt x="8" y="91"/>
                    </a:cubicBezTo>
                    <a:cubicBezTo>
                      <a:pt x="6" y="94"/>
                      <a:pt x="5" y="98"/>
                      <a:pt x="4" y="102"/>
                    </a:cubicBezTo>
                    <a:cubicBezTo>
                      <a:pt x="3" y="104"/>
                      <a:pt x="3" y="106"/>
                      <a:pt x="3" y="108"/>
                    </a:cubicBezTo>
                    <a:close/>
                    <a:moveTo>
                      <a:pt x="133" y="99"/>
                    </a:moveTo>
                    <a:cubicBezTo>
                      <a:pt x="133" y="159"/>
                      <a:pt x="133" y="159"/>
                      <a:pt x="133" y="159"/>
                    </a:cubicBezTo>
                    <a:cubicBezTo>
                      <a:pt x="133" y="160"/>
                      <a:pt x="132" y="160"/>
                      <a:pt x="132" y="160"/>
                    </a:cubicBezTo>
                    <a:cubicBezTo>
                      <a:pt x="131" y="160"/>
                      <a:pt x="130" y="158"/>
                      <a:pt x="129" y="158"/>
                    </a:cubicBezTo>
                    <a:cubicBezTo>
                      <a:pt x="126" y="157"/>
                      <a:pt x="124" y="159"/>
                      <a:pt x="122" y="159"/>
                    </a:cubicBezTo>
                    <a:cubicBezTo>
                      <a:pt x="119" y="159"/>
                      <a:pt x="116" y="156"/>
                      <a:pt x="116" y="153"/>
                    </a:cubicBezTo>
                    <a:cubicBezTo>
                      <a:pt x="116" y="152"/>
                      <a:pt x="117" y="150"/>
                      <a:pt x="117" y="148"/>
                    </a:cubicBezTo>
                    <a:cubicBezTo>
                      <a:pt x="117" y="147"/>
                      <a:pt x="118" y="146"/>
                      <a:pt x="118" y="145"/>
                    </a:cubicBezTo>
                    <a:cubicBezTo>
                      <a:pt x="118" y="143"/>
                      <a:pt x="116" y="142"/>
                      <a:pt x="115" y="142"/>
                    </a:cubicBezTo>
                    <a:cubicBezTo>
                      <a:pt x="112" y="141"/>
                      <a:pt x="109" y="143"/>
                      <a:pt x="106" y="142"/>
                    </a:cubicBezTo>
                    <a:cubicBezTo>
                      <a:pt x="105" y="141"/>
                      <a:pt x="107" y="140"/>
                      <a:pt x="107" y="139"/>
                    </a:cubicBezTo>
                    <a:cubicBezTo>
                      <a:pt x="107" y="139"/>
                      <a:pt x="107" y="138"/>
                      <a:pt x="107" y="137"/>
                    </a:cubicBezTo>
                    <a:cubicBezTo>
                      <a:pt x="107" y="137"/>
                      <a:pt x="108" y="136"/>
                      <a:pt x="109" y="135"/>
                    </a:cubicBezTo>
                    <a:cubicBezTo>
                      <a:pt x="109" y="134"/>
                      <a:pt x="109" y="133"/>
                      <a:pt x="109" y="132"/>
                    </a:cubicBezTo>
                    <a:cubicBezTo>
                      <a:pt x="110" y="131"/>
                      <a:pt x="110" y="131"/>
                      <a:pt x="110" y="130"/>
                    </a:cubicBezTo>
                    <a:cubicBezTo>
                      <a:pt x="111" y="129"/>
                      <a:pt x="110" y="128"/>
                      <a:pt x="110" y="127"/>
                    </a:cubicBezTo>
                    <a:cubicBezTo>
                      <a:pt x="107" y="128"/>
                      <a:pt x="106" y="128"/>
                      <a:pt x="105" y="129"/>
                    </a:cubicBezTo>
                    <a:cubicBezTo>
                      <a:pt x="102" y="130"/>
                      <a:pt x="102" y="134"/>
                      <a:pt x="99" y="135"/>
                    </a:cubicBezTo>
                    <a:cubicBezTo>
                      <a:pt x="98" y="135"/>
                      <a:pt x="97" y="135"/>
                      <a:pt x="96" y="135"/>
                    </a:cubicBezTo>
                    <a:cubicBezTo>
                      <a:pt x="95" y="136"/>
                      <a:pt x="94" y="136"/>
                      <a:pt x="93" y="136"/>
                    </a:cubicBezTo>
                    <a:cubicBezTo>
                      <a:pt x="92" y="136"/>
                      <a:pt x="90" y="135"/>
                      <a:pt x="89" y="134"/>
                    </a:cubicBezTo>
                    <a:cubicBezTo>
                      <a:pt x="88" y="134"/>
                      <a:pt x="87" y="130"/>
                      <a:pt x="87" y="130"/>
                    </a:cubicBezTo>
                    <a:cubicBezTo>
                      <a:pt x="86" y="126"/>
                      <a:pt x="87" y="122"/>
                      <a:pt x="88" y="120"/>
                    </a:cubicBezTo>
                    <a:cubicBezTo>
                      <a:pt x="89" y="119"/>
                      <a:pt x="89" y="118"/>
                      <a:pt x="89" y="118"/>
                    </a:cubicBezTo>
                    <a:cubicBezTo>
                      <a:pt x="90" y="117"/>
                      <a:pt x="89" y="116"/>
                      <a:pt x="90" y="114"/>
                    </a:cubicBezTo>
                    <a:cubicBezTo>
                      <a:pt x="90" y="112"/>
                      <a:pt x="93" y="111"/>
                      <a:pt x="94" y="110"/>
                    </a:cubicBezTo>
                    <a:cubicBezTo>
                      <a:pt x="96" y="109"/>
                      <a:pt x="98" y="108"/>
                      <a:pt x="100" y="107"/>
                    </a:cubicBezTo>
                    <a:cubicBezTo>
                      <a:pt x="101" y="107"/>
                      <a:pt x="103" y="108"/>
                      <a:pt x="104" y="108"/>
                    </a:cubicBezTo>
                    <a:cubicBezTo>
                      <a:pt x="105" y="108"/>
                      <a:pt x="106" y="109"/>
                      <a:pt x="107" y="108"/>
                    </a:cubicBezTo>
                    <a:cubicBezTo>
                      <a:pt x="109" y="109"/>
                      <a:pt x="110" y="107"/>
                      <a:pt x="112" y="105"/>
                    </a:cubicBezTo>
                    <a:cubicBezTo>
                      <a:pt x="114" y="106"/>
                      <a:pt x="115" y="105"/>
                      <a:pt x="117" y="105"/>
                    </a:cubicBezTo>
                    <a:cubicBezTo>
                      <a:pt x="119" y="105"/>
                      <a:pt x="120" y="107"/>
                      <a:pt x="120" y="107"/>
                    </a:cubicBezTo>
                    <a:cubicBezTo>
                      <a:pt x="121" y="107"/>
                      <a:pt x="122" y="106"/>
                      <a:pt x="123" y="106"/>
                    </a:cubicBezTo>
                    <a:cubicBezTo>
                      <a:pt x="124" y="106"/>
                      <a:pt x="125" y="107"/>
                      <a:pt x="125" y="109"/>
                    </a:cubicBezTo>
                    <a:cubicBezTo>
                      <a:pt x="125" y="110"/>
                      <a:pt x="124" y="111"/>
                      <a:pt x="125" y="112"/>
                    </a:cubicBezTo>
                    <a:cubicBezTo>
                      <a:pt x="126" y="114"/>
                      <a:pt x="128" y="114"/>
                      <a:pt x="130" y="114"/>
                    </a:cubicBezTo>
                    <a:cubicBezTo>
                      <a:pt x="131" y="113"/>
                      <a:pt x="130" y="112"/>
                      <a:pt x="130" y="110"/>
                    </a:cubicBezTo>
                    <a:cubicBezTo>
                      <a:pt x="130" y="110"/>
                      <a:pt x="130" y="109"/>
                      <a:pt x="130" y="108"/>
                    </a:cubicBezTo>
                    <a:cubicBezTo>
                      <a:pt x="130" y="107"/>
                      <a:pt x="129" y="107"/>
                      <a:pt x="129" y="106"/>
                    </a:cubicBezTo>
                    <a:cubicBezTo>
                      <a:pt x="129" y="103"/>
                      <a:pt x="131" y="101"/>
                      <a:pt x="133" y="99"/>
                    </a:cubicBezTo>
                    <a:close/>
                  </a:path>
                </a:pathLst>
              </a:custGeom>
              <a:solidFill>
                <a:srgbClr val="B7D5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3843338" y="1758912"/>
                <a:ext cx="4587875" cy="2144713"/>
              </a:xfrm>
              <a:custGeom>
                <a:rect b="b" l="l" r="r" t="t"/>
                <a:pathLst>
                  <a:path extrusionOk="0" h="829" w="1774">
                    <a:moveTo>
                      <a:pt x="1744" y="349"/>
                    </a:moveTo>
                    <a:cubicBezTo>
                      <a:pt x="1774" y="349"/>
                      <a:pt x="1774" y="349"/>
                      <a:pt x="1774" y="349"/>
                    </a:cubicBezTo>
                    <a:cubicBezTo>
                      <a:pt x="1774" y="829"/>
                      <a:pt x="1774" y="829"/>
                      <a:pt x="1774" y="829"/>
                    </a:cubicBezTo>
                    <a:cubicBezTo>
                      <a:pt x="1744" y="829"/>
                      <a:pt x="1744" y="829"/>
                      <a:pt x="1744" y="829"/>
                    </a:cubicBezTo>
                    <a:cubicBezTo>
                      <a:pt x="1744" y="718"/>
                      <a:pt x="1744" y="718"/>
                      <a:pt x="1744" y="718"/>
                    </a:cubicBezTo>
                    <a:cubicBezTo>
                      <a:pt x="1760" y="718"/>
                      <a:pt x="1760" y="718"/>
                      <a:pt x="1760" y="718"/>
                    </a:cubicBezTo>
                    <a:cubicBezTo>
                      <a:pt x="1760" y="665"/>
                      <a:pt x="1760" y="665"/>
                      <a:pt x="1760" y="665"/>
                    </a:cubicBezTo>
                    <a:cubicBezTo>
                      <a:pt x="1744" y="665"/>
                      <a:pt x="1744" y="665"/>
                      <a:pt x="1744" y="665"/>
                    </a:cubicBezTo>
                    <a:cubicBezTo>
                      <a:pt x="1744" y="641"/>
                      <a:pt x="1744" y="641"/>
                      <a:pt x="1744" y="641"/>
                    </a:cubicBezTo>
                    <a:cubicBezTo>
                      <a:pt x="1760" y="641"/>
                      <a:pt x="1760" y="641"/>
                      <a:pt x="1760" y="641"/>
                    </a:cubicBezTo>
                    <a:cubicBezTo>
                      <a:pt x="1760" y="588"/>
                      <a:pt x="1760" y="588"/>
                      <a:pt x="1760" y="588"/>
                    </a:cubicBezTo>
                    <a:cubicBezTo>
                      <a:pt x="1744" y="588"/>
                      <a:pt x="1744" y="588"/>
                      <a:pt x="1744" y="588"/>
                    </a:cubicBezTo>
                    <a:cubicBezTo>
                      <a:pt x="1744" y="487"/>
                      <a:pt x="1744" y="487"/>
                      <a:pt x="1744" y="487"/>
                    </a:cubicBezTo>
                    <a:cubicBezTo>
                      <a:pt x="1760" y="487"/>
                      <a:pt x="1760" y="487"/>
                      <a:pt x="1760" y="487"/>
                    </a:cubicBezTo>
                    <a:cubicBezTo>
                      <a:pt x="1760" y="433"/>
                      <a:pt x="1760" y="433"/>
                      <a:pt x="1760" y="433"/>
                    </a:cubicBezTo>
                    <a:cubicBezTo>
                      <a:pt x="1744" y="433"/>
                      <a:pt x="1744" y="433"/>
                      <a:pt x="1744" y="433"/>
                    </a:cubicBezTo>
                    <a:lnTo>
                      <a:pt x="1744" y="349"/>
                    </a:lnTo>
                    <a:close/>
                    <a:moveTo>
                      <a:pt x="1673" y="349"/>
                    </a:moveTo>
                    <a:cubicBezTo>
                      <a:pt x="1744" y="349"/>
                      <a:pt x="1744" y="349"/>
                      <a:pt x="1744" y="349"/>
                    </a:cubicBezTo>
                    <a:cubicBezTo>
                      <a:pt x="1744" y="433"/>
                      <a:pt x="1744" y="433"/>
                      <a:pt x="1744" y="433"/>
                    </a:cubicBezTo>
                    <a:cubicBezTo>
                      <a:pt x="1728" y="433"/>
                      <a:pt x="1728" y="433"/>
                      <a:pt x="1728" y="433"/>
                    </a:cubicBezTo>
                    <a:cubicBezTo>
                      <a:pt x="1728" y="487"/>
                      <a:pt x="1728" y="487"/>
                      <a:pt x="1728" y="487"/>
                    </a:cubicBezTo>
                    <a:cubicBezTo>
                      <a:pt x="1744" y="487"/>
                      <a:pt x="1744" y="487"/>
                      <a:pt x="1744" y="487"/>
                    </a:cubicBezTo>
                    <a:cubicBezTo>
                      <a:pt x="1744" y="588"/>
                      <a:pt x="1744" y="588"/>
                      <a:pt x="1744" y="588"/>
                    </a:cubicBezTo>
                    <a:cubicBezTo>
                      <a:pt x="1728" y="588"/>
                      <a:pt x="1728" y="588"/>
                      <a:pt x="1728" y="588"/>
                    </a:cubicBezTo>
                    <a:cubicBezTo>
                      <a:pt x="1728" y="641"/>
                      <a:pt x="1728" y="641"/>
                      <a:pt x="1728" y="641"/>
                    </a:cubicBezTo>
                    <a:cubicBezTo>
                      <a:pt x="1744" y="641"/>
                      <a:pt x="1744" y="641"/>
                      <a:pt x="1744" y="641"/>
                    </a:cubicBezTo>
                    <a:cubicBezTo>
                      <a:pt x="1744" y="665"/>
                      <a:pt x="1744" y="665"/>
                      <a:pt x="1744" y="665"/>
                    </a:cubicBezTo>
                    <a:cubicBezTo>
                      <a:pt x="1728" y="665"/>
                      <a:pt x="1728" y="665"/>
                      <a:pt x="1728" y="665"/>
                    </a:cubicBezTo>
                    <a:cubicBezTo>
                      <a:pt x="1728" y="718"/>
                      <a:pt x="1728" y="718"/>
                      <a:pt x="1728" y="718"/>
                    </a:cubicBezTo>
                    <a:cubicBezTo>
                      <a:pt x="1744" y="718"/>
                      <a:pt x="1744" y="718"/>
                      <a:pt x="1744" y="718"/>
                    </a:cubicBezTo>
                    <a:cubicBezTo>
                      <a:pt x="1744" y="829"/>
                      <a:pt x="1744" y="829"/>
                      <a:pt x="1744" y="829"/>
                    </a:cubicBezTo>
                    <a:cubicBezTo>
                      <a:pt x="1673" y="829"/>
                      <a:pt x="1673" y="829"/>
                      <a:pt x="1673" y="829"/>
                    </a:cubicBezTo>
                    <a:cubicBezTo>
                      <a:pt x="1673" y="795"/>
                      <a:pt x="1673" y="795"/>
                      <a:pt x="1673" y="795"/>
                    </a:cubicBezTo>
                    <a:cubicBezTo>
                      <a:pt x="1689" y="795"/>
                      <a:pt x="1689" y="795"/>
                      <a:pt x="1689" y="795"/>
                    </a:cubicBezTo>
                    <a:cubicBezTo>
                      <a:pt x="1689" y="742"/>
                      <a:pt x="1689" y="742"/>
                      <a:pt x="1689" y="742"/>
                    </a:cubicBezTo>
                    <a:cubicBezTo>
                      <a:pt x="1673" y="742"/>
                      <a:pt x="1673" y="742"/>
                      <a:pt x="1673" y="742"/>
                    </a:cubicBezTo>
                    <a:cubicBezTo>
                      <a:pt x="1673" y="718"/>
                      <a:pt x="1673" y="718"/>
                      <a:pt x="1673" y="718"/>
                    </a:cubicBezTo>
                    <a:cubicBezTo>
                      <a:pt x="1689" y="718"/>
                      <a:pt x="1689" y="718"/>
                      <a:pt x="1689" y="718"/>
                    </a:cubicBezTo>
                    <a:cubicBezTo>
                      <a:pt x="1689" y="665"/>
                      <a:pt x="1689" y="665"/>
                      <a:pt x="1689" y="665"/>
                    </a:cubicBezTo>
                    <a:cubicBezTo>
                      <a:pt x="1673" y="665"/>
                      <a:pt x="1673" y="665"/>
                      <a:pt x="1673" y="665"/>
                    </a:cubicBezTo>
                    <a:cubicBezTo>
                      <a:pt x="1673" y="641"/>
                      <a:pt x="1673" y="641"/>
                      <a:pt x="1673" y="641"/>
                    </a:cubicBezTo>
                    <a:cubicBezTo>
                      <a:pt x="1689" y="641"/>
                      <a:pt x="1689" y="641"/>
                      <a:pt x="1689" y="641"/>
                    </a:cubicBezTo>
                    <a:cubicBezTo>
                      <a:pt x="1689" y="588"/>
                      <a:pt x="1689" y="588"/>
                      <a:pt x="1689" y="588"/>
                    </a:cubicBezTo>
                    <a:cubicBezTo>
                      <a:pt x="1673" y="588"/>
                      <a:pt x="1673" y="588"/>
                      <a:pt x="1673" y="588"/>
                    </a:cubicBezTo>
                    <a:cubicBezTo>
                      <a:pt x="1673" y="564"/>
                      <a:pt x="1673" y="564"/>
                      <a:pt x="1673" y="564"/>
                    </a:cubicBezTo>
                    <a:cubicBezTo>
                      <a:pt x="1689" y="564"/>
                      <a:pt x="1689" y="564"/>
                      <a:pt x="1689" y="564"/>
                    </a:cubicBezTo>
                    <a:cubicBezTo>
                      <a:pt x="1689" y="510"/>
                      <a:pt x="1689" y="510"/>
                      <a:pt x="1689" y="510"/>
                    </a:cubicBezTo>
                    <a:cubicBezTo>
                      <a:pt x="1673" y="510"/>
                      <a:pt x="1673" y="510"/>
                      <a:pt x="1673" y="510"/>
                    </a:cubicBezTo>
                    <a:cubicBezTo>
                      <a:pt x="1673" y="487"/>
                      <a:pt x="1673" y="487"/>
                      <a:pt x="1673" y="487"/>
                    </a:cubicBezTo>
                    <a:cubicBezTo>
                      <a:pt x="1689" y="487"/>
                      <a:pt x="1689" y="487"/>
                      <a:pt x="1689" y="487"/>
                    </a:cubicBezTo>
                    <a:cubicBezTo>
                      <a:pt x="1689" y="433"/>
                      <a:pt x="1689" y="433"/>
                      <a:pt x="1689" y="433"/>
                    </a:cubicBezTo>
                    <a:cubicBezTo>
                      <a:pt x="1673" y="433"/>
                      <a:pt x="1673" y="433"/>
                      <a:pt x="1673" y="433"/>
                    </a:cubicBezTo>
                    <a:lnTo>
                      <a:pt x="1673" y="349"/>
                    </a:lnTo>
                    <a:close/>
                    <a:moveTo>
                      <a:pt x="1601" y="216"/>
                    </a:moveTo>
                    <a:cubicBezTo>
                      <a:pt x="1601" y="216"/>
                      <a:pt x="1601" y="216"/>
                      <a:pt x="1601" y="216"/>
                    </a:cubicBezTo>
                    <a:cubicBezTo>
                      <a:pt x="1607" y="216"/>
                      <a:pt x="1612" y="221"/>
                      <a:pt x="1612" y="228"/>
                    </a:cubicBezTo>
                    <a:cubicBezTo>
                      <a:pt x="1612" y="233"/>
                      <a:pt x="1609" y="237"/>
                      <a:pt x="1605" y="239"/>
                    </a:cubicBezTo>
                    <a:cubicBezTo>
                      <a:pt x="1605" y="264"/>
                      <a:pt x="1605" y="264"/>
                      <a:pt x="1605" y="264"/>
                    </a:cubicBezTo>
                    <a:cubicBezTo>
                      <a:pt x="1629" y="266"/>
                      <a:pt x="1649" y="288"/>
                      <a:pt x="1649" y="314"/>
                    </a:cubicBezTo>
                    <a:cubicBezTo>
                      <a:pt x="1649" y="349"/>
                      <a:pt x="1649" y="349"/>
                      <a:pt x="1649" y="349"/>
                    </a:cubicBezTo>
                    <a:cubicBezTo>
                      <a:pt x="1673" y="349"/>
                      <a:pt x="1673" y="349"/>
                      <a:pt x="1673" y="349"/>
                    </a:cubicBezTo>
                    <a:cubicBezTo>
                      <a:pt x="1673" y="433"/>
                      <a:pt x="1673" y="433"/>
                      <a:pt x="1673" y="433"/>
                    </a:cubicBezTo>
                    <a:cubicBezTo>
                      <a:pt x="1656" y="433"/>
                      <a:pt x="1656" y="433"/>
                      <a:pt x="1656" y="433"/>
                    </a:cubicBezTo>
                    <a:cubicBezTo>
                      <a:pt x="1656" y="487"/>
                      <a:pt x="1656" y="487"/>
                      <a:pt x="1656" y="487"/>
                    </a:cubicBezTo>
                    <a:cubicBezTo>
                      <a:pt x="1673" y="487"/>
                      <a:pt x="1673" y="487"/>
                      <a:pt x="1673" y="487"/>
                    </a:cubicBezTo>
                    <a:cubicBezTo>
                      <a:pt x="1673" y="510"/>
                      <a:pt x="1673" y="510"/>
                      <a:pt x="1673" y="510"/>
                    </a:cubicBezTo>
                    <a:cubicBezTo>
                      <a:pt x="1656" y="510"/>
                      <a:pt x="1656" y="510"/>
                      <a:pt x="1656" y="510"/>
                    </a:cubicBezTo>
                    <a:cubicBezTo>
                      <a:pt x="1656" y="564"/>
                      <a:pt x="1656" y="564"/>
                      <a:pt x="1656" y="564"/>
                    </a:cubicBezTo>
                    <a:cubicBezTo>
                      <a:pt x="1673" y="564"/>
                      <a:pt x="1673" y="564"/>
                      <a:pt x="1673" y="564"/>
                    </a:cubicBezTo>
                    <a:cubicBezTo>
                      <a:pt x="1673" y="588"/>
                      <a:pt x="1673" y="588"/>
                      <a:pt x="1673" y="588"/>
                    </a:cubicBezTo>
                    <a:cubicBezTo>
                      <a:pt x="1656" y="588"/>
                      <a:pt x="1656" y="588"/>
                      <a:pt x="1656" y="588"/>
                    </a:cubicBezTo>
                    <a:cubicBezTo>
                      <a:pt x="1656" y="641"/>
                      <a:pt x="1656" y="641"/>
                      <a:pt x="1656" y="641"/>
                    </a:cubicBezTo>
                    <a:cubicBezTo>
                      <a:pt x="1673" y="641"/>
                      <a:pt x="1673" y="641"/>
                      <a:pt x="1673" y="641"/>
                    </a:cubicBezTo>
                    <a:cubicBezTo>
                      <a:pt x="1673" y="665"/>
                      <a:pt x="1673" y="665"/>
                      <a:pt x="1673" y="665"/>
                    </a:cubicBezTo>
                    <a:cubicBezTo>
                      <a:pt x="1656" y="665"/>
                      <a:pt x="1656" y="665"/>
                      <a:pt x="1656" y="665"/>
                    </a:cubicBezTo>
                    <a:cubicBezTo>
                      <a:pt x="1656" y="718"/>
                      <a:pt x="1656" y="718"/>
                      <a:pt x="1656" y="718"/>
                    </a:cubicBezTo>
                    <a:cubicBezTo>
                      <a:pt x="1673" y="718"/>
                      <a:pt x="1673" y="718"/>
                      <a:pt x="1673" y="718"/>
                    </a:cubicBezTo>
                    <a:cubicBezTo>
                      <a:pt x="1673" y="742"/>
                      <a:pt x="1673" y="742"/>
                      <a:pt x="1673" y="742"/>
                    </a:cubicBezTo>
                    <a:cubicBezTo>
                      <a:pt x="1656" y="742"/>
                      <a:pt x="1656" y="742"/>
                      <a:pt x="1656" y="742"/>
                    </a:cubicBezTo>
                    <a:cubicBezTo>
                      <a:pt x="1656" y="795"/>
                      <a:pt x="1656" y="795"/>
                      <a:pt x="1656" y="795"/>
                    </a:cubicBezTo>
                    <a:cubicBezTo>
                      <a:pt x="1673" y="795"/>
                      <a:pt x="1673" y="795"/>
                      <a:pt x="1673" y="795"/>
                    </a:cubicBezTo>
                    <a:cubicBezTo>
                      <a:pt x="1673" y="829"/>
                      <a:pt x="1673" y="829"/>
                      <a:pt x="1673" y="829"/>
                    </a:cubicBezTo>
                    <a:cubicBezTo>
                      <a:pt x="1601" y="829"/>
                      <a:pt x="1601" y="829"/>
                      <a:pt x="1601" y="829"/>
                    </a:cubicBezTo>
                    <a:cubicBezTo>
                      <a:pt x="1601" y="641"/>
                      <a:pt x="1601" y="641"/>
                      <a:pt x="1601" y="641"/>
                    </a:cubicBezTo>
                    <a:cubicBezTo>
                      <a:pt x="1617" y="641"/>
                      <a:pt x="1617" y="641"/>
                      <a:pt x="1617" y="641"/>
                    </a:cubicBezTo>
                    <a:cubicBezTo>
                      <a:pt x="1617" y="588"/>
                      <a:pt x="1617" y="588"/>
                      <a:pt x="1617" y="588"/>
                    </a:cubicBezTo>
                    <a:cubicBezTo>
                      <a:pt x="1601" y="588"/>
                      <a:pt x="1601" y="588"/>
                      <a:pt x="1601" y="588"/>
                    </a:cubicBezTo>
                    <a:cubicBezTo>
                      <a:pt x="1601" y="349"/>
                      <a:pt x="1601" y="349"/>
                      <a:pt x="1601" y="349"/>
                    </a:cubicBezTo>
                    <a:cubicBezTo>
                      <a:pt x="1622" y="349"/>
                      <a:pt x="1622" y="349"/>
                      <a:pt x="1622" y="349"/>
                    </a:cubicBezTo>
                    <a:cubicBezTo>
                      <a:pt x="1622" y="314"/>
                      <a:pt x="1622" y="314"/>
                      <a:pt x="1622" y="314"/>
                    </a:cubicBezTo>
                    <a:cubicBezTo>
                      <a:pt x="1622" y="302"/>
                      <a:pt x="1613" y="292"/>
                      <a:pt x="1601" y="292"/>
                    </a:cubicBezTo>
                    <a:cubicBezTo>
                      <a:pt x="1601" y="292"/>
                      <a:pt x="1601" y="292"/>
                      <a:pt x="1601" y="292"/>
                    </a:cubicBezTo>
                    <a:lnTo>
                      <a:pt x="1601" y="216"/>
                    </a:lnTo>
                    <a:close/>
                    <a:moveTo>
                      <a:pt x="1529" y="349"/>
                    </a:moveTo>
                    <a:cubicBezTo>
                      <a:pt x="1553" y="349"/>
                      <a:pt x="1553" y="349"/>
                      <a:pt x="1553" y="349"/>
                    </a:cubicBezTo>
                    <a:cubicBezTo>
                      <a:pt x="1553" y="314"/>
                      <a:pt x="1553" y="314"/>
                      <a:pt x="1553" y="314"/>
                    </a:cubicBezTo>
                    <a:cubicBezTo>
                      <a:pt x="1553" y="288"/>
                      <a:pt x="1572" y="266"/>
                      <a:pt x="1597" y="264"/>
                    </a:cubicBezTo>
                    <a:cubicBezTo>
                      <a:pt x="1597" y="239"/>
                      <a:pt x="1597" y="239"/>
                      <a:pt x="1597" y="239"/>
                    </a:cubicBezTo>
                    <a:cubicBezTo>
                      <a:pt x="1593" y="237"/>
                      <a:pt x="1590" y="233"/>
                      <a:pt x="1590" y="228"/>
                    </a:cubicBezTo>
                    <a:cubicBezTo>
                      <a:pt x="1590" y="221"/>
                      <a:pt x="1595" y="216"/>
                      <a:pt x="1601" y="216"/>
                    </a:cubicBezTo>
                    <a:cubicBezTo>
                      <a:pt x="1601" y="292"/>
                      <a:pt x="1601" y="292"/>
                      <a:pt x="1601" y="292"/>
                    </a:cubicBezTo>
                    <a:cubicBezTo>
                      <a:pt x="1589" y="292"/>
                      <a:pt x="1580" y="302"/>
                      <a:pt x="1580" y="314"/>
                    </a:cubicBezTo>
                    <a:cubicBezTo>
                      <a:pt x="1580" y="349"/>
                      <a:pt x="1580" y="349"/>
                      <a:pt x="1580" y="349"/>
                    </a:cubicBezTo>
                    <a:cubicBezTo>
                      <a:pt x="1601" y="349"/>
                      <a:pt x="1601" y="349"/>
                      <a:pt x="1601" y="349"/>
                    </a:cubicBezTo>
                    <a:cubicBezTo>
                      <a:pt x="1601" y="588"/>
                      <a:pt x="1601" y="588"/>
                      <a:pt x="1601" y="588"/>
                    </a:cubicBezTo>
                    <a:cubicBezTo>
                      <a:pt x="1585" y="588"/>
                      <a:pt x="1585" y="588"/>
                      <a:pt x="1585" y="588"/>
                    </a:cubicBezTo>
                    <a:cubicBezTo>
                      <a:pt x="1585" y="641"/>
                      <a:pt x="1585" y="641"/>
                      <a:pt x="1585" y="641"/>
                    </a:cubicBezTo>
                    <a:cubicBezTo>
                      <a:pt x="1601" y="641"/>
                      <a:pt x="1601" y="641"/>
                      <a:pt x="1601" y="641"/>
                    </a:cubicBezTo>
                    <a:cubicBezTo>
                      <a:pt x="1601" y="829"/>
                      <a:pt x="1601" y="829"/>
                      <a:pt x="1601" y="829"/>
                    </a:cubicBezTo>
                    <a:cubicBezTo>
                      <a:pt x="1529" y="829"/>
                      <a:pt x="1529" y="829"/>
                      <a:pt x="1529" y="829"/>
                    </a:cubicBezTo>
                    <a:cubicBezTo>
                      <a:pt x="1529" y="795"/>
                      <a:pt x="1529" y="795"/>
                      <a:pt x="1529" y="795"/>
                    </a:cubicBezTo>
                    <a:cubicBezTo>
                      <a:pt x="1546" y="795"/>
                      <a:pt x="1546" y="795"/>
                      <a:pt x="1546" y="795"/>
                    </a:cubicBezTo>
                    <a:cubicBezTo>
                      <a:pt x="1546" y="742"/>
                      <a:pt x="1546" y="742"/>
                      <a:pt x="1546" y="742"/>
                    </a:cubicBezTo>
                    <a:cubicBezTo>
                      <a:pt x="1529" y="742"/>
                      <a:pt x="1529" y="742"/>
                      <a:pt x="1529" y="742"/>
                    </a:cubicBezTo>
                    <a:cubicBezTo>
                      <a:pt x="1529" y="641"/>
                      <a:pt x="1529" y="641"/>
                      <a:pt x="1529" y="641"/>
                    </a:cubicBezTo>
                    <a:cubicBezTo>
                      <a:pt x="1546" y="641"/>
                      <a:pt x="1546" y="641"/>
                      <a:pt x="1546" y="641"/>
                    </a:cubicBezTo>
                    <a:cubicBezTo>
                      <a:pt x="1546" y="588"/>
                      <a:pt x="1546" y="588"/>
                      <a:pt x="1546" y="588"/>
                    </a:cubicBezTo>
                    <a:cubicBezTo>
                      <a:pt x="1529" y="588"/>
                      <a:pt x="1529" y="588"/>
                      <a:pt x="1529" y="588"/>
                    </a:cubicBezTo>
                    <a:cubicBezTo>
                      <a:pt x="1529" y="564"/>
                      <a:pt x="1529" y="564"/>
                      <a:pt x="1529" y="564"/>
                    </a:cubicBezTo>
                    <a:cubicBezTo>
                      <a:pt x="1546" y="564"/>
                      <a:pt x="1546" y="564"/>
                      <a:pt x="1546" y="564"/>
                    </a:cubicBezTo>
                    <a:cubicBezTo>
                      <a:pt x="1546" y="510"/>
                      <a:pt x="1546" y="510"/>
                      <a:pt x="1546" y="510"/>
                    </a:cubicBezTo>
                    <a:cubicBezTo>
                      <a:pt x="1529" y="510"/>
                      <a:pt x="1529" y="510"/>
                      <a:pt x="1529" y="510"/>
                    </a:cubicBezTo>
                    <a:lnTo>
                      <a:pt x="1529" y="349"/>
                    </a:lnTo>
                    <a:close/>
                    <a:moveTo>
                      <a:pt x="1458" y="349"/>
                    </a:moveTo>
                    <a:cubicBezTo>
                      <a:pt x="1529" y="349"/>
                      <a:pt x="1529" y="349"/>
                      <a:pt x="1529" y="349"/>
                    </a:cubicBezTo>
                    <a:cubicBezTo>
                      <a:pt x="1529" y="510"/>
                      <a:pt x="1529" y="510"/>
                      <a:pt x="1529" y="510"/>
                    </a:cubicBezTo>
                    <a:cubicBezTo>
                      <a:pt x="1513" y="510"/>
                      <a:pt x="1513" y="510"/>
                      <a:pt x="1513" y="510"/>
                    </a:cubicBezTo>
                    <a:cubicBezTo>
                      <a:pt x="1513" y="564"/>
                      <a:pt x="1513" y="564"/>
                      <a:pt x="1513" y="564"/>
                    </a:cubicBezTo>
                    <a:cubicBezTo>
                      <a:pt x="1529" y="564"/>
                      <a:pt x="1529" y="564"/>
                      <a:pt x="1529" y="564"/>
                    </a:cubicBezTo>
                    <a:cubicBezTo>
                      <a:pt x="1529" y="588"/>
                      <a:pt x="1529" y="588"/>
                      <a:pt x="1529" y="588"/>
                    </a:cubicBezTo>
                    <a:cubicBezTo>
                      <a:pt x="1513" y="588"/>
                      <a:pt x="1513" y="588"/>
                      <a:pt x="1513" y="588"/>
                    </a:cubicBezTo>
                    <a:cubicBezTo>
                      <a:pt x="1513" y="641"/>
                      <a:pt x="1513" y="641"/>
                      <a:pt x="1513" y="641"/>
                    </a:cubicBezTo>
                    <a:cubicBezTo>
                      <a:pt x="1529" y="641"/>
                      <a:pt x="1529" y="641"/>
                      <a:pt x="1529" y="641"/>
                    </a:cubicBezTo>
                    <a:cubicBezTo>
                      <a:pt x="1529" y="742"/>
                      <a:pt x="1529" y="742"/>
                      <a:pt x="1529" y="742"/>
                    </a:cubicBezTo>
                    <a:cubicBezTo>
                      <a:pt x="1513" y="742"/>
                      <a:pt x="1513" y="742"/>
                      <a:pt x="1513" y="742"/>
                    </a:cubicBezTo>
                    <a:cubicBezTo>
                      <a:pt x="1513" y="795"/>
                      <a:pt x="1513" y="795"/>
                      <a:pt x="1513" y="795"/>
                    </a:cubicBezTo>
                    <a:cubicBezTo>
                      <a:pt x="1529" y="795"/>
                      <a:pt x="1529" y="795"/>
                      <a:pt x="1529" y="795"/>
                    </a:cubicBezTo>
                    <a:cubicBezTo>
                      <a:pt x="1529" y="829"/>
                      <a:pt x="1529" y="829"/>
                      <a:pt x="1529" y="829"/>
                    </a:cubicBezTo>
                    <a:cubicBezTo>
                      <a:pt x="1458" y="829"/>
                      <a:pt x="1458" y="829"/>
                      <a:pt x="1458" y="829"/>
                    </a:cubicBezTo>
                    <a:cubicBezTo>
                      <a:pt x="1458" y="795"/>
                      <a:pt x="1458" y="795"/>
                      <a:pt x="1458" y="795"/>
                    </a:cubicBezTo>
                    <a:cubicBezTo>
                      <a:pt x="1474" y="795"/>
                      <a:pt x="1474" y="795"/>
                      <a:pt x="1474" y="795"/>
                    </a:cubicBezTo>
                    <a:cubicBezTo>
                      <a:pt x="1474" y="742"/>
                      <a:pt x="1474" y="742"/>
                      <a:pt x="1474" y="742"/>
                    </a:cubicBezTo>
                    <a:cubicBezTo>
                      <a:pt x="1458" y="742"/>
                      <a:pt x="1458" y="742"/>
                      <a:pt x="1458" y="742"/>
                    </a:cubicBezTo>
                    <a:cubicBezTo>
                      <a:pt x="1458" y="718"/>
                      <a:pt x="1458" y="718"/>
                      <a:pt x="1458" y="718"/>
                    </a:cubicBezTo>
                    <a:cubicBezTo>
                      <a:pt x="1474" y="718"/>
                      <a:pt x="1474" y="718"/>
                      <a:pt x="1474" y="718"/>
                    </a:cubicBezTo>
                    <a:cubicBezTo>
                      <a:pt x="1474" y="665"/>
                      <a:pt x="1474" y="665"/>
                      <a:pt x="1474" y="665"/>
                    </a:cubicBezTo>
                    <a:cubicBezTo>
                      <a:pt x="1458" y="665"/>
                      <a:pt x="1458" y="665"/>
                      <a:pt x="1458" y="665"/>
                    </a:cubicBezTo>
                    <a:cubicBezTo>
                      <a:pt x="1458" y="564"/>
                      <a:pt x="1458" y="564"/>
                      <a:pt x="1458" y="564"/>
                    </a:cubicBezTo>
                    <a:cubicBezTo>
                      <a:pt x="1474" y="564"/>
                      <a:pt x="1474" y="564"/>
                      <a:pt x="1474" y="564"/>
                    </a:cubicBezTo>
                    <a:cubicBezTo>
                      <a:pt x="1474" y="510"/>
                      <a:pt x="1474" y="510"/>
                      <a:pt x="1474" y="510"/>
                    </a:cubicBezTo>
                    <a:cubicBezTo>
                      <a:pt x="1458" y="510"/>
                      <a:pt x="1458" y="510"/>
                      <a:pt x="1458" y="510"/>
                    </a:cubicBezTo>
                    <a:cubicBezTo>
                      <a:pt x="1458" y="487"/>
                      <a:pt x="1458" y="487"/>
                      <a:pt x="1458" y="487"/>
                    </a:cubicBezTo>
                    <a:cubicBezTo>
                      <a:pt x="1474" y="487"/>
                      <a:pt x="1474" y="487"/>
                      <a:pt x="1474" y="487"/>
                    </a:cubicBezTo>
                    <a:cubicBezTo>
                      <a:pt x="1474" y="433"/>
                      <a:pt x="1474" y="433"/>
                      <a:pt x="1474" y="433"/>
                    </a:cubicBezTo>
                    <a:cubicBezTo>
                      <a:pt x="1458" y="433"/>
                      <a:pt x="1458" y="433"/>
                      <a:pt x="1458" y="433"/>
                    </a:cubicBezTo>
                    <a:lnTo>
                      <a:pt x="1458" y="349"/>
                    </a:lnTo>
                    <a:close/>
                    <a:moveTo>
                      <a:pt x="1370" y="311"/>
                    </a:moveTo>
                    <a:cubicBezTo>
                      <a:pt x="1397" y="328"/>
                      <a:pt x="1397" y="328"/>
                      <a:pt x="1397" y="328"/>
                    </a:cubicBezTo>
                    <a:cubicBezTo>
                      <a:pt x="1397" y="397"/>
                      <a:pt x="1397" y="397"/>
                      <a:pt x="1397" y="397"/>
                    </a:cubicBezTo>
                    <a:cubicBezTo>
                      <a:pt x="1397" y="397"/>
                      <a:pt x="1397" y="397"/>
                      <a:pt x="1397" y="397"/>
                    </a:cubicBezTo>
                    <a:cubicBezTo>
                      <a:pt x="1425" y="397"/>
                      <a:pt x="1425" y="397"/>
                      <a:pt x="1425" y="397"/>
                    </a:cubicBezTo>
                    <a:cubicBezTo>
                      <a:pt x="1425" y="349"/>
                      <a:pt x="1425" y="349"/>
                      <a:pt x="1425" y="349"/>
                    </a:cubicBezTo>
                    <a:cubicBezTo>
                      <a:pt x="1425" y="349"/>
                      <a:pt x="1425" y="349"/>
                      <a:pt x="1425" y="349"/>
                    </a:cubicBezTo>
                    <a:cubicBezTo>
                      <a:pt x="1425" y="349"/>
                      <a:pt x="1425" y="349"/>
                      <a:pt x="1425" y="349"/>
                    </a:cubicBezTo>
                    <a:cubicBezTo>
                      <a:pt x="1458" y="349"/>
                      <a:pt x="1458" y="349"/>
                      <a:pt x="1458" y="349"/>
                    </a:cubicBezTo>
                    <a:cubicBezTo>
                      <a:pt x="1458" y="433"/>
                      <a:pt x="1458" y="433"/>
                      <a:pt x="1458" y="433"/>
                    </a:cubicBezTo>
                    <a:cubicBezTo>
                      <a:pt x="1441" y="433"/>
                      <a:pt x="1441" y="433"/>
                      <a:pt x="1441" y="433"/>
                    </a:cubicBezTo>
                    <a:cubicBezTo>
                      <a:pt x="1441" y="487"/>
                      <a:pt x="1441" y="487"/>
                      <a:pt x="1441" y="487"/>
                    </a:cubicBezTo>
                    <a:cubicBezTo>
                      <a:pt x="1458" y="487"/>
                      <a:pt x="1458" y="487"/>
                      <a:pt x="1458" y="487"/>
                    </a:cubicBezTo>
                    <a:cubicBezTo>
                      <a:pt x="1458" y="510"/>
                      <a:pt x="1458" y="510"/>
                      <a:pt x="1458" y="510"/>
                    </a:cubicBezTo>
                    <a:cubicBezTo>
                      <a:pt x="1441" y="510"/>
                      <a:pt x="1441" y="510"/>
                      <a:pt x="1441" y="510"/>
                    </a:cubicBezTo>
                    <a:cubicBezTo>
                      <a:pt x="1441" y="564"/>
                      <a:pt x="1441" y="564"/>
                      <a:pt x="1441" y="564"/>
                    </a:cubicBezTo>
                    <a:cubicBezTo>
                      <a:pt x="1458" y="564"/>
                      <a:pt x="1458" y="564"/>
                      <a:pt x="1458" y="564"/>
                    </a:cubicBezTo>
                    <a:cubicBezTo>
                      <a:pt x="1458" y="665"/>
                      <a:pt x="1458" y="665"/>
                      <a:pt x="1458" y="665"/>
                    </a:cubicBezTo>
                    <a:cubicBezTo>
                      <a:pt x="1441" y="665"/>
                      <a:pt x="1441" y="665"/>
                      <a:pt x="1441" y="665"/>
                    </a:cubicBezTo>
                    <a:cubicBezTo>
                      <a:pt x="1441" y="718"/>
                      <a:pt x="1441" y="718"/>
                      <a:pt x="1441" y="718"/>
                    </a:cubicBezTo>
                    <a:cubicBezTo>
                      <a:pt x="1458" y="718"/>
                      <a:pt x="1458" y="718"/>
                      <a:pt x="1458" y="718"/>
                    </a:cubicBezTo>
                    <a:cubicBezTo>
                      <a:pt x="1458" y="742"/>
                      <a:pt x="1458" y="742"/>
                      <a:pt x="1458" y="742"/>
                    </a:cubicBezTo>
                    <a:cubicBezTo>
                      <a:pt x="1441" y="742"/>
                      <a:pt x="1441" y="742"/>
                      <a:pt x="1441" y="742"/>
                    </a:cubicBezTo>
                    <a:cubicBezTo>
                      <a:pt x="1441" y="795"/>
                      <a:pt x="1441" y="795"/>
                      <a:pt x="1441" y="795"/>
                    </a:cubicBezTo>
                    <a:cubicBezTo>
                      <a:pt x="1458" y="795"/>
                      <a:pt x="1458" y="795"/>
                      <a:pt x="1458" y="795"/>
                    </a:cubicBezTo>
                    <a:cubicBezTo>
                      <a:pt x="1458" y="829"/>
                      <a:pt x="1458" y="829"/>
                      <a:pt x="1458" y="829"/>
                    </a:cubicBezTo>
                    <a:cubicBezTo>
                      <a:pt x="1397" y="829"/>
                      <a:pt x="1397" y="829"/>
                      <a:pt x="1397" y="829"/>
                    </a:cubicBezTo>
                    <a:cubicBezTo>
                      <a:pt x="1370" y="829"/>
                      <a:pt x="1370" y="829"/>
                      <a:pt x="1370" y="829"/>
                    </a:cubicBezTo>
                    <a:cubicBezTo>
                      <a:pt x="1370" y="794"/>
                      <a:pt x="1370" y="794"/>
                      <a:pt x="1370" y="794"/>
                    </a:cubicBezTo>
                    <a:cubicBezTo>
                      <a:pt x="1373" y="794"/>
                      <a:pt x="1375" y="794"/>
                      <a:pt x="1377" y="795"/>
                    </a:cubicBezTo>
                    <a:cubicBezTo>
                      <a:pt x="1377" y="776"/>
                      <a:pt x="1377" y="758"/>
                      <a:pt x="1377" y="740"/>
                    </a:cubicBezTo>
                    <a:cubicBezTo>
                      <a:pt x="1375" y="739"/>
                      <a:pt x="1373" y="739"/>
                      <a:pt x="1370" y="739"/>
                    </a:cubicBezTo>
                    <a:cubicBezTo>
                      <a:pt x="1370" y="715"/>
                      <a:pt x="1370" y="715"/>
                      <a:pt x="1370" y="715"/>
                    </a:cubicBezTo>
                    <a:cubicBezTo>
                      <a:pt x="1377" y="716"/>
                      <a:pt x="1377" y="716"/>
                      <a:pt x="1377" y="716"/>
                    </a:cubicBezTo>
                    <a:cubicBezTo>
                      <a:pt x="1377" y="697"/>
                      <a:pt x="1377" y="679"/>
                      <a:pt x="1377" y="660"/>
                    </a:cubicBezTo>
                    <a:cubicBezTo>
                      <a:pt x="1375" y="660"/>
                      <a:pt x="1373" y="660"/>
                      <a:pt x="1370" y="659"/>
                    </a:cubicBezTo>
                    <a:cubicBezTo>
                      <a:pt x="1370" y="635"/>
                      <a:pt x="1370" y="635"/>
                      <a:pt x="1370" y="635"/>
                    </a:cubicBezTo>
                    <a:cubicBezTo>
                      <a:pt x="1373" y="635"/>
                      <a:pt x="1375" y="636"/>
                      <a:pt x="1377" y="637"/>
                    </a:cubicBezTo>
                    <a:cubicBezTo>
                      <a:pt x="1377" y="618"/>
                      <a:pt x="1377" y="600"/>
                      <a:pt x="1377" y="581"/>
                    </a:cubicBezTo>
                    <a:cubicBezTo>
                      <a:pt x="1375" y="581"/>
                      <a:pt x="1373" y="580"/>
                      <a:pt x="1370" y="579"/>
                    </a:cubicBezTo>
                    <a:cubicBezTo>
                      <a:pt x="1370" y="555"/>
                      <a:pt x="1370" y="555"/>
                      <a:pt x="1370" y="555"/>
                    </a:cubicBezTo>
                    <a:cubicBezTo>
                      <a:pt x="1377" y="557"/>
                      <a:pt x="1377" y="557"/>
                      <a:pt x="1377" y="557"/>
                    </a:cubicBezTo>
                    <a:cubicBezTo>
                      <a:pt x="1377" y="539"/>
                      <a:pt x="1377" y="521"/>
                      <a:pt x="1377" y="502"/>
                    </a:cubicBezTo>
                    <a:cubicBezTo>
                      <a:pt x="1375" y="502"/>
                      <a:pt x="1373" y="501"/>
                      <a:pt x="1370" y="500"/>
                    </a:cubicBezTo>
                    <a:cubicBezTo>
                      <a:pt x="1370" y="396"/>
                      <a:pt x="1370" y="396"/>
                      <a:pt x="1370" y="396"/>
                    </a:cubicBezTo>
                    <a:cubicBezTo>
                      <a:pt x="1373" y="397"/>
                      <a:pt x="1375" y="398"/>
                      <a:pt x="1377" y="399"/>
                    </a:cubicBezTo>
                    <a:cubicBezTo>
                      <a:pt x="1377" y="381"/>
                      <a:pt x="1377" y="363"/>
                      <a:pt x="1377" y="344"/>
                    </a:cubicBezTo>
                    <a:cubicBezTo>
                      <a:pt x="1370" y="340"/>
                      <a:pt x="1370" y="340"/>
                      <a:pt x="1370" y="340"/>
                    </a:cubicBezTo>
                    <a:lnTo>
                      <a:pt x="1370" y="311"/>
                    </a:lnTo>
                    <a:close/>
                    <a:moveTo>
                      <a:pt x="1339" y="291"/>
                    </a:moveTo>
                    <a:cubicBezTo>
                      <a:pt x="1370" y="311"/>
                      <a:pt x="1370" y="311"/>
                      <a:pt x="1370" y="311"/>
                    </a:cubicBezTo>
                    <a:cubicBezTo>
                      <a:pt x="1370" y="340"/>
                      <a:pt x="1370" y="340"/>
                      <a:pt x="1370" y="340"/>
                    </a:cubicBezTo>
                    <a:cubicBezTo>
                      <a:pt x="1363" y="336"/>
                      <a:pt x="1363" y="336"/>
                      <a:pt x="1363" y="336"/>
                    </a:cubicBezTo>
                    <a:cubicBezTo>
                      <a:pt x="1363" y="354"/>
                      <a:pt x="1363" y="373"/>
                      <a:pt x="1363" y="392"/>
                    </a:cubicBezTo>
                    <a:cubicBezTo>
                      <a:pt x="1365" y="393"/>
                      <a:pt x="1368" y="394"/>
                      <a:pt x="1370" y="396"/>
                    </a:cubicBezTo>
                    <a:cubicBezTo>
                      <a:pt x="1370" y="500"/>
                      <a:pt x="1370" y="500"/>
                      <a:pt x="1370" y="500"/>
                    </a:cubicBezTo>
                    <a:cubicBezTo>
                      <a:pt x="1368" y="499"/>
                      <a:pt x="1365" y="498"/>
                      <a:pt x="1363" y="497"/>
                    </a:cubicBezTo>
                    <a:cubicBezTo>
                      <a:pt x="1363" y="515"/>
                      <a:pt x="1363" y="534"/>
                      <a:pt x="1363" y="553"/>
                    </a:cubicBezTo>
                    <a:cubicBezTo>
                      <a:pt x="1370" y="555"/>
                      <a:pt x="1370" y="555"/>
                      <a:pt x="1370" y="555"/>
                    </a:cubicBezTo>
                    <a:cubicBezTo>
                      <a:pt x="1370" y="579"/>
                      <a:pt x="1370" y="579"/>
                      <a:pt x="1370" y="579"/>
                    </a:cubicBezTo>
                    <a:cubicBezTo>
                      <a:pt x="1368" y="579"/>
                      <a:pt x="1365" y="578"/>
                      <a:pt x="1363" y="577"/>
                    </a:cubicBezTo>
                    <a:cubicBezTo>
                      <a:pt x="1363" y="596"/>
                      <a:pt x="1363" y="614"/>
                      <a:pt x="1363" y="633"/>
                    </a:cubicBezTo>
                    <a:cubicBezTo>
                      <a:pt x="1365" y="634"/>
                      <a:pt x="1368" y="634"/>
                      <a:pt x="1370" y="635"/>
                    </a:cubicBezTo>
                    <a:cubicBezTo>
                      <a:pt x="1370" y="659"/>
                      <a:pt x="1370" y="659"/>
                      <a:pt x="1370" y="659"/>
                    </a:cubicBezTo>
                    <a:cubicBezTo>
                      <a:pt x="1368" y="659"/>
                      <a:pt x="1365" y="658"/>
                      <a:pt x="1363" y="657"/>
                    </a:cubicBezTo>
                    <a:cubicBezTo>
                      <a:pt x="1363" y="676"/>
                      <a:pt x="1363" y="695"/>
                      <a:pt x="1363" y="714"/>
                    </a:cubicBezTo>
                    <a:cubicBezTo>
                      <a:pt x="1370" y="715"/>
                      <a:pt x="1370" y="715"/>
                      <a:pt x="1370" y="715"/>
                    </a:cubicBezTo>
                    <a:cubicBezTo>
                      <a:pt x="1370" y="739"/>
                      <a:pt x="1370" y="739"/>
                      <a:pt x="1370" y="739"/>
                    </a:cubicBezTo>
                    <a:cubicBezTo>
                      <a:pt x="1368" y="738"/>
                      <a:pt x="1365" y="738"/>
                      <a:pt x="1363" y="738"/>
                    </a:cubicBezTo>
                    <a:cubicBezTo>
                      <a:pt x="1363" y="757"/>
                      <a:pt x="1363" y="775"/>
                      <a:pt x="1363" y="794"/>
                    </a:cubicBezTo>
                    <a:cubicBezTo>
                      <a:pt x="1365" y="794"/>
                      <a:pt x="1368" y="794"/>
                      <a:pt x="1370" y="794"/>
                    </a:cubicBezTo>
                    <a:cubicBezTo>
                      <a:pt x="1370" y="829"/>
                      <a:pt x="1370" y="829"/>
                      <a:pt x="1370" y="829"/>
                    </a:cubicBezTo>
                    <a:cubicBezTo>
                      <a:pt x="1339" y="829"/>
                      <a:pt x="1339" y="829"/>
                      <a:pt x="1339" y="829"/>
                    </a:cubicBezTo>
                    <a:cubicBezTo>
                      <a:pt x="1339" y="793"/>
                      <a:pt x="1339" y="793"/>
                      <a:pt x="1339" y="793"/>
                    </a:cubicBezTo>
                    <a:cubicBezTo>
                      <a:pt x="1341" y="793"/>
                      <a:pt x="1343" y="793"/>
                      <a:pt x="1346" y="793"/>
                    </a:cubicBezTo>
                    <a:cubicBezTo>
                      <a:pt x="1346" y="774"/>
                      <a:pt x="1346" y="755"/>
                      <a:pt x="1346" y="736"/>
                    </a:cubicBezTo>
                    <a:cubicBezTo>
                      <a:pt x="1343" y="736"/>
                      <a:pt x="1341" y="735"/>
                      <a:pt x="1339" y="735"/>
                    </a:cubicBezTo>
                    <a:cubicBezTo>
                      <a:pt x="1339" y="627"/>
                      <a:pt x="1339" y="627"/>
                      <a:pt x="1339" y="627"/>
                    </a:cubicBezTo>
                    <a:cubicBezTo>
                      <a:pt x="1341" y="628"/>
                      <a:pt x="1343" y="628"/>
                      <a:pt x="1346" y="629"/>
                    </a:cubicBezTo>
                    <a:cubicBezTo>
                      <a:pt x="1346" y="610"/>
                      <a:pt x="1346" y="591"/>
                      <a:pt x="1346" y="572"/>
                    </a:cubicBezTo>
                    <a:cubicBezTo>
                      <a:pt x="1343" y="571"/>
                      <a:pt x="1341" y="570"/>
                      <a:pt x="1339" y="570"/>
                    </a:cubicBezTo>
                    <a:cubicBezTo>
                      <a:pt x="1339" y="544"/>
                      <a:pt x="1339" y="544"/>
                      <a:pt x="1339" y="544"/>
                    </a:cubicBezTo>
                    <a:cubicBezTo>
                      <a:pt x="1341" y="545"/>
                      <a:pt x="1343" y="546"/>
                      <a:pt x="1346" y="547"/>
                    </a:cubicBezTo>
                    <a:cubicBezTo>
                      <a:pt x="1346" y="528"/>
                      <a:pt x="1346" y="509"/>
                      <a:pt x="1346" y="490"/>
                    </a:cubicBezTo>
                    <a:cubicBezTo>
                      <a:pt x="1343" y="489"/>
                      <a:pt x="1341" y="488"/>
                      <a:pt x="1339" y="487"/>
                    </a:cubicBezTo>
                    <a:cubicBezTo>
                      <a:pt x="1339" y="462"/>
                      <a:pt x="1339" y="462"/>
                      <a:pt x="1339" y="462"/>
                    </a:cubicBezTo>
                    <a:cubicBezTo>
                      <a:pt x="1346" y="465"/>
                      <a:pt x="1346" y="465"/>
                      <a:pt x="1346" y="465"/>
                    </a:cubicBezTo>
                    <a:cubicBezTo>
                      <a:pt x="1346" y="446"/>
                      <a:pt x="1346" y="427"/>
                      <a:pt x="1346" y="407"/>
                    </a:cubicBezTo>
                    <a:cubicBezTo>
                      <a:pt x="1339" y="404"/>
                      <a:pt x="1339" y="404"/>
                      <a:pt x="1339" y="404"/>
                    </a:cubicBezTo>
                    <a:lnTo>
                      <a:pt x="1339" y="291"/>
                    </a:lnTo>
                    <a:close/>
                    <a:moveTo>
                      <a:pt x="1307" y="270"/>
                    </a:moveTo>
                    <a:cubicBezTo>
                      <a:pt x="1339" y="291"/>
                      <a:pt x="1339" y="291"/>
                      <a:pt x="1339" y="291"/>
                    </a:cubicBezTo>
                    <a:cubicBezTo>
                      <a:pt x="1339" y="404"/>
                      <a:pt x="1339" y="404"/>
                      <a:pt x="1339" y="404"/>
                    </a:cubicBezTo>
                    <a:cubicBezTo>
                      <a:pt x="1332" y="400"/>
                      <a:pt x="1332" y="400"/>
                      <a:pt x="1332" y="400"/>
                    </a:cubicBezTo>
                    <a:cubicBezTo>
                      <a:pt x="1332" y="420"/>
                      <a:pt x="1332" y="439"/>
                      <a:pt x="1332" y="458"/>
                    </a:cubicBezTo>
                    <a:cubicBezTo>
                      <a:pt x="1339" y="462"/>
                      <a:pt x="1339" y="462"/>
                      <a:pt x="1339" y="462"/>
                    </a:cubicBezTo>
                    <a:cubicBezTo>
                      <a:pt x="1339" y="487"/>
                      <a:pt x="1339" y="487"/>
                      <a:pt x="1339" y="487"/>
                    </a:cubicBezTo>
                    <a:cubicBezTo>
                      <a:pt x="1336" y="486"/>
                      <a:pt x="1334" y="485"/>
                      <a:pt x="1332" y="484"/>
                    </a:cubicBezTo>
                    <a:cubicBezTo>
                      <a:pt x="1332" y="503"/>
                      <a:pt x="1332" y="523"/>
                      <a:pt x="1332" y="542"/>
                    </a:cubicBezTo>
                    <a:cubicBezTo>
                      <a:pt x="1334" y="543"/>
                      <a:pt x="1336" y="544"/>
                      <a:pt x="1339" y="544"/>
                    </a:cubicBezTo>
                    <a:cubicBezTo>
                      <a:pt x="1339" y="570"/>
                      <a:pt x="1339" y="570"/>
                      <a:pt x="1339" y="570"/>
                    </a:cubicBezTo>
                    <a:cubicBezTo>
                      <a:pt x="1336" y="569"/>
                      <a:pt x="1334" y="568"/>
                      <a:pt x="1332" y="567"/>
                    </a:cubicBezTo>
                    <a:cubicBezTo>
                      <a:pt x="1332" y="587"/>
                      <a:pt x="1332" y="606"/>
                      <a:pt x="1332" y="626"/>
                    </a:cubicBezTo>
                    <a:cubicBezTo>
                      <a:pt x="1334" y="626"/>
                      <a:pt x="1336" y="627"/>
                      <a:pt x="1339" y="627"/>
                    </a:cubicBezTo>
                    <a:cubicBezTo>
                      <a:pt x="1339" y="735"/>
                      <a:pt x="1339" y="735"/>
                      <a:pt x="1339" y="735"/>
                    </a:cubicBezTo>
                    <a:cubicBezTo>
                      <a:pt x="1336" y="735"/>
                      <a:pt x="1334" y="735"/>
                      <a:pt x="1332" y="734"/>
                    </a:cubicBezTo>
                    <a:cubicBezTo>
                      <a:pt x="1332" y="754"/>
                      <a:pt x="1332" y="773"/>
                      <a:pt x="1332" y="793"/>
                    </a:cubicBezTo>
                    <a:cubicBezTo>
                      <a:pt x="1334" y="793"/>
                      <a:pt x="1336" y="793"/>
                      <a:pt x="1339" y="793"/>
                    </a:cubicBezTo>
                    <a:cubicBezTo>
                      <a:pt x="1339" y="829"/>
                      <a:pt x="1339" y="829"/>
                      <a:pt x="1339" y="829"/>
                    </a:cubicBezTo>
                    <a:cubicBezTo>
                      <a:pt x="1307" y="829"/>
                      <a:pt x="1307" y="829"/>
                      <a:pt x="1307" y="829"/>
                    </a:cubicBezTo>
                    <a:cubicBezTo>
                      <a:pt x="1307" y="706"/>
                      <a:pt x="1307" y="706"/>
                      <a:pt x="1307" y="706"/>
                    </a:cubicBezTo>
                    <a:cubicBezTo>
                      <a:pt x="1314" y="707"/>
                      <a:pt x="1314" y="707"/>
                      <a:pt x="1314" y="707"/>
                    </a:cubicBezTo>
                    <a:cubicBezTo>
                      <a:pt x="1314" y="687"/>
                      <a:pt x="1314" y="667"/>
                      <a:pt x="1314" y="647"/>
                    </a:cubicBezTo>
                    <a:cubicBezTo>
                      <a:pt x="1307" y="646"/>
                      <a:pt x="1307" y="646"/>
                      <a:pt x="1307" y="646"/>
                    </a:cubicBezTo>
                    <a:cubicBezTo>
                      <a:pt x="1307" y="534"/>
                      <a:pt x="1307" y="534"/>
                      <a:pt x="1307" y="534"/>
                    </a:cubicBezTo>
                    <a:cubicBezTo>
                      <a:pt x="1310" y="534"/>
                      <a:pt x="1312" y="535"/>
                      <a:pt x="1314" y="536"/>
                    </a:cubicBezTo>
                    <a:cubicBezTo>
                      <a:pt x="1314" y="516"/>
                      <a:pt x="1314" y="497"/>
                      <a:pt x="1314" y="477"/>
                    </a:cubicBezTo>
                    <a:cubicBezTo>
                      <a:pt x="1312" y="476"/>
                      <a:pt x="1310" y="475"/>
                      <a:pt x="1307" y="474"/>
                    </a:cubicBezTo>
                    <a:cubicBezTo>
                      <a:pt x="1307" y="448"/>
                      <a:pt x="1307" y="448"/>
                      <a:pt x="1307" y="448"/>
                    </a:cubicBezTo>
                    <a:cubicBezTo>
                      <a:pt x="1310" y="449"/>
                      <a:pt x="1312" y="450"/>
                      <a:pt x="1314" y="451"/>
                    </a:cubicBezTo>
                    <a:cubicBezTo>
                      <a:pt x="1314" y="431"/>
                      <a:pt x="1314" y="411"/>
                      <a:pt x="1314" y="391"/>
                    </a:cubicBezTo>
                    <a:cubicBezTo>
                      <a:pt x="1307" y="388"/>
                      <a:pt x="1307" y="388"/>
                      <a:pt x="1307" y="388"/>
                    </a:cubicBezTo>
                    <a:lnTo>
                      <a:pt x="1307" y="270"/>
                    </a:lnTo>
                    <a:close/>
                    <a:moveTo>
                      <a:pt x="1276" y="250"/>
                    </a:moveTo>
                    <a:cubicBezTo>
                      <a:pt x="1307" y="270"/>
                      <a:pt x="1307" y="270"/>
                      <a:pt x="1307" y="270"/>
                    </a:cubicBezTo>
                    <a:cubicBezTo>
                      <a:pt x="1307" y="388"/>
                      <a:pt x="1307" y="388"/>
                      <a:pt x="1307" y="388"/>
                    </a:cubicBezTo>
                    <a:cubicBezTo>
                      <a:pt x="1300" y="384"/>
                      <a:pt x="1300" y="384"/>
                      <a:pt x="1300" y="384"/>
                    </a:cubicBezTo>
                    <a:cubicBezTo>
                      <a:pt x="1300" y="404"/>
                      <a:pt x="1300" y="425"/>
                      <a:pt x="1300" y="445"/>
                    </a:cubicBezTo>
                    <a:cubicBezTo>
                      <a:pt x="1303" y="446"/>
                      <a:pt x="1305" y="447"/>
                      <a:pt x="1307" y="448"/>
                    </a:cubicBezTo>
                    <a:cubicBezTo>
                      <a:pt x="1307" y="474"/>
                      <a:pt x="1307" y="474"/>
                      <a:pt x="1307" y="474"/>
                    </a:cubicBezTo>
                    <a:cubicBezTo>
                      <a:pt x="1305" y="473"/>
                      <a:pt x="1303" y="472"/>
                      <a:pt x="1300" y="471"/>
                    </a:cubicBezTo>
                    <a:cubicBezTo>
                      <a:pt x="1300" y="491"/>
                      <a:pt x="1300" y="511"/>
                      <a:pt x="1300" y="531"/>
                    </a:cubicBezTo>
                    <a:cubicBezTo>
                      <a:pt x="1303" y="532"/>
                      <a:pt x="1305" y="533"/>
                      <a:pt x="1307" y="534"/>
                    </a:cubicBezTo>
                    <a:cubicBezTo>
                      <a:pt x="1307" y="646"/>
                      <a:pt x="1307" y="646"/>
                      <a:pt x="1307" y="646"/>
                    </a:cubicBezTo>
                    <a:cubicBezTo>
                      <a:pt x="1300" y="644"/>
                      <a:pt x="1300" y="644"/>
                      <a:pt x="1300" y="644"/>
                    </a:cubicBezTo>
                    <a:cubicBezTo>
                      <a:pt x="1300" y="664"/>
                      <a:pt x="1300" y="684"/>
                      <a:pt x="1300" y="705"/>
                    </a:cubicBezTo>
                    <a:cubicBezTo>
                      <a:pt x="1307" y="706"/>
                      <a:pt x="1307" y="706"/>
                      <a:pt x="1307" y="706"/>
                    </a:cubicBezTo>
                    <a:cubicBezTo>
                      <a:pt x="1307" y="829"/>
                      <a:pt x="1307" y="829"/>
                      <a:pt x="1307" y="829"/>
                    </a:cubicBezTo>
                    <a:cubicBezTo>
                      <a:pt x="1276" y="829"/>
                      <a:pt x="1276" y="829"/>
                      <a:pt x="1276" y="829"/>
                    </a:cubicBezTo>
                    <a:cubicBezTo>
                      <a:pt x="1276" y="701"/>
                      <a:pt x="1276" y="701"/>
                      <a:pt x="1276" y="701"/>
                    </a:cubicBezTo>
                    <a:cubicBezTo>
                      <a:pt x="1283" y="702"/>
                      <a:pt x="1283" y="702"/>
                      <a:pt x="1283" y="702"/>
                    </a:cubicBezTo>
                    <a:cubicBezTo>
                      <a:pt x="1283" y="682"/>
                      <a:pt x="1283" y="661"/>
                      <a:pt x="1283" y="641"/>
                    </a:cubicBezTo>
                    <a:cubicBezTo>
                      <a:pt x="1276" y="639"/>
                      <a:pt x="1276" y="639"/>
                      <a:pt x="1276" y="639"/>
                    </a:cubicBezTo>
                    <a:cubicBezTo>
                      <a:pt x="1276" y="523"/>
                      <a:pt x="1276" y="523"/>
                      <a:pt x="1276" y="523"/>
                    </a:cubicBezTo>
                    <a:cubicBezTo>
                      <a:pt x="1278" y="524"/>
                      <a:pt x="1281" y="525"/>
                      <a:pt x="1283" y="525"/>
                    </a:cubicBezTo>
                    <a:cubicBezTo>
                      <a:pt x="1283" y="505"/>
                      <a:pt x="1283" y="484"/>
                      <a:pt x="1283" y="464"/>
                    </a:cubicBezTo>
                    <a:cubicBezTo>
                      <a:pt x="1281" y="463"/>
                      <a:pt x="1278" y="462"/>
                      <a:pt x="1276" y="461"/>
                    </a:cubicBezTo>
                    <a:cubicBezTo>
                      <a:pt x="1276" y="434"/>
                      <a:pt x="1276" y="434"/>
                      <a:pt x="1276" y="434"/>
                    </a:cubicBezTo>
                    <a:cubicBezTo>
                      <a:pt x="1278" y="435"/>
                      <a:pt x="1281" y="436"/>
                      <a:pt x="1283" y="437"/>
                    </a:cubicBezTo>
                    <a:cubicBezTo>
                      <a:pt x="1283" y="416"/>
                      <a:pt x="1283" y="396"/>
                      <a:pt x="1283" y="375"/>
                    </a:cubicBezTo>
                    <a:cubicBezTo>
                      <a:pt x="1281" y="374"/>
                      <a:pt x="1278" y="373"/>
                      <a:pt x="1276" y="372"/>
                    </a:cubicBezTo>
                    <a:cubicBezTo>
                      <a:pt x="1276" y="345"/>
                      <a:pt x="1276" y="345"/>
                      <a:pt x="1276" y="345"/>
                    </a:cubicBezTo>
                    <a:cubicBezTo>
                      <a:pt x="1278" y="346"/>
                      <a:pt x="1281" y="347"/>
                      <a:pt x="1283" y="349"/>
                    </a:cubicBezTo>
                    <a:cubicBezTo>
                      <a:pt x="1283" y="328"/>
                      <a:pt x="1283" y="308"/>
                      <a:pt x="1283" y="287"/>
                    </a:cubicBezTo>
                    <a:cubicBezTo>
                      <a:pt x="1281" y="286"/>
                      <a:pt x="1278" y="284"/>
                      <a:pt x="1276" y="283"/>
                    </a:cubicBezTo>
                    <a:lnTo>
                      <a:pt x="1276" y="250"/>
                    </a:lnTo>
                    <a:close/>
                    <a:moveTo>
                      <a:pt x="1244" y="230"/>
                    </a:moveTo>
                    <a:cubicBezTo>
                      <a:pt x="1276" y="250"/>
                      <a:pt x="1276" y="250"/>
                      <a:pt x="1276" y="250"/>
                    </a:cubicBezTo>
                    <a:cubicBezTo>
                      <a:pt x="1276" y="283"/>
                      <a:pt x="1276" y="283"/>
                      <a:pt x="1276" y="283"/>
                    </a:cubicBezTo>
                    <a:cubicBezTo>
                      <a:pt x="1273" y="281"/>
                      <a:pt x="1271" y="280"/>
                      <a:pt x="1269" y="278"/>
                    </a:cubicBezTo>
                    <a:cubicBezTo>
                      <a:pt x="1269" y="299"/>
                      <a:pt x="1269" y="320"/>
                      <a:pt x="1269" y="341"/>
                    </a:cubicBezTo>
                    <a:cubicBezTo>
                      <a:pt x="1271" y="342"/>
                      <a:pt x="1273" y="344"/>
                      <a:pt x="1276" y="345"/>
                    </a:cubicBezTo>
                    <a:cubicBezTo>
                      <a:pt x="1276" y="372"/>
                      <a:pt x="1276" y="372"/>
                      <a:pt x="1276" y="372"/>
                    </a:cubicBezTo>
                    <a:cubicBezTo>
                      <a:pt x="1273" y="371"/>
                      <a:pt x="1271" y="369"/>
                      <a:pt x="1269" y="368"/>
                    </a:cubicBezTo>
                    <a:cubicBezTo>
                      <a:pt x="1269" y="389"/>
                      <a:pt x="1269" y="410"/>
                      <a:pt x="1269" y="431"/>
                    </a:cubicBezTo>
                    <a:cubicBezTo>
                      <a:pt x="1271" y="432"/>
                      <a:pt x="1273" y="433"/>
                      <a:pt x="1276" y="434"/>
                    </a:cubicBezTo>
                    <a:cubicBezTo>
                      <a:pt x="1276" y="461"/>
                      <a:pt x="1276" y="461"/>
                      <a:pt x="1276" y="461"/>
                    </a:cubicBezTo>
                    <a:cubicBezTo>
                      <a:pt x="1273" y="460"/>
                      <a:pt x="1271" y="459"/>
                      <a:pt x="1269" y="458"/>
                    </a:cubicBezTo>
                    <a:cubicBezTo>
                      <a:pt x="1269" y="479"/>
                      <a:pt x="1269" y="500"/>
                      <a:pt x="1269" y="520"/>
                    </a:cubicBezTo>
                    <a:cubicBezTo>
                      <a:pt x="1271" y="521"/>
                      <a:pt x="1273" y="522"/>
                      <a:pt x="1276" y="523"/>
                    </a:cubicBezTo>
                    <a:cubicBezTo>
                      <a:pt x="1276" y="639"/>
                      <a:pt x="1276" y="639"/>
                      <a:pt x="1276" y="639"/>
                    </a:cubicBezTo>
                    <a:cubicBezTo>
                      <a:pt x="1269" y="638"/>
                      <a:pt x="1269" y="638"/>
                      <a:pt x="1269" y="638"/>
                    </a:cubicBezTo>
                    <a:cubicBezTo>
                      <a:pt x="1269" y="658"/>
                      <a:pt x="1269" y="679"/>
                      <a:pt x="1269" y="700"/>
                    </a:cubicBezTo>
                    <a:cubicBezTo>
                      <a:pt x="1276" y="701"/>
                      <a:pt x="1276" y="701"/>
                      <a:pt x="1276" y="701"/>
                    </a:cubicBezTo>
                    <a:cubicBezTo>
                      <a:pt x="1276" y="829"/>
                      <a:pt x="1276" y="829"/>
                      <a:pt x="1276" y="829"/>
                    </a:cubicBezTo>
                    <a:cubicBezTo>
                      <a:pt x="1244" y="829"/>
                      <a:pt x="1244" y="829"/>
                      <a:pt x="1244" y="829"/>
                    </a:cubicBezTo>
                    <a:cubicBezTo>
                      <a:pt x="1244" y="789"/>
                      <a:pt x="1244" y="789"/>
                      <a:pt x="1244" y="789"/>
                    </a:cubicBezTo>
                    <a:cubicBezTo>
                      <a:pt x="1247" y="789"/>
                      <a:pt x="1249" y="789"/>
                      <a:pt x="1251" y="789"/>
                    </a:cubicBezTo>
                    <a:cubicBezTo>
                      <a:pt x="1251" y="768"/>
                      <a:pt x="1251" y="747"/>
                      <a:pt x="1251" y="725"/>
                    </a:cubicBezTo>
                    <a:cubicBezTo>
                      <a:pt x="1249" y="725"/>
                      <a:pt x="1247" y="725"/>
                      <a:pt x="1244" y="725"/>
                    </a:cubicBezTo>
                    <a:cubicBezTo>
                      <a:pt x="1244" y="697"/>
                      <a:pt x="1244" y="697"/>
                      <a:pt x="1244" y="697"/>
                    </a:cubicBezTo>
                    <a:cubicBezTo>
                      <a:pt x="1251" y="698"/>
                      <a:pt x="1251" y="698"/>
                      <a:pt x="1251" y="698"/>
                    </a:cubicBezTo>
                    <a:cubicBezTo>
                      <a:pt x="1251" y="676"/>
                      <a:pt x="1251" y="655"/>
                      <a:pt x="1251" y="634"/>
                    </a:cubicBezTo>
                    <a:cubicBezTo>
                      <a:pt x="1244" y="632"/>
                      <a:pt x="1244" y="632"/>
                      <a:pt x="1244" y="632"/>
                    </a:cubicBezTo>
                    <a:cubicBezTo>
                      <a:pt x="1244" y="604"/>
                      <a:pt x="1244" y="604"/>
                      <a:pt x="1244" y="604"/>
                    </a:cubicBezTo>
                    <a:cubicBezTo>
                      <a:pt x="1247" y="605"/>
                      <a:pt x="1249" y="606"/>
                      <a:pt x="1251" y="606"/>
                    </a:cubicBezTo>
                    <a:cubicBezTo>
                      <a:pt x="1251" y="585"/>
                      <a:pt x="1251" y="564"/>
                      <a:pt x="1251" y="542"/>
                    </a:cubicBezTo>
                    <a:cubicBezTo>
                      <a:pt x="1244" y="540"/>
                      <a:pt x="1244" y="540"/>
                      <a:pt x="1244" y="540"/>
                    </a:cubicBezTo>
                    <a:cubicBezTo>
                      <a:pt x="1244" y="420"/>
                      <a:pt x="1244" y="420"/>
                      <a:pt x="1244" y="420"/>
                    </a:cubicBezTo>
                    <a:cubicBezTo>
                      <a:pt x="1247" y="421"/>
                      <a:pt x="1249" y="422"/>
                      <a:pt x="1251" y="423"/>
                    </a:cubicBezTo>
                    <a:cubicBezTo>
                      <a:pt x="1251" y="402"/>
                      <a:pt x="1251" y="381"/>
                      <a:pt x="1251" y="359"/>
                    </a:cubicBezTo>
                    <a:cubicBezTo>
                      <a:pt x="1244" y="356"/>
                      <a:pt x="1244" y="356"/>
                      <a:pt x="1244" y="356"/>
                    </a:cubicBezTo>
                    <a:lnTo>
                      <a:pt x="1244" y="230"/>
                    </a:lnTo>
                    <a:close/>
                    <a:moveTo>
                      <a:pt x="1092" y="132"/>
                    </a:moveTo>
                    <a:cubicBezTo>
                      <a:pt x="1128" y="155"/>
                      <a:pt x="1128" y="155"/>
                      <a:pt x="1128" y="155"/>
                    </a:cubicBezTo>
                    <a:cubicBezTo>
                      <a:pt x="1128" y="324"/>
                      <a:pt x="1128" y="324"/>
                      <a:pt x="1128" y="324"/>
                    </a:cubicBezTo>
                    <a:cubicBezTo>
                      <a:pt x="1218" y="213"/>
                      <a:pt x="1218" y="213"/>
                      <a:pt x="1218" y="213"/>
                    </a:cubicBezTo>
                    <a:cubicBezTo>
                      <a:pt x="1244" y="230"/>
                      <a:pt x="1244" y="230"/>
                      <a:pt x="1244" y="230"/>
                    </a:cubicBezTo>
                    <a:cubicBezTo>
                      <a:pt x="1244" y="356"/>
                      <a:pt x="1244" y="356"/>
                      <a:pt x="1244" y="356"/>
                    </a:cubicBezTo>
                    <a:cubicBezTo>
                      <a:pt x="1237" y="352"/>
                      <a:pt x="1237" y="352"/>
                      <a:pt x="1237" y="352"/>
                    </a:cubicBezTo>
                    <a:cubicBezTo>
                      <a:pt x="1237" y="374"/>
                      <a:pt x="1237" y="395"/>
                      <a:pt x="1237" y="417"/>
                    </a:cubicBezTo>
                    <a:cubicBezTo>
                      <a:pt x="1240" y="418"/>
                      <a:pt x="1242" y="419"/>
                      <a:pt x="1244" y="420"/>
                    </a:cubicBezTo>
                    <a:cubicBezTo>
                      <a:pt x="1244" y="540"/>
                      <a:pt x="1244" y="540"/>
                      <a:pt x="1244" y="540"/>
                    </a:cubicBezTo>
                    <a:cubicBezTo>
                      <a:pt x="1237" y="538"/>
                      <a:pt x="1237" y="538"/>
                      <a:pt x="1237" y="538"/>
                    </a:cubicBezTo>
                    <a:cubicBezTo>
                      <a:pt x="1237" y="560"/>
                      <a:pt x="1237" y="581"/>
                      <a:pt x="1237" y="603"/>
                    </a:cubicBezTo>
                    <a:cubicBezTo>
                      <a:pt x="1240" y="603"/>
                      <a:pt x="1242" y="604"/>
                      <a:pt x="1244" y="604"/>
                    </a:cubicBezTo>
                    <a:cubicBezTo>
                      <a:pt x="1244" y="632"/>
                      <a:pt x="1244" y="632"/>
                      <a:pt x="1244" y="632"/>
                    </a:cubicBezTo>
                    <a:cubicBezTo>
                      <a:pt x="1237" y="631"/>
                      <a:pt x="1237" y="631"/>
                      <a:pt x="1237" y="631"/>
                    </a:cubicBezTo>
                    <a:cubicBezTo>
                      <a:pt x="1237" y="652"/>
                      <a:pt x="1237" y="674"/>
                      <a:pt x="1237" y="696"/>
                    </a:cubicBezTo>
                    <a:cubicBezTo>
                      <a:pt x="1244" y="697"/>
                      <a:pt x="1244" y="697"/>
                      <a:pt x="1244" y="697"/>
                    </a:cubicBezTo>
                    <a:cubicBezTo>
                      <a:pt x="1244" y="725"/>
                      <a:pt x="1244" y="725"/>
                      <a:pt x="1244" y="725"/>
                    </a:cubicBezTo>
                    <a:cubicBezTo>
                      <a:pt x="1242" y="724"/>
                      <a:pt x="1240" y="724"/>
                      <a:pt x="1237" y="724"/>
                    </a:cubicBezTo>
                    <a:cubicBezTo>
                      <a:pt x="1237" y="745"/>
                      <a:pt x="1237" y="767"/>
                      <a:pt x="1237" y="788"/>
                    </a:cubicBezTo>
                    <a:cubicBezTo>
                      <a:pt x="1240" y="789"/>
                      <a:pt x="1242" y="789"/>
                      <a:pt x="1244" y="789"/>
                    </a:cubicBezTo>
                    <a:cubicBezTo>
                      <a:pt x="1244" y="829"/>
                      <a:pt x="1244" y="829"/>
                      <a:pt x="1244" y="829"/>
                    </a:cubicBezTo>
                    <a:cubicBezTo>
                      <a:pt x="1092" y="829"/>
                      <a:pt x="1092" y="829"/>
                      <a:pt x="1092" y="829"/>
                    </a:cubicBezTo>
                    <a:cubicBezTo>
                      <a:pt x="1092" y="782"/>
                      <a:pt x="1092" y="782"/>
                      <a:pt x="1092" y="782"/>
                    </a:cubicBezTo>
                    <a:cubicBezTo>
                      <a:pt x="1095" y="782"/>
                      <a:pt x="1098" y="782"/>
                      <a:pt x="1102" y="783"/>
                    </a:cubicBezTo>
                    <a:cubicBezTo>
                      <a:pt x="1102" y="758"/>
                      <a:pt x="1102" y="733"/>
                      <a:pt x="1102" y="709"/>
                    </a:cubicBezTo>
                    <a:cubicBezTo>
                      <a:pt x="1098" y="708"/>
                      <a:pt x="1095" y="708"/>
                      <a:pt x="1092" y="707"/>
                    </a:cubicBezTo>
                    <a:cubicBezTo>
                      <a:pt x="1092" y="675"/>
                      <a:pt x="1092" y="675"/>
                      <a:pt x="1092" y="675"/>
                    </a:cubicBezTo>
                    <a:cubicBezTo>
                      <a:pt x="1102" y="676"/>
                      <a:pt x="1102" y="676"/>
                      <a:pt x="1102" y="676"/>
                    </a:cubicBezTo>
                    <a:cubicBezTo>
                      <a:pt x="1102" y="652"/>
                      <a:pt x="1102" y="627"/>
                      <a:pt x="1102" y="602"/>
                    </a:cubicBezTo>
                    <a:cubicBezTo>
                      <a:pt x="1098" y="602"/>
                      <a:pt x="1095" y="601"/>
                      <a:pt x="1092" y="600"/>
                    </a:cubicBezTo>
                    <a:cubicBezTo>
                      <a:pt x="1092" y="568"/>
                      <a:pt x="1092" y="568"/>
                      <a:pt x="1092" y="568"/>
                    </a:cubicBezTo>
                    <a:cubicBezTo>
                      <a:pt x="1095" y="569"/>
                      <a:pt x="1098" y="569"/>
                      <a:pt x="1102" y="570"/>
                    </a:cubicBezTo>
                    <a:cubicBezTo>
                      <a:pt x="1102" y="545"/>
                      <a:pt x="1102" y="521"/>
                      <a:pt x="1102" y="496"/>
                    </a:cubicBezTo>
                    <a:cubicBezTo>
                      <a:pt x="1098" y="495"/>
                      <a:pt x="1095" y="494"/>
                      <a:pt x="1092" y="493"/>
                    </a:cubicBezTo>
                    <a:cubicBezTo>
                      <a:pt x="1092" y="460"/>
                      <a:pt x="1092" y="460"/>
                      <a:pt x="1092" y="460"/>
                    </a:cubicBezTo>
                    <a:cubicBezTo>
                      <a:pt x="1102" y="464"/>
                      <a:pt x="1102" y="464"/>
                      <a:pt x="1102" y="464"/>
                    </a:cubicBezTo>
                    <a:cubicBezTo>
                      <a:pt x="1102" y="439"/>
                      <a:pt x="1102" y="414"/>
                      <a:pt x="1102" y="390"/>
                    </a:cubicBezTo>
                    <a:cubicBezTo>
                      <a:pt x="1098" y="388"/>
                      <a:pt x="1095" y="387"/>
                      <a:pt x="1092" y="386"/>
                    </a:cubicBezTo>
                    <a:cubicBezTo>
                      <a:pt x="1092" y="246"/>
                      <a:pt x="1092" y="246"/>
                      <a:pt x="1092" y="246"/>
                    </a:cubicBezTo>
                    <a:cubicBezTo>
                      <a:pt x="1095" y="248"/>
                      <a:pt x="1098" y="249"/>
                      <a:pt x="1102" y="251"/>
                    </a:cubicBezTo>
                    <a:cubicBezTo>
                      <a:pt x="1102" y="227"/>
                      <a:pt x="1102" y="202"/>
                      <a:pt x="1102" y="177"/>
                    </a:cubicBezTo>
                    <a:cubicBezTo>
                      <a:pt x="1092" y="171"/>
                      <a:pt x="1092" y="171"/>
                      <a:pt x="1092" y="171"/>
                    </a:cubicBezTo>
                    <a:lnTo>
                      <a:pt x="1092" y="132"/>
                    </a:lnTo>
                    <a:close/>
                    <a:moveTo>
                      <a:pt x="1050" y="105"/>
                    </a:moveTo>
                    <a:cubicBezTo>
                      <a:pt x="1092" y="132"/>
                      <a:pt x="1092" y="132"/>
                      <a:pt x="1092" y="132"/>
                    </a:cubicBezTo>
                    <a:cubicBezTo>
                      <a:pt x="1092" y="171"/>
                      <a:pt x="1092" y="171"/>
                      <a:pt x="1092" y="171"/>
                    </a:cubicBezTo>
                    <a:cubicBezTo>
                      <a:pt x="1082" y="165"/>
                      <a:pt x="1082" y="165"/>
                      <a:pt x="1082" y="165"/>
                    </a:cubicBezTo>
                    <a:cubicBezTo>
                      <a:pt x="1082" y="191"/>
                      <a:pt x="1082" y="216"/>
                      <a:pt x="1082" y="241"/>
                    </a:cubicBezTo>
                    <a:cubicBezTo>
                      <a:pt x="1086" y="243"/>
                      <a:pt x="1089" y="244"/>
                      <a:pt x="1092" y="246"/>
                    </a:cubicBezTo>
                    <a:cubicBezTo>
                      <a:pt x="1092" y="386"/>
                      <a:pt x="1092" y="386"/>
                      <a:pt x="1092" y="386"/>
                    </a:cubicBezTo>
                    <a:cubicBezTo>
                      <a:pt x="1089" y="384"/>
                      <a:pt x="1086" y="383"/>
                      <a:pt x="1082" y="382"/>
                    </a:cubicBezTo>
                    <a:cubicBezTo>
                      <a:pt x="1082" y="407"/>
                      <a:pt x="1082" y="432"/>
                      <a:pt x="1082" y="457"/>
                    </a:cubicBezTo>
                    <a:cubicBezTo>
                      <a:pt x="1092" y="460"/>
                      <a:pt x="1092" y="460"/>
                      <a:pt x="1092" y="460"/>
                    </a:cubicBezTo>
                    <a:cubicBezTo>
                      <a:pt x="1092" y="493"/>
                      <a:pt x="1092" y="493"/>
                      <a:pt x="1092" y="493"/>
                    </a:cubicBezTo>
                    <a:cubicBezTo>
                      <a:pt x="1089" y="492"/>
                      <a:pt x="1086" y="491"/>
                      <a:pt x="1082" y="490"/>
                    </a:cubicBezTo>
                    <a:cubicBezTo>
                      <a:pt x="1082" y="515"/>
                      <a:pt x="1082" y="540"/>
                      <a:pt x="1082" y="565"/>
                    </a:cubicBezTo>
                    <a:cubicBezTo>
                      <a:pt x="1086" y="566"/>
                      <a:pt x="1089" y="567"/>
                      <a:pt x="1092" y="568"/>
                    </a:cubicBezTo>
                    <a:cubicBezTo>
                      <a:pt x="1092" y="600"/>
                      <a:pt x="1092" y="600"/>
                      <a:pt x="1092" y="600"/>
                    </a:cubicBezTo>
                    <a:cubicBezTo>
                      <a:pt x="1089" y="600"/>
                      <a:pt x="1086" y="599"/>
                      <a:pt x="1082" y="598"/>
                    </a:cubicBezTo>
                    <a:cubicBezTo>
                      <a:pt x="1082" y="623"/>
                      <a:pt x="1082" y="649"/>
                      <a:pt x="1082" y="674"/>
                    </a:cubicBezTo>
                    <a:cubicBezTo>
                      <a:pt x="1092" y="675"/>
                      <a:pt x="1092" y="675"/>
                      <a:pt x="1092" y="675"/>
                    </a:cubicBezTo>
                    <a:cubicBezTo>
                      <a:pt x="1092" y="707"/>
                      <a:pt x="1092" y="707"/>
                      <a:pt x="1092" y="707"/>
                    </a:cubicBezTo>
                    <a:cubicBezTo>
                      <a:pt x="1089" y="707"/>
                      <a:pt x="1086" y="707"/>
                      <a:pt x="1082" y="706"/>
                    </a:cubicBezTo>
                    <a:cubicBezTo>
                      <a:pt x="1082" y="732"/>
                      <a:pt x="1082" y="757"/>
                      <a:pt x="1082" y="782"/>
                    </a:cubicBezTo>
                    <a:cubicBezTo>
                      <a:pt x="1086" y="782"/>
                      <a:pt x="1089" y="782"/>
                      <a:pt x="1092" y="782"/>
                    </a:cubicBezTo>
                    <a:cubicBezTo>
                      <a:pt x="1092" y="829"/>
                      <a:pt x="1092" y="829"/>
                      <a:pt x="1092" y="829"/>
                    </a:cubicBezTo>
                    <a:cubicBezTo>
                      <a:pt x="1050" y="829"/>
                      <a:pt x="1050" y="829"/>
                      <a:pt x="1050" y="829"/>
                    </a:cubicBezTo>
                    <a:cubicBezTo>
                      <a:pt x="1050" y="669"/>
                      <a:pt x="1050" y="669"/>
                      <a:pt x="1050" y="669"/>
                    </a:cubicBezTo>
                    <a:cubicBezTo>
                      <a:pt x="1059" y="670"/>
                      <a:pt x="1059" y="670"/>
                      <a:pt x="1059" y="670"/>
                    </a:cubicBezTo>
                    <a:cubicBezTo>
                      <a:pt x="1059" y="645"/>
                      <a:pt x="1059" y="619"/>
                      <a:pt x="1059" y="593"/>
                    </a:cubicBezTo>
                    <a:cubicBezTo>
                      <a:pt x="1056" y="593"/>
                      <a:pt x="1053" y="592"/>
                      <a:pt x="1050" y="591"/>
                    </a:cubicBezTo>
                    <a:cubicBezTo>
                      <a:pt x="1050" y="335"/>
                      <a:pt x="1050" y="335"/>
                      <a:pt x="1050" y="335"/>
                    </a:cubicBezTo>
                    <a:cubicBezTo>
                      <a:pt x="1059" y="339"/>
                      <a:pt x="1059" y="339"/>
                      <a:pt x="1059" y="339"/>
                    </a:cubicBezTo>
                    <a:cubicBezTo>
                      <a:pt x="1059" y="313"/>
                      <a:pt x="1059" y="288"/>
                      <a:pt x="1059" y="262"/>
                    </a:cubicBezTo>
                    <a:cubicBezTo>
                      <a:pt x="1050" y="257"/>
                      <a:pt x="1050" y="257"/>
                      <a:pt x="1050" y="257"/>
                    </a:cubicBezTo>
                    <a:lnTo>
                      <a:pt x="1050" y="105"/>
                    </a:lnTo>
                    <a:close/>
                    <a:moveTo>
                      <a:pt x="1007" y="78"/>
                    </a:moveTo>
                    <a:cubicBezTo>
                      <a:pt x="1050" y="105"/>
                      <a:pt x="1050" y="105"/>
                      <a:pt x="1050" y="105"/>
                    </a:cubicBezTo>
                    <a:cubicBezTo>
                      <a:pt x="1050" y="257"/>
                      <a:pt x="1050" y="257"/>
                      <a:pt x="1050" y="257"/>
                    </a:cubicBezTo>
                    <a:cubicBezTo>
                      <a:pt x="1040" y="252"/>
                      <a:pt x="1040" y="252"/>
                      <a:pt x="1040" y="252"/>
                    </a:cubicBezTo>
                    <a:cubicBezTo>
                      <a:pt x="1040" y="278"/>
                      <a:pt x="1040" y="304"/>
                      <a:pt x="1040" y="330"/>
                    </a:cubicBezTo>
                    <a:cubicBezTo>
                      <a:pt x="1050" y="335"/>
                      <a:pt x="1050" y="335"/>
                      <a:pt x="1050" y="335"/>
                    </a:cubicBezTo>
                    <a:cubicBezTo>
                      <a:pt x="1050" y="591"/>
                      <a:pt x="1050" y="591"/>
                      <a:pt x="1050" y="591"/>
                    </a:cubicBezTo>
                    <a:cubicBezTo>
                      <a:pt x="1046" y="591"/>
                      <a:pt x="1043" y="590"/>
                      <a:pt x="1040" y="589"/>
                    </a:cubicBezTo>
                    <a:cubicBezTo>
                      <a:pt x="1040" y="615"/>
                      <a:pt x="1040" y="641"/>
                      <a:pt x="1040" y="668"/>
                    </a:cubicBezTo>
                    <a:cubicBezTo>
                      <a:pt x="1050" y="669"/>
                      <a:pt x="1050" y="669"/>
                      <a:pt x="1050" y="669"/>
                    </a:cubicBezTo>
                    <a:cubicBezTo>
                      <a:pt x="1050" y="829"/>
                      <a:pt x="1050" y="829"/>
                      <a:pt x="1050" y="829"/>
                    </a:cubicBezTo>
                    <a:cubicBezTo>
                      <a:pt x="1007" y="829"/>
                      <a:pt x="1007" y="829"/>
                      <a:pt x="1007" y="829"/>
                    </a:cubicBezTo>
                    <a:cubicBezTo>
                      <a:pt x="1007" y="779"/>
                      <a:pt x="1007" y="779"/>
                      <a:pt x="1007" y="779"/>
                    </a:cubicBezTo>
                    <a:cubicBezTo>
                      <a:pt x="1010" y="779"/>
                      <a:pt x="1014" y="779"/>
                      <a:pt x="1017" y="779"/>
                    </a:cubicBezTo>
                    <a:cubicBezTo>
                      <a:pt x="1017" y="752"/>
                      <a:pt x="1017" y="726"/>
                      <a:pt x="1017" y="699"/>
                    </a:cubicBezTo>
                    <a:cubicBezTo>
                      <a:pt x="1014" y="699"/>
                      <a:pt x="1010" y="698"/>
                      <a:pt x="1007" y="698"/>
                    </a:cubicBezTo>
                    <a:cubicBezTo>
                      <a:pt x="1007" y="663"/>
                      <a:pt x="1007" y="663"/>
                      <a:pt x="1007" y="663"/>
                    </a:cubicBezTo>
                    <a:cubicBezTo>
                      <a:pt x="1017" y="664"/>
                      <a:pt x="1017" y="664"/>
                      <a:pt x="1017" y="664"/>
                    </a:cubicBezTo>
                    <a:cubicBezTo>
                      <a:pt x="1017" y="638"/>
                      <a:pt x="1017" y="611"/>
                      <a:pt x="1017" y="584"/>
                    </a:cubicBezTo>
                    <a:cubicBezTo>
                      <a:pt x="1007" y="582"/>
                      <a:pt x="1007" y="582"/>
                      <a:pt x="1007" y="582"/>
                    </a:cubicBezTo>
                    <a:cubicBezTo>
                      <a:pt x="1007" y="547"/>
                      <a:pt x="1007" y="547"/>
                      <a:pt x="1007" y="547"/>
                    </a:cubicBezTo>
                    <a:cubicBezTo>
                      <a:pt x="1010" y="548"/>
                      <a:pt x="1014" y="549"/>
                      <a:pt x="1017" y="550"/>
                    </a:cubicBezTo>
                    <a:cubicBezTo>
                      <a:pt x="1017" y="523"/>
                      <a:pt x="1017" y="496"/>
                      <a:pt x="1017" y="470"/>
                    </a:cubicBezTo>
                    <a:cubicBezTo>
                      <a:pt x="1007" y="467"/>
                      <a:pt x="1007" y="467"/>
                      <a:pt x="1007" y="467"/>
                    </a:cubicBezTo>
                    <a:cubicBezTo>
                      <a:pt x="1007" y="316"/>
                      <a:pt x="1007" y="316"/>
                      <a:pt x="1007" y="316"/>
                    </a:cubicBezTo>
                    <a:cubicBezTo>
                      <a:pt x="1010" y="317"/>
                      <a:pt x="1014" y="319"/>
                      <a:pt x="1017" y="320"/>
                    </a:cubicBezTo>
                    <a:cubicBezTo>
                      <a:pt x="1017" y="294"/>
                      <a:pt x="1017" y="267"/>
                      <a:pt x="1017" y="240"/>
                    </a:cubicBezTo>
                    <a:cubicBezTo>
                      <a:pt x="1007" y="235"/>
                      <a:pt x="1007" y="235"/>
                      <a:pt x="1007" y="235"/>
                    </a:cubicBezTo>
                    <a:lnTo>
                      <a:pt x="1007" y="78"/>
                    </a:lnTo>
                    <a:close/>
                    <a:moveTo>
                      <a:pt x="965" y="50"/>
                    </a:moveTo>
                    <a:cubicBezTo>
                      <a:pt x="1007" y="78"/>
                      <a:pt x="1007" y="78"/>
                      <a:pt x="1007" y="78"/>
                    </a:cubicBezTo>
                    <a:cubicBezTo>
                      <a:pt x="1007" y="235"/>
                      <a:pt x="1007" y="235"/>
                      <a:pt x="1007" y="235"/>
                    </a:cubicBezTo>
                    <a:cubicBezTo>
                      <a:pt x="998" y="231"/>
                      <a:pt x="998" y="231"/>
                      <a:pt x="998" y="231"/>
                    </a:cubicBezTo>
                    <a:cubicBezTo>
                      <a:pt x="998" y="258"/>
                      <a:pt x="998" y="285"/>
                      <a:pt x="998" y="312"/>
                    </a:cubicBezTo>
                    <a:cubicBezTo>
                      <a:pt x="1001" y="313"/>
                      <a:pt x="1004" y="315"/>
                      <a:pt x="1007" y="316"/>
                    </a:cubicBezTo>
                    <a:cubicBezTo>
                      <a:pt x="1007" y="467"/>
                      <a:pt x="1007" y="467"/>
                      <a:pt x="1007" y="467"/>
                    </a:cubicBezTo>
                    <a:cubicBezTo>
                      <a:pt x="998" y="464"/>
                      <a:pt x="998" y="464"/>
                      <a:pt x="998" y="464"/>
                    </a:cubicBezTo>
                    <a:cubicBezTo>
                      <a:pt x="998" y="491"/>
                      <a:pt x="998" y="518"/>
                      <a:pt x="998" y="545"/>
                    </a:cubicBezTo>
                    <a:cubicBezTo>
                      <a:pt x="1001" y="546"/>
                      <a:pt x="1004" y="547"/>
                      <a:pt x="1007" y="547"/>
                    </a:cubicBezTo>
                    <a:cubicBezTo>
                      <a:pt x="1007" y="582"/>
                      <a:pt x="1007" y="582"/>
                      <a:pt x="1007" y="582"/>
                    </a:cubicBezTo>
                    <a:cubicBezTo>
                      <a:pt x="998" y="580"/>
                      <a:pt x="998" y="580"/>
                      <a:pt x="998" y="580"/>
                    </a:cubicBezTo>
                    <a:cubicBezTo>
                      <a:pt x="998" y="607"/>
                      <a:pt x="998" y="635"/>
                      <a:pt x="998" y="662"/>
                    </a:cubicBezTo>
                    <a:cubicBezTo>
                      <a:pt x="1007" y="663"/>
                      <a:pt x="1007" y="663"/>
                      <a:pt x="1007" y="663"/>
                    </a:cubicBezTo>
                    <a:cubicBezTo>
                      <a:pt x="1007" y="698"/>
                      <a:pt x="1007" y="698"/>
                      <a:pt x="1007" y="698"/>
                    </a:cubicBezTo>
                    <a:cubicBezTo>
                      <a:pt x="1004" y="698"/>
                      <a:pt x="1001" y="697"/>
                      <a:pt x="998" y="697"/>
                    </a:cubicBezTo>
                    <a:cubicBezTo>
                      <a:pt x="998" y="724"/>
                      <a:pt x="998" y="751"/>
                      <a:pt x="998" y="778"/>
                    </a:cubicBezTo>
                    <a:cubicBezTo>
                      <a:pt x="1001" y="778"/>
                      <a:pt x="1004" y="778"/>
                      <a:pt x="1007" y="779"/>
                    </a:cubicBezTo>
                    <a:cubicBezTo>
                      <a:pt x="1007" y="829"/>
                      <a:pt x="1007" y="829"/>
                      <a:pt x="1007" y="829"/>
                    </a:cubicBezTo>
                    <a:cubicBezTo>
                      <a:pt x="965" y="829"/>
                      <a:pt x="965" y="829"/>
                      <a:pt x="965" y="829"/>
                    </a:cubicBezTo>
                    <a:cubicBezTo>
                      <a:pt x="965" y="537"/>
                      <a:pt x="965" y="537"/>
                      <a:pt x="965" y="537"/>
                    </a:cubicBezTo>
                    <a:cubicBezTo>
                      <a:pt x="968" y="538"/>
                      <a:pt x="971" y="539"/>
                      <a:pt x="975" y="539"/>
                    </a:cubicBezTo>
                    <a:cubicBezTo>
                      <a:pt x="975" y="512"/>
                      <a:pt x="975" y="484"/>
                      <a:pt x="975" y="457"/>
                    </a:cubicBezTo>
                    <a:cubicBezTo>
                      <a:pt x="971" y="456"/>
                      <a:pt x="968" y="455"/>
                      <a:pt x="965" y="454"/>
                    </a:cubicBezTo>
                    <a:cubicBezTo>
                      <a:pt x="965" y="417"/>
                      <a:pt x="965" y="417"/>
                      <a:pt x="965" y="417"/>
                    </a:cubicBezTo>
                    <a:cubicBezTo>
                      <a:pt x="968" y="418"/>
                      <a:pt x="971" y="419"/>
                      <a:pt x="975" y="421"/>
                    </a:cubicBezTo>
                    <a:cubicBezTo>
                      <a:pt x="975" y="393"/>
                      <a:pt x="975" y="365"/>
                      <a:pt x="975" y="338"/>
                    </a:cubicBezTo>
                    <a:cubicBezTo>
                      <a:pt x="971" y="336"/>
                      <a:pt x="968" y="335"/>
                      <a:pt x="965" y="334"/>
                    </a:cubicBezTo>
                    <a:cubicBezTo>
                      <a:pt x="965" y="178"/>
                      <a:pt x="965" y="178"/>
                      <a:pt x="965" y="178"/>
                    </a:cubicBezTo>
                    <a:cubicBezTo>
                      <a:pt x="968" y="179"/>
                      <a:pt x="971" y="181"/>
                      <a:pt x="975" y="183"/>
                    </a:cubicBezTo>
                    <a:cubicBezTo>
                      <a:pt x="975" y="155"/>
                      <a:pt x="975" y="128"/>
                      <a:pt x="975" y="100"/>
                    </a:cubicBezTo>
                    <a:cubicBezTo>
                      <a:pt x="971" y="98"/>
                      <a:pt x="968" y="96"/>
                      <a:pt x="965" y="94"/>
                    </a:cubicBezTo>
                    <a:lnTo>
                      <a:pt x="965" y="50"/>
                    </a:lnTo>
                    <a:close/>
                    <a:moveTo>
                      <a:pt x="923" y="23"/>
                    </a:moveTo>
                    <a:cubicBezTo>
                      <a:pt x="965" y="50"/>
                      <a:pt x="965" y="50"/>
                      <a:pt x="965" y="50"/>
                    </a:cubicBezTo>
                    <a:cubicBezTo>
                      <a:pt x="965" y="94"/>
                      <a:pt x="965" y="94"/>
                      <a:pt x="965" y="94"/>
                    </a:cubicBezTo>
                    <a:cubicBezTo>
                      <a:pt x="962" y="92"/>
                      <a:pt x="959" y="90"/>
                      <a:pt x="955" y="88"/>
                    </a:cubicBezTo>
                    <a:cubicBezTo>
                      <a:pt x="955" y="116"/>
                      <a:pt x="955" y="144"/>
                      <a:pt x="955" y="172"/>
                    </a:cubicBezTo>
                    <a:cubicBezTo>
                      <a:pt x="959" y="174"/>
                      <a:pt x="962" y="176"/>
                      <a:pt x="965" y="178"/>
                    </a:cubicBezTo>
                    <a:cubicBezTo>
                      <a:pt x="965" y="334"/>
                      <a:pt x="965" y="334"/>
                      <a:pt x="965" y="334"/>
                    </a:cubicBezTo>
                    <a:cubicBezTo>
                      <a:pt x="962" y="333"/>
                      <a:pt x="959" y="331"/>
                      <a:pt x="955" y="330"/>
                    </a:cubicBezTo>
                    <a:cubicBezTo>
                      <a:pt x="955" y="358"/>
                      <a:pt x="955" y="386"/>
                      <a:pt x="955" y="414"/>
                    </a:cubicBezTo>
                    <a:cubicBezTo>
                      <a:pt x="959" y="415"/>
                      <a:pt x="962" y="416"/>
                      <a:pt x="965" y="417"/>
                    </a:cubicBezTo>
                    <a:cubicBezTo>
                      <a:pt x="965" y="454"/>
                      <a:pt x="965" y="454"/>
                      <a:pt x="965" y="454"/>
                    </a:cubicBezTo>
                    <a:cubicBezTo>
                      <a:pt x="962" y="453"/>
                      <a:pt x="959" y="452"/>
                      <a:pt x="955" y="451"/>
                    </a:cubicBezTo>
                    <a:cubicBezTo>
                      <a:pt x="955" y="479"/>
                      <a:pt x="955" y="507"/>
                      <a:pt x="955" y="535"/>
                    </a:cubicBezTo>
                    <a:cubicBezTo>
                      <a:pt x="959" y="536"/>
                      <a:pt x="962" y="536"/>
                      <a:pt x="965" y="537"/>
                    </a:cubicBezTo>
                    <a:cubicBezTo>
                      <a:pt x="965" y="829"/>
                      <a:pt x="965" y="829"/>
                      <a:pt x="965" y="829"/>
                    </a:cubicBezTo>
                    <a:cubicBezTo>
                      <a:pt x="923" y="829"/>
                      <a:pt x="923" y="829"/>
                      <a:pt x="923" y="829"/>
                    </a:cubicBezTo>
                    <a:cubicBezTo>
                      <a:pt x="923" y="775"/>
                      <a:pt x="923" y="775"/>
                      <a:pt x="923" y="775"/>
                    </a:cubicBezTo>
                    <a:cubicBezTo>
                      <a:pt x="926" y="775"/>
                      <a:pt x="929" y="775"/>
                      <a:pt x="932" y="775"/>
                    </a:cubicBezTo>
                    <a:cubicBezTo>
                      <a:pt x="932" y="747"/>
                      <a:pt x="932" y="718"/>
                      <a:pt x="932" y="690"/>
                    </a:cubicBezTo>
                    <a:cubicBezTo>
                      <a:pt x="929" y="689"/>
                      <a:pt x="926" y="689"/>
                      <a:pt x="923" y="688"/>
                    </a:cubicBezTo>
                    <a:cubicBezTo>
                      <a:pt x="923" y="527"/>
                      <a:pt x="923" y="527"/>
                      <a:pt x="923" y="527"/>
                    </a:cubicBezTo>
                    <a:cubicBezTo>
                      <a:pt x="926" y="528"/>
                      <a:pt x="929" y="528"/>
                      <a:pt x="932" y="529"/>
                    </a:cubicBezTo>
                    <a:cubicBezTo>
                      <a:pt x="932" y="501"/>
                      <a:pt x="932" y="472"/>
                      <a:pt x="932" y="443"/>
                    </a:cubicBezTo>
                    <a:cubicBezTo>
                      <a:pt x="923" y="440"/>
                      <a:pt x="923" y="440"/>
                      <a:pt x="923" y="440"/>
                    </a:cubicBezTo>
                    <a:cubicBezTo>
                      <a:pt x="923" y="279"/>
                      <a:pt x="923" y="279"/>
                      <a:pt x="923" y="279"/>
                    </a:cubicBezTo>
                    <a:cubicBezTo>
                      <a:pt x="926" y="280"/>
                      <a:pt x="929" y="282"/>
                      <a:pt x="932" y="283"/>
                    </a:cubicBezTo>
                    <a:cubicBezTo>
                      <a:pt x="932" y="254"/>
                      <a:pt x="932" y="226"/>
                      <a:pt x="932" y="197"/>
                    </a:cubicBezTo>
                    <a:cubicBezTo>
                      <a:pt x="923" y="192"/>
                      <a:pt x="923" y="192"/>
                      <a:pt x="923" y="192"/>
                    </a:cubicBezTo>
                    <a:lnTo>
                      <a:pt x="923" y="23"/>
                    </a:lnTo>
                    <a:close/>
                    <a:moveTo>
                      <a:pt x="851" y="23"/>
                    </a:moveTo>
                    <a:cubicBezTo>
                      <a:pt x="887" y="0"/>
                      <a:pt x="887" y="0"/>
                      <a:pt x="887" y="0"/>
                    </a:cubicBezTo>
                    <a:cubicBezTo>
                      <a:pt x="923" y="23"/>
                      <a:pt x="923" y="23"/>
                      <a:pt x="923" y="23"/>
                    </a:cubicBezTo>
                    <a:cubicBezTo>
                      <a:pt x="923" y="192"/>
                      <a:pt x="923" y="192"/>
                      <a:pt x="923" y="192"/>
                    </a:cubicBezTo>
                    <a:cubicBezTo>
                      <a:pt x="913" y="188"/>
                      <a:pt x="913" y="188"/>
                      <a:pt x="913" y="188"/>
                    </a:cubicBezTo>
                    <a:cubicBezTo>
                      <a:pt x="913" y="217"/>
                      <a:pt x="913" y="246"/>
                      <a:pt x="913" y="275"/>
                    </a:cubicBezTo>
                    <a:cubicBezTo>
                      <a:pt x="916" y="276"/>
                      <a:pt x="919" y="277"/>
                      <a:pt x="923" y="279"/>
                    </a:cubicBezTo>
                    <a:cubicBezTo>
                      <a:pt x="923" y="440"/>
                      <a:pt x="923" y="440"/>
                      <a:pt x="923" y="440"/>
                    </a:cubicBezTo>
                    <a:cubicBezTo>
                      <a:pt x="913" y="438"/>
                      <a:pt x="913" y="438"/>
                      <a:pt x="913" y="438"/>
                    </a:cubicBezTo>
                    <a:cubicBezTo>
                      <a:pt x="913" y="467"/>
                      <a:pt x="913" y="496"/>
                      <a:pt x="913" y="525"/>
                    </a:cubicBezTo>
                    <a:cubicBezTo>
                      <a:pt x="916" y="525"/>
                      <a:pt x="919" y="526"/>
                      <a:pt x="923" y="527"/>
                    </a:cubicBezTo>
                    <a:cubicBezTo>
                      <a:pt x="923" y="688"/>
                      <a:pt x="923" y="688"/>
                      <a:pt x="923" y="688"/>
                    </a:cubicBezTo>
                    <a:cubicBezTo>
                      <a:pt x="919" y="688"/>
                      <a:pt x="916" y="688"/>
                      <a:pt x="913" y="687"/>
                    </a:cubicBezTo>
                    <a:cubicBezTo>
                      <a:pt x="913" y="716"/>
                      <a:pt x="913" y="745"/>
                      <a:pt x="913" y="774"/>
                    </a:cubicBezTo>
                    <a:cubicBezTo>
                      <a:pt x="916" y="775"/>
                      <a:pt x="919" y="775"/>
                      <a:pt x="923" y="775"/>
                    </a:cubicBezTo>
                    <a:cubicBezTo>
                      <a:pt x="923" y="829"/>
                      <a:pt x="923" y="829"/>
                      <a:pt x="923" y="829"/>
                    </a:cubicBezTo>
                    <a:cubicBezTo>
                      <a:pt x="851" y="829"/>
                      <a:pt x="851" y="829"/>
                      <a:pt x="851" y="829"/>
                    </a:cubicBezTo>
                    <a:cubicBezTo>
                      <a:pt x="851" y="775"/>
                      <a:pt x="851" y="775"/>
                      <a:pt x="851" y="775"/>
                    </a:cubicBezTo>
                    <a:cubicBezTo>
                      <a:pt x="854" y="775"/>
                      <a:pt x="857" y="775"/>
                      <a:pt x="860" y="774"/>
                    </a:cubicBezTo>
                    <a:cubicBezTo>
                      <a:pt x="860" y="745"/>
                      <a:pt x="860" y="716"/>
                      <a:pt x="860" y="687"/>
                    </a:cubicBezTo>
                    <a:cubicBezTo>
                      <a:pt x="857" y="688"/>
                      <a:pt x="854" y="688"/>
                      <a:pt x="851" y="688"/>
                    </a:cubicBezTo>
                    <a:cubicBezTo>
                      <a:pt x="851" y="527"/>
                      <a:pt x="851" y="527"/>
                      <a:pt x="851" y="527"/>
                    </a:cubicBezTo>
                    <a:cubicBezTo>
                      <a:pt x="854" y="526"/>
                      <a:pt x="857" y="525"/>
                      <a:pt x="860" y="525"/>
                    </a:cubicBezTo>
                    <a:cubicBezTo>
                      <a:pt x="860" y="496"/>
                      <a:pt x="860" y="467"/>
                      <a:pt x="860" y="438"/>
                    </a:cubicBezTo>
                    <a:cubicBezTo>
                      <a:pt x="851" y="440"/>
                      <a:pt x="851" y="440"/>
                      <a:pt x="851" y="440"/>
                    </a:cubicBezTo>
                    <a:cubicBezTo>
                      <a:pt x="851" y="403"/>
                      <a:pt x="851" y="403"/>
                      <a:pt x="851" y="403"/>
                    </a:cubicBezTo>
                    <a:cubicBezTo>
                      <a:pt x="854" y="402"/>
                      <a:pt x="857" y="401"/>
                      <a:pt x="860" y="400"/>
                    </a:cubicBezTo>
                    <a:cubicBezTo>
                      <a:pt x="860" y="371"/>
                      <a:pt x="860" y="342"/>
                      <a:pt x="860" y="313"/>
                    </a:cubicBezTo>
                    <a:cubicBezTo>
                      <a:pt x="857" y="314"/>
                      <a:pt x="854" y="315"/>
                      <a:pt x="851" y="316"/>
                    </a:cubicBezTo>
                    <a:lnTo>
                      <a:pt x="851" y="23"/>
                    </a:lnTo>
                    <a:close/>
                    <a:moveTo>
                      <a:pt x="808" y="50"/>
                    </a:moveTo>
                    <a:cubicBezTo>
                      <a:pt x="851" y="23"/>
                      <a:pt x="851" y="23"/>
                      <a:pt x="851" y="23"/>
                    </a:cubicBezTo>
                    <a:cubicBezTo>
                      <a:pt x="851" y="316"/>
                      <a:pt x="851" y="316"/>
                      <a:pt x="851" y="316"/>
                    </a:cubicBezTo>
                    <a:cubicBezTo>
                      <a:pt x="847" y="318"/>
                      <a:pt x="844" y="319"/>
                      <a:pt x="841" y="320"/>
                    </a:cubicBezTo>
                    <a:cubicBezTo>
                      <a:pt x="841" y="349"/>
                      <a:pt x="841" y="378"/>
                      <a:pt x="841" y="406"/>
                    </a:cubicBezTo>
                    <a:cubicBezTo>
                      <a:pt x="844" y="405"/>
                      <a:pt x="847" y="404"/>
                      <a:pt x="851" y="403"/>
                    </a:cubicBezTo>
                    <a:cubicBezTo>
                      <a:pt x="851" y="440"/>
                      <a:pt x="851" y="440"/>
                      <a:pt x="851" y="440"/>
                    </a:cubicBezTo>
                    <a:cubicBezTo>
                      <a:pt x="841" y="443"/>
                      <a:pt x="841" y="443"/>
                      <a:pt x="841" y="443"/>
                    </a:cubicBezTo>
                    <a:cubicBezTo>
                      <a:pt x="841" y="472"/>
                      <a:pt x="841" y="501"/>
                      <a:pt x="841" y="529"/>
                    </a:cubicBezTo>
                    <a:cubicBezTo>
                      <a:pt x="844" y="528"/>
                      <a:pt x="847" y="528"/>
                      <a:pt x="851" y="527"/>
                    </a:cubicBezTo>
                    <a:cubicBezTo>
                      <a:pt x="851" y="688"/>
                      <a:pt x="851" y="688"/>
                      <a:pt x="851" y="688"/>
                    </a:cubicBezTo>
                    <a:cubicBezTo>
                      <a:pt x="847" y="689"/>
                      <a:pt x="844" y="689"/>
                      <a:pt x="841" y="690"/>
                    </a:cubicBezTo>
                    <a:cubicBezTo>
                      <a:pt x="841" y="718"/>
                      <a:pt x="841" y="747"/>
                      <a:pt x="841" y="775"/>
                    </a:cubicBezTo>
                    <a:cubicBezTo>
                      <a:pt x="844" y="775"/>
                      <a:pt x="847" y="775"/>
                      <a:pt x="851" y="775"/>
                    </a:cubicBezTo>
                    <a:cubicBezTo>
                      <a:pt x="851" y="829"/>
                      <a:pt x="851" y="829"/>
                      <a:pt x="851" y="829"/>
                    </a:cubicBezTo>
                    <a:cubicBezTo>
                      <a:pt x="808" y="829"/>
                      <a:pt x="808" y="829"/>
                      <a:pt x="808" y="829"/>
                    </a:cubicBezTo>
                    <a:cubicBezTo>
                      <a:pt x="808" y="657"/>
                      <a:pt x="808" y="657"/>
                      <a:pt x="808" y="657"/>
                    </a:cubicBezTo>
                    <a:cubicBezTo>
                      <a:pt x="818" y="656"/>
                      <a:pt x="818" y="656"/>
                      <a:pt x="818" y="656"/>
                    </a:cubicBezTo>
                    <a:cubicBezTo>
                      <a:pt x="818" y="627"/>
                      <a:pt x="818" y="600"/>
                      <a:pt x="818" y="571"/>
                    </a:cubicBezTo>
                    <a:cubicBezTo>
                      <a:pt x="808" y="573"/>
                      <a:pt x="808" y="573"/>
                      <a:pt x="808" y="573"/>
                    </a:cubicBezTo>
                    <a:cubicBezTo>
                      <a:pt x="808" y="537"/>
                      <a:pt x="808" y="537"/>
                      <a:pt x="808" y="537"/>
                    </a:cubicBezTo>
                    <a:cubicBezTo>
                      <a:pt x="812" y="536"/>
                      <a:pt x="815" y="536"/>
                      <a:pt x="818" y="535"/>
                    </a:cubicBezTo>
                    <a:cubicBezTo>
                      <a:pt x="818" y="507"/>
                      <a:pt x="818" y="479"/>
                      <a:pt x="818" y="451"/>
                    </a:cubicBezTo>
                    <a:cubicBezTo>
                      <a:pt x="815" y="452"/>
                      <a:pt x="812" y="453"/>
                      <a:pt x="808" y="454"/>
                    </a:cubicBezTo>
                    <a:cubicBezTo>
                      <a:pt x="808" y="297"/>
                      <a:pt x="808" y="297"/>
                      <a:pt x="808" y="297"/>
                    </a:cubicBezTo>
                    <a:cubicBezTo>
                      <a:pt x="812" y="296"/>
                      <a:pt x="815" y="295"/>
                      <a:pt x="818" y="293"/>
                    </a:cubicBezTo>
                    <a:cubicBezTo>
                      <a:pt x="818" y="265"/>
                      <a:pt x="818" y="237"/>
                      <a:pt x="818" y="209"/>
                    </a:cubicBezTo>
                    <a:cubicBezTo>
                      <a:pt x="815" y="211"/>
                      <a:pt x="812" y="212"/>
                      <a:pt x="808" y="214"/>
                    </a:cubicBezTo>
                    <a:lnTo>
                      <a:pt x="808" y="50"/>
                    </a:lnTo>
                    <a:close/>
                    <a:moveTo>
                      <a:pt x="766" y="78"/>
                    </a:moveTo>
                    <a:cubicBezTo>
                      <a:pt x="808" y="50"/>
                      <a:pt x="808" y="50"/>
                      <a:pt x="808" y="50"/>
                    </a:cubicBezTo>
                    <a:cubicBezTo>
                      <a:pt x="808" y="214"/>
                      <a:pt x="808" y="214"/>
                      <a:pt x="808" y="214"/>
                    </a:cubicBezTo>
                    <a:cubicBezTo>
                      <a:pt x="805" y="216"/>
                      <a:pt x="802" y="217"/>
                      <a:pt x="799" y="219"/>
                    </a:cubicBezTo>
                    <a:cubicBezTo>
                      <a:pt x="799" y="246"/>
                      <a:pt x="799" y="274"/>
                      <a:pt x="799" y="302"/>
                    </a:cubicBezTo>
                    <a:cubicBezTo>
                      <a:pt x="802" y="300"/>
                      <a:pt x="805" y="299"/>
                      <a:pt x="808" y="297"/>
                    </a:cubicBezTo>
                    <a:cubicBezTo>
                      <a:pt x="808" y="454"/>
                      <a:pt x="808" y="454"/>
                      <a:pt x="808" y="454"/>
                    </a:cubicBezTo>
                    <a:cubicBezTo>
                      <a:pt x="805" y="455"/>
                      <a:pt x="802" y="456"/>
                      <a:pt x="799" y="457"/>
                    </a:cubicBezTo>
                    <a:cubicBezTo>
                      <a:pt x="799" y="484"/>
                      <a:pt x="799" y="512"/>
                      <a:pt x="799" y="539"/>
                    </a:cubicBezTo>
                    <a:cubicBezTo>
                      <a:pt x="802" y="539"/>
                      <a:pt x="805" y="538"/>
                      <a:pt x="808" y="537"/>
                    </a:cubicBezTo>
                    <a:cubicBezTo>
                      <a:pt x="808" y="573"/>
                      <a:pt x="808" y="573"/>
                      <a:pt x="808" y="573"/>
                    </a:cubicBezTo>
                    <a:cubicBezTo>
                      <a:pt x="799" y="575"/>
                      <a:pt x="799" y="575"/>
                      <a:pt x="799" y="575"/>
                    </a:cubicBezTo>
                    <a:cubicBezTo>
                      <a:pt x="799" y="603"/>
                      <a:pt x="799" y="631"/>
                      <a:pt x="799" y="658"/>
                    </a:cubicBezTo>
                    <a:cubicBezTo>
                      <a:pt x="808" y="657"/>
                      <a:pt x="808" y="657"/>
                      <a:pt x="808" y="657"/>
                    </a:cubicBezTo>
                    <a:cubicBezTo>
                      <a:pt x="808" y="829"/>
                      <a:pt x="808" y="829"/>
                      <a:pt x="808" y="829"/>
                    </a:cubicBezTo>
                    <a:cubicBezTo>
                      <a:pt x="766" y="829"/>
                      <a:pt x="766" y="829"/>
                      <a:pt x="766" y="829"/>
                    </a:cubicBezTo>
                    <a:cubicBezTo>
                      <a:pt x="766" y="779"/>
                      <a:pt x="766" y="779"/>
                      <a:pt x="766" y="779"/>
                    </a:cubicBezTo>
                    <a:cubicBezTo>
                      <a:pt x="769" y="778"/>
                      <a:pt x="772" y="778"/>
                      <a:pt x="776" y="778"/>
                    </a:cubicBezTo>
                    <a:cubicBezTo>
                      <a:pt x="776" y="751"/>
                      <a:pt x="776" y="724"/>
                      <a:pt x="776" y="697"/>
                    </a:cubicBezTo>
                    <a:cubicBezTo>
                      <a:pt x="772" y="697"/>
                      <a:pt x="769" y="698"/>
                      <a:pt x="766" y="698"/>
                    </a:cubicBezTo>
                    <a:cubicBezTo>
                      <a:pt x="766" y="316"/>
                      <a:pt x="766" y="316"/>
                      <a:pt x="766" y="316"/>
                    </a:cubicBezTo>
                    <a:cubicBezTo>
                      <a:pt x="769" y="315"/>
                      <a:pt x="772" y="313"/>
                      <a:pt x="776" y="312"/>
                    </a:cubicBezTo>
                    <a:cubicBezTo>
                      <a:pt x="776" y="285"/>
                      <a:pt x="776" y="258"/>
                      <a:pt x="776" y="231"/>
                    </a:cubicBezTo>
                    <a:cubicBezTo>
                      <a:pt x="766" y="235"/>
                      <a:pt x="766" y="235"/>
                      <a:pt x="766" y="235"/>
                    </a:cubicBezTo>
                    <a:cubicBezTo>
                      <a:pt x="766" y="200"/>
                      <a:pt x="766" y="200"/>
                      <a:pt x="766" y="200"/>
                    </a:cubicBezTo>
                    <a:cubicBezTo>
                      <a:pt x="776" y="195"/>
                      <a:pt x="776" y="195"/>
                      <a:pt x="776" y="195"/>
                    </a:cubicBezTo>
                    <a:cubicBezTo>
                      <a:pt x="776" y="168"/>
                      <a:pt x="776" y="141"/>
                      <a:pt x="776" y="114"/>
                    </a:cubicBezTo>
                    <a:cubicBezTo>
                      <a:pt x="772" y="116"/>
                      <a:pt x="769" y="118"/>
                      <a:pt x="766" y="120"/>
                    </a:cubicBezTo>
                    <a:lnTo>
                      <a:pt x="766" y="78"/>
                    </a:lnTo>
                    <a:close/>
                    <a:moveTo>
                      <a:pt x="724" y="105"/>
                    </a:moveTo>
                    <a:cubicBezTo>
                      <a:pt x="766" y="78"/>
                      <a:pt x="766" y="78"/>
                      <a:pt x="766" y="78"/>
                    </a:cubicBezTo>
                    <a:cubicBezTo>
                      <a:pt x="766" y="120"/>
                      <a:pt x="766" y="120"/>
                      <a:pt x="766" y="120"/>
                    </a:cubicBezTo>
                    <a:cubicBezTo>
                      <a:pt x="763" y="122"/>
                      <a:pt x="760" y="124"/>
                      <a:pt x="756" y="126"/>
                    </a:cubicBezTo>
                    <a:cubicBezTo>
                      <a:pt x="756" y="152"/>
                      <a:pt x="756" y="179"/>
                      <a:pt x="756" y="206"/>
                    </a:cubicBezTo>
                    <a:cubicBezTo>
                      <a:pt x="766" y="200"/>
                      <a:pt x="766" y="200"/>
                      <a:pt x="766" y="200"/>
                    </a:cubicBezTo>
                    <a:cubicBezTo>
                      <a:pt x="766" y="235"/>
                      <a:pt x="766" y="235"/>
                      <a:pt x="766" y="235"/>
                    </a:cubicBezTo>
                    <a:cubicBezTo>
                      <a:pt x="756" y="240"/>
                      <a:pt x="756" y="240"/>
                      <a:pt x="756" y="240"/>
                    </a:cubicBezTo>
                    <a:cubicBezTo>
                      <a:pt x="756" y="267"/>
                      <a:pt x="756" y="294"/>
                      <a:pt x="756" y="320"/>
                    </a:cubicBezTo>
                    <a:cubicBezTo>
                      <a:pt x="760" y="319"/>
                      <a:pt x="763" y="317"/>
                      <a:pt x="766" y="316"/>
                    </a:cubicBezTo>
                    <a:cubicBezTo>
                      <a:pt x="766" y="698"/>
                      <a:pt x="766" y="698"/>
                      <a:pt x="766" y="698"/>
                    </a:cubicBezTo>
                    <a:cubicBezTo>
                      <a:pt x="763" y="698"/>
                      <a:pt x="760" y="699"/>
                      <a:pt x="756" y="699"/>
                    </a:cubicBezTo>
                    <a:cubicBezTo>
                      <a:pt x="756" y="726"/>
                      <a:pt x="756" y="752"/>
                      <a:pt x="756" y="779"/>
                    </a:cubicBezTo>
                    <a:cubicBezTo>
                      <a:pt x="760" y="779"/>
                      <a:pt x="763" y="779"/>
                      <a:pt x="766" y="779"/>
                    </a:cubicBezTo>
                    <a:cubicBezTo>
                      <a:pt x="766" y="829"/>
                      <a:pt x="766" y="829"/>
                      <a:pt x="766" y="829"/>
                    </a:cubicBezTo>
                    <a:cubicBezTo>
                      <a:pt x="724" y="829"/>
                      <a:pt x="724" y="829"/>
                      <a:pt x="724" y="829"/>
                    </a:cubicBezTo>
                    <a:cubicBezTo>
                      <a:pt x="724" y="669"/>
                      <a:pt x="724" y="669"/>
                      <a:pt x="724" y="669"/>
                    </a:cubicBezTo>
                    <a:cubicBezTo>
                      <a:pt x="733" y="668"/>
                      <a:pt x="733" y="668"/>
                      <a:pt x="733" y="668"/>
                    </a:cubicBezTo>
                    <a:cubicBezTo>
                      <a:pt x="733" y="641"/>
                      <a:pt x="733" y="615"/>
                      <a:pt x="733" y="589"/>
                    </a:cubicBezTo>
                    <a:cubicBezTo>
                      <a:pt x="730" y="590"/>
                      <a:pt x="727" y="591"/>
                      <a:pt x="724" y="591"/>
                    </a:cubicBezTo>
                    <a:cubicBezTo>
                      <a:pt x="724" y="446"/>
                      <a:pt x="724" y="446"/>
                      <a:pt x="724" y="446"/>
                    </a:cubicBezTo>
                    <a:cubicBezTo>
                      <a:pt x="727" y="445"/>
                      <a:pt x="730" y="444"/>
                      <a:pt x="733" y="443"/>
                    </a:cubicBezTo>
                    <a:cubicBezTo>
                      <a:pt x="733" y="417"/>
                      <a:pt x="733" y="391"/>
                      <a:pt x="733" y="365"/>
                    </a:cubicBezTo>
                    <a:cubicBezTo>
                      <a:pt x="730" y="366"/>
                      <a:pt x="727" y="367"/>
                      <a:pt x="724" y="368"/>
                    </a:cubicBezTo>
                    <a:lnTo>
                      <a:pt x="724" y="105"/>
                    </a:lnTo>
                    <a:close/>
                    <a:moveTo>
                      <a:pt x="681" y="132"/>
                    </a:moveTo>
                    <a:cubicBezTo>
                      <a:pt x="724" y="105"/>
                      <a:pt x="724" y="105"/>
                      <a:pt x="724" y="105"/>
                    </a:cubicBezTo>
                    <a:cubicBezTo>
                      <a:pt x="724" y="368"/>
                      <a:pt x="724" y="368"/>
                      <a:pt x="724" y="368"/>
                    </a:cubicBezTo>
                    <a:cubicBezTo>
                      <a:pt x="720" y="370"/>
                      <a:pt x="717" y="371"/>
                      <a:pt x="714" y="372"/>
                    </a:cubicBezTo>
                    <a:cubicBezTo>
                      <a:pt x="714" y="398"/>
                      <a:pt x="714" y="424"/>
                      <a:pt x="714" y="449"/>
                    </a:cubicBezTo>
                    <a:cubicBezTo>
                      <a:pt x="717" y="448"/>
                      <a:pt x="720" y="447"/>
                      <a:pt x="724" y="446"/>
                    </a:cubicBezTo>
                    <a:cubicBezTo>
                      <a:pt x="724" y="591"/>
                      <a:pt x="724" y="591"/>
                      <a:pt x="724" y="591"/>
                    </a:cubicBezTo>
                    <a:cubicBezTo>
                      <a:pt x="720" y="592"/>
                      <a:pt x="717" y="593"/>
                      <a:pt x="714" y="593"/>
                    </a:cubicBezTo>
                    <a:cubicBezTo>
                      <a:pt x="714" y="619"/>
                      <a:pt x="714" y="645"/>
                      <a:pt x="714" y="670"/>
                    </a:cubicBezTo>
                    <a:cubicBezTo>
                      <a:pt x="724" y="669"/>
                      <a:pt x="724" y="669"/>
                      <a:pt x="724" y="669"/>
                    </a:cubicBezTo>
                    <a:cubicBezTo>
                      <a:pt x="724" y="829"/>
                      <a:pt x="724" y="829"/>
                      <a:pt x="724" y="829"/>
                    </a:cubicBezTo>
                    <a:cubicBezTo>
                      <a:pt x="681" y="829"/>
                      <a:pt x="681" y="829"/>
                      <a:pt x="681" y="829"/>
                    </a:cubicBezTo>
                    <a:cubicBezTo>
                      <a:pt x="681" y="782"/>
                      <a:pt x="681" y="782"/>
                      <a:pt x="681" y="782"/>
                    </a:cubicBezTo>
                    <a:cubicBezTo>
                      <a:pt x="685" y="782"/>
                      <a:pt x="688" y="782"/>
                      <a:pt x="691" y="782"/>
                    </a:cubicBezTo>
                    <a:cubicBezTo>
                      <a:pt x="691" y="757"/>
                      <a:pt x="691" y="732"/>
                      <a:pt x="691" y="706"/>
                    </a:cubicBezTo>
                    <a:cubicBezTo>
                      <a:pt x="688" y="707"/>
                      <a:pt x="685" y="707"/>
                      <a:pt x="681" y="707"/>
                    </a:cubicBezTo>
                    <a:cubicBezTo>
                      <a:pt x="681" y="675"/>
                      <a:pt x="681" y="675"/>
                      <a:pt x="681" y="675"/>
                    </a:cubicBezTo>
                    <a:cubicBezTo>
                      <a:pt x="691" y="674"/>
                      <a:pt x="691" y="674"/>
                      <a:pt x="691" y="674"/>
                    </a:cubicBezTo>
                    <a:cubicBezTo>
                      <a:pt x="691" y="649"/>
                      <a:pt x="691" y="623"/>
                      <a:pt x="691" y="598"/>
                    </a:cubicBezTo>
                    <a:cubicBezTo>
                      <a:pt x="688" y="599"/>
                      <a:pt x="685" y="600"/>
                      <a:pt x="681" y="600"/>
                    </a:cubicBezTo>
                    <a:cubicBezTo>
                      <a:pt x="681" y="568"/>
                      <a:pt x="681" y="568"/>
                      <a:pt x="681" y="568"/>
                    </a:cubicBezTo>
                    <a:cubicBezTo>
                      <a:pt x="685" y="567"/>
                      <a:pt x="688" y="566"/>
                      <a:pt x="691" y="565"/>
                    </a:cubicBezTo>
                    <a:cubicBezTo>
                      <a:pt x="691" y="540"/>
                      <a:pt x="691" y="515"/>
                      <a:pt x="691" y="490"/>
                    </a:cubicBezTo>
                    <a:cubicBezTo>
                      <a:pt x="688" y="491"/>
                      <a:pt x="685" y="492"/>
                      <a:pt x="681" y="493"/>
                    </a:cubicBezTo>
                    <a:cubicBezTo>
                      <a:pt x="681" y="460"/>
                      <a:pt x="681" y="460"/>
                      <a:pt x="681" y="460"/>
                    </a:cubicBezTo>
                    <a:cubicBezTo>
                      <a:pt x="691" y="457"/>
                      <a:pt x="691" y="457"/>
                      <a:pt x="691" y="457"/>
                    </a:cubicBezTo>
                    <a:cubicBezTo>
                      <a:pt x="691" y="432"/>
                      <a:pt x="691" y="407"/>
                      <a:pt x="691" y="382"/>
                    </a:cubicBezTo>
                    <a:cubicBezTo>
                      <a:pt x="688" y="383"/>
                      <a:pt x="685" y="384"/>
                      <a:pt x="681" y="386"/>
                    </a:cubicBezTo>
                    <a:cubicBezTo>
                      <a:pt x="681" y="353"/>
                      <a:pt x="681" y="353"/>
                      <a:pt x="681" y="353"/>
                    </a:cubicBezTo>
                    <a:cubicBezTo>
                      <a:pt x="691" y="349"/>
                      <a:pt x="691" y="349"/>
                      <a:pt x="691" y="349"/>
                    </a:cubicBezTo>
                    <a:cubicBezTo>
                      <a:pt x="691" y="324"/>
                      <a:pt x="691" y="299"/>
                      <a:pt x="691" y="274"/>
                    </a:cubicBezTo>
                    <a:cubicBezTo>
                      <a:pt x="681" y="279"/>
                      <a:pt x="681" y="279"/>
                      <a:pt x="681" y="279"/>
                    </a:cubicBezTo>
                    <a:cubicBezTo>
                      <a:pt x="681" y="246"/>
                      <a:pt x="681" y="246"/>
                      <a:pt x="681" y="246"/>
                    </a:cubicBezTo>
                    <a:cubicBezTo>
                      <a:pt x="685" y="244"/>
                      <a:pt x="688" y="243"/>
                      <a:pt x="691" y="241"/>
                    </a:cubicBezTo>
                    <a:cubicBezTo>
                      <a:pt x="691" y="216"/>
                      <a:pt x="691" y="191"/>
                      <a:pt x="691" y="165"/>
                    </a:cubicBezTo>
                    <a:cubicBezTo>
                      <a:pt x="681" y="171"/>
                      <a:pt x="681" y="171"/>
                      <a:pt x="681" y="171"/>
                    </a:cubicBezTo>
                    <a:lnTo>
                      <a:pt x="681" y="132"/>
                    </a:lnTo>
                    <a:close/>
                    <a:moveTo>
                      <a:pt x="529" y="230"/>
                    </a:moveTo>
                    <a:cubicBezTo>
                      <a:pt x="556" y="213"/>
                      <a:pt x="556" y="213"/>
                      <a:pt x="556" y="213"/>
                    </a:cubicBezTo>
                    <a:cubicBezTo>
                      <a:pt x="645" y="257"/>
                      <a:pt x="645" y="257"/>
                      <a:pt x="645" y="257"/>
                    </a:cubicBezTo>
                    <a:cubicBezTo>
                      <a:pt x="645" y="155"/>
                      <a:pt x="645" y="155"/>
                      <a:pt x="645" y="155"/>
                    </a:cubicBezTo>
                    <a:cubicBezTo>
                      <a:pt x="681" y="132"/>
                      <a:pt x="681" y="132"/>
                      <a:pt x="681" y="132"/>
                    </a:cubicBezTo>
                    <a:cubicBezTo>
                      <a:pt x="681" y="171"/>
                      <a:pt x="681" y="171"/>
                      <a:pt x="681" y="171"/>
                    </a:cubicBezTo>
                    <a:cubicBezTo>
                      <a:pt x="672" y="177"/>
                      <a:pt x="672" y="177"/>
                      <a:pt x="672" y="177"/>
                    </a:cubicBezTo>
                    <a:cubicBezTo>
                      <a:pt x="672" y="202"/>
                      <a:pt x="672" y="227"/>
                      <a:pt x="672" y="251"/>
                    </a:cubicBezTo>
                    <a:cubicBezTo>
                      <a:pt x="675" y="249"/>
                      <a:pt x="678" y="248"/>
                      <a:pt x="681" y="246"/>
                    </a:cubicBezTo>
                    <a:cubicBezTo>
                      <a:pt x="681" y="279"/>
                      <a:pt x="681" y="279"/>
                      <a:pt x="681" y="279"/>
                    </a:cubicBezTo>
                    <a:cubicBezTo>
                      <a:pt x="672" y="283"/>
                      <a:pt x="672" y="283"/>
                      <a:pt x="672" y="283"/>
                    </a:cubicBezTo>
                    <a:cubicBezTo>
                      <a:pt x="672" y="308"/>
                      <a:pt x="672" y="333"/>
                      <a:pt x="672" y="357"/>
                    </a:cubicBezTo>
                    <a:cubicBezTo>
                      <a:pt x="681" y="353"/>
                      <a:pt x="681" y="353"/>
                      <a:pt x="681" y="353"/>
                    </a:cubicBezTo>
                    <a:cubicBezTo>
                      <a:pt x="681" y="386"/>
                      <a:pt x="681" y="386"/>
                      <a:pt x="681" y="386"/>
                    </a:cubicBezTo>
                    <a:cubicBezTo>
                      <a:pt x="678" y="387"/>
                      <a:pt x="675" y="388"/>
                      <a:pt x="672" y="390"/>
                    </a:cubicBezTo>
                    <a:cubicBezTo>
                      <a:pt x="672" y="414"/>
                      <a:pt x="672" y="439"/>
                      <a:pt x="672" y="464"/>
                    </a:cubicBezTo>
                    <a:cubicBezTo>
                      <a:pt x="681" y="460"/>
                      <a:pt x="681" y="460"/>
                      <a:pt x="681" y="460"/>
                    </a:cubicBezTo>
                    <a:cubicBezTo>
                      <a:pt x="681" y="493"/>
                      <a:pt x="681" y="493"/>
                      <a:pt x="681" y="493"/>
                    </a:cubicBezTo>
                    <a:cubicBezTo>
                      <a:pt x="678" y="494"/>
                      <a:pt x="675" y="495"/>
                      <a:pt x="672" y="496"/>
                    </a:cubicBezTo>
                    <a:cubicBezTo>
                      <a:pt x="672" y="521"/>
                      <a:pt x="672" y="545"/>
                      <a:pt x="672" y="570"/>
                    </a:cubicBezTo>
                    <a:cubicBezTo>
                      <a:pt x="675" y="569"/>
                      <a:pt x="678" y="569"/>
                      <a:pt x="681" y="568"/>
                    </a:cubicBezTo>
                    <a:cubicBezTo>
                      <a:pt x="681" y="600"/>
                      <a:pt x="681" y="600"/>
                      <a:pt x="681" y="600"/>
                    </a:cubicBezTo>
                    <a:cubicBezTo>
                      <a:pt x="678" y="601"/>
                      <a:pt x="675" y="602"/>
                      <a:pt x="672" y="602"/>
                    </a:cubicBezTo>
                    <a:cubicBezTo>
                      <a:pt x="672" y="627"/>
                      <a:pt x="672" y="652"/>
                      <a:pt x="672" y="676"/>
                    </a:cubicBezTo>
                    <a:cubicBezTo>
                      <a:pt x="681" y="675"/>
                      <a:pt x="681" y="675"/>
                      <a:pt x="681" y="675"/>
                    </a:cubicBezTo>
                    <a:cubicBezTo>
                      <a:pt x="681" y="707"/>
                      <a:pt x="681" y="707"/>
                      <a:pt x="681" y="707"/>
                    </a:cubicBezTo>
                    <a:cubicBezTo>
                      <a:pt x="678" y="708"/>
                      <a:pt x="675" y="708"/>
                      <a:pt x="672" y="709"/>
                    </a:cubicBezTo>
                    <a:cubicBezTo>
                      <a:pt x="672" y="733"/>
                      <a:pt x="672" y="758"/>
                      <a:pt x="672" y="783"/>
                    </a:cubicBezTo>
                    <a:cubicBezTo>
                      <a:pt x="675" y="782"/>
                      <a:pt x="678" y="782"/>
                      <a:pt x="681" y="782"/>
                    </a:cubicBezTo>
                    <a:cubicBezTo>
                      <a:pt x="681" y="829"/>
                      <a:pt x="681" y="829"/>
                      <a:pt x="681" y="829"/>
                    </a:cubicBezTo>
                    <a:cubicBezTo>
                      <a:pt x="529" y="829"/>
                      <a:pt x="529" y="829"/>
                      <a:pt x="529" y="829"/>
                    </a:cubicBezTo>
                    <a:cubicBezTo>
                      <a:pt x="529" y="789"/>
                      <a:pt x="529" y="789"/>
                      <a:pt x="529" y="789"/>
                    </a:cubicBezTo>
                    <a:cubicBezTo>
                      <a:pt x="531" y="789"/>
                      <a:pt x="534" y="789"/>
                      <a:pt x="536" y="788"/>
                    </a:cubicBezTo>
                    <a:cubicBezTo>
                      <a:pt x="536" y="767"/>
                      <a:pt x="536" y="745"/>
                      <a:pt x="536" y="724"/>
                    </a:cubicBezTo>
                    <a:cubicBezTo>
                      <a:pt x="534" y="724"/>
                      <a:pt x="531" y="724"/>
                      <a:pt x="529" y="725"/>
                    </a:cubicBezTo>
                    <a:cubicBezTo>
                      <a:pt x="529" y="697"/>
                      <a:pt x="529" y="697"/>
                      <a:pt x="529" y="697"/>
                    </a:cubicBezTo>
                    <a:cubicBezTo>
                      <a:pt x="536" y="696"/>
                      <a:pt x="536" y="696"/>
                      <a:pt x="536" y="696"/>
                    </a:cubicBezTo>
                    <a:cubicBezTo>
                      <a:pt x="536" y="674"/>
                      <a:pt x="536" y="652"/>
                      <a:pt x="536" y="631"/>
                    </a:cubicBezTo>
                    <a:cubicBezTo>
                      <a:pt x="529" y="632"/>
                      <a:pt x="529" y="632"/>
                      <a:pt x="529" y="632"/>
                    </a:cubicBezTo>
                    <a:cubicBezTo>
                      <a:pt x="529" y="604"/>
                      <a:pt x="529" y="604"/>
                      <a:pt x="529" y="604"/>
                    </a:cubicBezTo>
                    <a:cubicBezTo>
                      <a:pt x="531" y="604"/>
                      <a:pt x="534" y="603"/>
                      <a:pt x="536" y="603"/>
                    </a:cubicBezTo>
                    <a:cubicBezTo>
                      <a:pt x="536" y="581"/>
                      <a:pt x="536" y="560"/>
                      <a:pt x="536" y="538"/>
                    </a:cubicBezTo>
                    <a:cubicBezTo>
                      <a:pt x="529" y="540"/>
                      <a:pt x="529" y="540"/>
                      <a:pt x="529" y="540"/>
                    </a:cubicBezTo>
                    <a:cubicBezTo>
                      <a:pt x="529" y="512"/>
                      <a:pt x="529" y="512"/>
                      <a:pt x="529" y="512"/>
                    </a:cubicBezTo>
                    <a:cubicBezTo>
                      <a:pt x="531" y="511"/>
                      <a:pt x="534" y="511"/>
                      <a:pt x="536" y="510"/>
                    </a:cubicBezTo>
                    <a:cubicBezTo>
                      <a:pt x="536" y="488"/>
                      <a:pt x="536" y="467"/>
                      <a:pt x="536" y="445"/>
                    </a:cubicBezTo>
                    <a:cubicBezTo>
                      <a:pt x="534" y="446"/>
                      <a:pt x="531" y="447"/>
                      <a:pt x="529" y="448"/>
                    </a:cubicBezTo>
                    <a:cubicBezTo>
                      <a:pt x="529" y="420"/>
                      <a:pt x="529" y="420"/>
                      <a:pt x="529" y="420"/>
                    </a:cubicBezTo>
                    <a:cubicBezTo>
                      <a:pt x="531" y="419"/>
                      <a:pt x="534" y="418"/>
                      <a:pt x="536" y="417"/>
                    </a:cubicBezTo>
                    <a:cubicBezTo>
                      <a:pt x="536" y="395"/>
                      <a:pt x="536" y="374"/>
                      <a:pt x="536" y="352"/>
                    </a:cubicBezTo>
                    <a:cubicBezTo>
                      <a:pt x="529" y="356"/>
                      <a:pt x="529" y="356"/>
                      <a:pt x="529" y="356"/>
                    </a:cubicBezTo>
                    <a:cubicBezTo>
                      <a:pt x="529" y="328"/>
                      <a:pt x="529" y="328"/>
                      <a:pt x="529" y="328"/>
                    </a:cubicBezTo>
                    <a:cubicBezTo>
                      <a:pt x="531" y="327"/>
                      <a:pt x="534" y="325"/>
                      <a:pt x="536" y="324"/>
                    </a:cubicBezTo>
                    <a:cubicBezTo>
                      <a:pt x="536" y="302"/>
                      <a:pt x="536" y="281"/>
                      <a:pt x="536" y="259"/>
                    </a:cubicBezTo>
                    <a:cubicBezTo>
                      <a:pt x="534" y="261"/>
                      <a:pt x="531" y="262"/>
                      <a:pt x="529" y="264"/>
                    </a:cubicBezTo>
                    <a:lnTo>
                      <a:pt x="529" y="230"/>
                    </a:lnTo>
                    <a:close/>
                    <a:moveTo>
                      <a:pt x="498" y="250"/>
                    </a:moveTo>
                    <a:cubicBezTo>
                      <a:pt x="529" y="230"/>
                      <a:pt x="529" y="230"/>
                      <a:pt x="529" y="230"/>
                    </a:cubicBezTo>
                    <a:cubicBezTo>
                      <a:pt x="529" y="264"/>
                      <a:pt x="529" y="264"/>
                      <a:pt x="529" y="264"/>
                    </a:cubicBezTo>
                    <a:cubicBezTo>
                      <a:pt x="527" y="265"/>
                      <a:pt x="524" y="267"/>
                      <a:pt x="522" y="268"/>
                    </a:cubicBezTo>
                    <a:cubicBezTo>
                      <a:pt x="522" y="289"/>
                      <a:pt x="522" y="310"/>
                      <a:pt x="522" y="332"/>
                    </a:cubicBezTo>
                    <a:cubicBezTo>
                      <a:pt x="524" y="330"/>
                      <a:pt x="527" y="329"/>
                      <a:pt x="529" y="328"/>
                    </a:cubicBezTo>
                    <a:cubicBezTo>
                      <a:pt x="529" y="356"/>
                      <a:pt x="529" y="356"/>
                      <a:pt x="529" y="356"/>
                    </a:cubicBezTo>
                    <a:cubicBezTo>
                      <a:pt x="522" y="359"/>
                      <a:pt x="522" y="359"/>
                      <a:pt x="522" y="359"/>
                    </a:cubicBezTo>
                    <a:cubicBezTo>
                      <a:pt x="522" y="381"/>
                      <a:pt x="522" y="402"/>
                      <a:pt x="522" y="423"/>
                    </a:cubicBezTo>
                    <a:cubicBezTo>
                      <a:pt x="524" y="422"/>
                      <a:pt x="527" y="421"/>
                      <a:pt x="529" y="420"/>
                    </a:cubicBezTo>
                    <a:cubicBezTo>
                      <a:pt x="529" y="448"/>
                      <a:pt x="529" y="448"/>
                      <a:pt x="529" y="448"/>
                    </a:cubicBezTo>
                    <a:cubicBezTo>
                      <a:pt x="527" y="449"/>
                      <a:pt x="524" y="450"/>
                      <a:pt x="522" y="451"/>
                    </a:cubicBezTo>
                    <a:cubicBezTo>
                      <a:pt x="522" y="472"/>
                      <a:pt x="522" y="493"/>
                      <a:pt x="522" y="515"/>
                    </a:cubicBezTo>
                    <a:cubicBezTo>
                      <a:pt x="524" y="514"/>
                      <a:pt x="527" y="513"/>
                      <a:pt x="529" y="512"/>
                    </a:cubicBezTo>
                    <a:cubicBezTo>
                      <a:pt x="529" y="540"/>
                      <a:pt x="529" y="540"/>
                      <a:pt x="529" y="540"/>
                    </a:cubicBezTo>
                    <a:cubicBezTo>
                      <a:pt x="522" y="542"/>
                      <a:pt x="522" y="542"/>
                      <a:pt x="522" y="542"/>
                    </a:cubicBezTo>
                    <a:cubicBezTo>
                      <a:pt x="522" y="564"/>
                      <a:pt x="522" y="585"/>
                      <a:pt x="522" y="606"/>
                    </a:cubicBezTo>
                    <a:cubicBezTo>
                      <a:pt x="524" y="606"/>
                      <a:pt x="527" y="605"/>
                      <a:pt x="529" y="604"/>
                    </a:cubicBezTo>
                    <a:cubicBezTo>
                      <a:pt x="529" y="632"/>
                      <a:pt x="529" y="632"/>
                      <a:pt x="529" y="632"/>
                    </a:cubicBezTo>
                    <a:cubicBezTo>
                      <a:pt x="522" y="634"/>
                      <a:pt x="522" y="634"/>
                      <a:pt x="522" y="634"/>
                    </a:cubicBezTo>
                    <a:cubicBezTo>
                      <a:pt x="522" y="655"/>
                      <a:pt x="522" y="676"/>
                      <a:pt x="522" y="698"/>
                    </a:cubicBezTo>
                    <a:cubicBezTo>
                      <a:pt x="529" y="697"/>
                      <a:pt x="529" y="697"/>
                      <a:pt x="529" y="697"/>
                    </a:cubicBezTo>
                    <a:cubicBezTo>
                      <a:pt x="529" y="725"/>
                      <a:pt x="529" y="725"/>
                      <a:pt x="529" y="725"/>
                    </a:cubicBezTo>
                    <a:cubicBezTo>
                      <a:pt x="527" y="725"/>
                      <a:pt x="524" y="725"/>
                      <a:pt x="522" y="725"/>
                    </a:cubicBezTo>
                    <a:cubicBezTo>
                      <a:pt x="522" y="747"/>
                      <a:pt x="522" y="768"/>
                      <a:pt x="522" y="789"/>
                    </a:cubicBezTo>
                    <a:cubicBezTo>
                      <a:pt x="524" y="789"/>
                      <a:pt x="527" y="789"/>
                      <a:pt x="529" y="789"/>
                    </a:cubicBezTo>
                    <a:cubicBezTo>
                      <a:pt x="529" y="829"/>
                      <a:pt x="529" y="829"/>
                      <a:pt x="529" y="829"/>
                    </a:cubicBezTo>
                    <a:cubicBezTo>
                      <a:pt x="498" y="829"/>
                      <a:pt x="498" y="829"/>
                      <a:pt x="498" y="829"/>
                    </a:cubicBezTo>
                    <a:cubicBezTo>
                      <a:pt x="498" y="790"/>
                      <a:pt x="498" y="790"/>
                      <a:pt x="498" y="790"/>
                    </a:cubicBezTo>
                    <a:cubicBezTo>
                      <a:pt x="500" y="790"/>
                      <a:pt x="502" y="790"/>
                      <a:pt x="505" y="790"/>
                    </a:cubicBezTo>
                    <a:cubicBezTo>
                      <a:pt x="505" y="769"/>
                      <a:pt x="505" y="748"/>
                      <a:pt x="505" y="727"/>
                    </a:cubicBezTo>
                    <a:cubicBezTo>
                      <a:pt x="502" y="728"/>
                      <a:pt x="500" y="728"/>
                      <a:pt x="498" y="728"/>
                    </a:cubicBezTo>
                    <a:cubicBezTo>
                      <a:pt x="498" y="701"/>
                      <a:pt x="498" y="701"/>
                      <a:pt x="498" y="701"/>
                    </a:cubicBezTo>
                    <a:cubicBezTo>
                      <a:pt x="505" y="700"/>
                      <a:pt x="505" y="700"/>
                      <a:pt x="505" y="700"/>
                    </a:cubicBezTo>
                    <a:cubicBezTo>
                      <a:pt x="505" y="679"/>
                      <a:pt x="505" y="658"/>
                      <a:pt x="505" y="638"/>
                    </a:cubicBezTo>
                    <a:cubicBezTo>
                      <a:pt x="498" y="639"/>
                      <a:pt x="498" y="639"/>
                      <a:pt x="498" y="639"/>
                    </a:cubicBezTo>
                    <a:cubicBezTo>
                      <a:pt x="498" y="612"/>
                      <a:pt x="498" y="612"/>
                      <a:pt x="498" y="612"/>
                    </a:cubicBezTo>
                    <a:cubicBezTo>
                      <a:pt x="500" y="611"/>
                      <a:pt x="502" y="611"/>
                      <a:pt x="505" y="610"/>
                    </a:cubicBezTo>
                    <a:cubicBezTo>
                      <a:pt x="505" y="589"/>
                      <a:pt x="505" y="569"/>
                      <a:pt x="505" y="548"/>
                    </a:cubicBezTo>
                    <a:cubicBezTo>
                      <a:pt x="502" y="549"/>
                      <a:pt x="500" y="549"/>
                      <a:pt x="498" y="550"/>
                    </a:cubicBezTo>
                    <a:cubicBezTo>
                      <a:pt x="498" y="434"/>
                      <a:pt x="498" y="434"/>
                      <a:pt x="498" y="434"/>
                    </a:cubicBezTo>
                    <a:cubicBezTo>
                      <a:pt x="500" y="433"/>
                      <a:pt x="502" y="432"/>
                      <a:pt x="505" y="431"/>
                    </a:cubicBezTo>
                    <a:cubicBezTo>
                      <a:pt x="505" y="410"/>
                      <a:pt x="505" y="389"/>
                      <a:pt x="505" y="368"/>
                    </a:cubicBezTo>
                    <a:cubicBezTo>
                      <a:pt x="502" y="369"/>
                      <a:pt x="500" y="371"/>
                      <a:pt x="498" y="372"/>
                    </a:cubicBezTo>
                    <a:lnTo>
                      <a:pt x="498" y="250"/>
                    </a:lnTo>
                    <a:close/>
                    <a:moveTo>
                      <a:pt x="466" y="270"/>
                    </a:moveTo>
                    <a:cubicBezTo>
                      <a:pt x="498" y="250"/>
                      <a:pt x="498" y="250"/>
                      <a:pt x="498" y="250"/>
                    </a:cubicBezTo>
                    <a:cubicBezTo>
                      <a:pt x="498" y="372"/>
                      <a:pt x="498" y="372"/>
                      <a:pt x="498" y="372"/>
                    </a:cubicBezTo>
                    <a:cubicBezTo>
                      <a:pt x="495" y="373"/>
                      <a:pt x="493" y="374"/>
                      <a:pt x="490" y="375"/>
                    </a:cubicBezTo>
                    <a:cubicBezTo>
                      <a:pt x="490" y="396"/>
                      <a:pt x="490" y="416"/>
                      <a:pt x="490" y="437"/>
                    </a:cubicBezTo>
                    <a:cubicBezTo>
                      <a:pt x="493" y="436"/>
                      <a:pt x="495" y="435"/>
                      <a:pt x="498" y="434"/>
                    </a:cubicBezTo>
                    <a:cubicBezTo>
                      <a:pt x="498" y="550"/>
                      <a:pt x="498" y="550"/>
                      <a:pt x="498" y="550"/>
                    </a:cubicBezTo>
                    <a:cubicBezTo>
                      <a:pt x="495" y="551"/>
                      <a:pt x="493" y="551"/>
                      <a:pt x="490" y="552"/>
                    </a:cubicBezTo>
                    <a:cubicBezTo>
                      <a:pt x="490" y="573"/>
                      <a:pt x="490" y="593"/>
                      <a:pt x="490" y="614"/>
                    </a:cubicBezTo>
                    <a:cubicBezTo>
                      <a:pt x="493" y="613"/>
                      <a:pt x="495" y="613"/>
                      <a:pt x="498" y="612"/>
                    </a:cubicBezTo>
                    <a:cubicBezTo>
                      <a:pt x="498" y="639"/>
                      <a:pt x="498" y="639"/>
                      <a:pt x="498" y="639"/>
                    </a:cubicBezTo>
                    <a:cubicBezTo>
                      <a:pt x="490" y="641"/>
                      <a:pt x="490" y="641"/>
                      <a:pt x="490" y="641"/>
                    </a:cubicBezTo>
                    <a:cubicBezTo>
                      <a:pt x="490" y="661"/>
                      <a:pt x="490" y="682"/>
                      <a:pt x="490" y="702"/>
                    </a:cubicBezTo>
                    <a:cubicBezTo>
                      <a:pt x="498" y="701"/>
                      <a:pt x="498" y="701"/>
                      <a:pt x="498" y="701"/>
                    </a:cubicBezTo>
                    <a:cubicBezTo>
                      <a:pt x="498" y="728"/>
                      <a:pt x="498" y="728"/>
                      <a:pt x="498" y="728"/>
                    </a:cubicBezTo>
                    <a:cubicBezTo>
                      <a:pt x="495" y="728"/>
                      <a:pt x="493" y="729"/>
                      <a:pt x="490" y="729"/>
                    </a:cubicBezTo>
                    <a:cubicBezTo>
                      <a:pt x="490" y="749"/>
                      <a:pt x="490" y="770"/>
                      <a:pt x="490" y="790"/>
                    </a:cubicBezTo>
                    <a:cubicBezTo>
                      <a:pt x="493" y="790"/>
                      <a:pt x="495" y="790"/>
                      <a:pt x="498" y="790"/>
                    </a:cubicBezTo>
                    <a:cubicBezTo>
                      <a:pt x="498" y="829"/>
                      <a:pt x="498" y="829"/>
                      <a:pt x="498" y="829"/>
                    </a:cubicBezTo>
                    <a:cubicBezTo>
                      <a:pt x="466" y="829"/>
                      <a:pt x="466" y="829"/>
                      <a:pt x="466" y="829"/>
                    </a:cubicBezTo>
                    <a:cubicBezTo>
                      <a:pt x="466" y="620"/>
                      <a:pt x="466" y="620"/>
                      <a:pt x="466" y="620"/>
                    </a:cubicBezTo>
                    <a:cubicBezTo>
                      <a:pt x="468" y="619"/>
                      <a:pt x="471" y="619"/>
                      <a:pt x="473" y="618"/>
                    </a:cubicBezTo>
                    <a:cubicBezTo>
                      <a:pt x="473" y="598"/>
                      <a:pt x="473" y="578"/>
                      <a:pt x="473" y="558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66" y="534"/>
                      <a:pt x="466" y="534"/>
                      <a:pt x="466" y="534"/>
                    </a:cubicBezTo>
                    <a:cubicBezTo>
                      <a:pt x="468" y="533"/>
                      <a:pt x="471" y="532"/>
                      <a:pt x="473" y="531"/>
                    </a:cubicBezTo>
                    <a:cubicBezTo>
                      <a:pt x="473" y="511"/>
                      <a:pt x="473" y="491"/>
                      <a:pt x="473" y="471"/>
                    </a:cubicBezTo>
                    <a:cubicBezTo>
                      <a:pt x="471" y="472"/>
                      <a:pt x="468" y="473"/>
                      <a:pt x="466" y="474"/>
                    </a:cubicBezTo>
                    <a:cubicBezTo>
                      <a:pt x="466" y="362"/>
                      <a:pt x="466" y="362"/>
                      <a:pt x="466" y="362"/>
                    </a:cubicBezTo>
                    <a:cubicBezTo>
                      <a:pt x="473" y="358"/>
                      <a:pt x="473" y="358"/>
                      <a:pt x="473" y="358"/>
                    </a:cubicBezTo>
                    <a:cubicBezTo>
                      <a:pt x="473" y="338"/>
                      <a:pt x="473" y="318"/>
                      <a:pt x="473" y="298"/>
                    </a:cubicBezTo>
                    <a:cubicBezTo>
                      <a:pt x="471" y="299"/>
                      <a:pt x="468" y="300"/>
                      <a:pt x="466" y="302"/>
                    </a:cubicBezTo>
                    <a:lnTo>
                      <a:pt x="466" y="270"/>
                    </a:lnTo>
                    <a:close/>
                    <a:moveTo>
                      <a:pt x="435" y="291"/>
                    </a:moveTo>
                    <a:cubicBezTo>
                      <a:pt x="466" y="270"/>
                      <a:pt x="466" y="270"/>
                      <a:pt x="466" y="270"/>
                    </a:cubicBezTo>
                    <a:cubicBezTo>
                      <a:pt x="466" y="302"/>
                      <a:pt x="466" y="302"/>
                      <a:pt x="466" y="302"/>
                    </a:cubicBezTo>
                    <a:cubicBezTo>
                      <a:pt x="464" y="303"/>
                      <a:pt x="461" y="305"/>
                      <a:pt x="459" y="306"/>
                    </a:cubicBezTo>
                    <a:cubicBezTo>
                      <a:pt x="459" y="326"/>
                      <a:pt x="459" y="346"/>
                      <a:pt x="459" y="366"/>
                    </a:cubicBezTo>
                    <a:cubicBezTo>
                      <a:pt x="466" y="362"/>
                      <a:pt x="466" y="362"/>
                      <a:pt x="466" y="362"/>
                    </a:cubicBezTo>
                    <a:cubicBezTo>
                      <a:pt x="466" y="474"/>
                      <a:pt x="466" y="474"/>
                      <a:pt x="466" y="474"/>
                    </a:cubicBezTo>
                    <a:cubicBezTo>
                      <a:pt x="464" y="475"/>
                      <a:pt x="461" y="476"/>
                      <a:pt x="459" y="477"/>
                    </a:cubicBezTo>
                    <a:cubicBezTo>
                      <a:pt x="459" y="497"/>
                      <a:pt x="459" y="516"/>
                      <a:pt x="459" y="536"/>
                    </a:cubicBezTo>
                    <a:cubicBezTo>
                      <a:pt x="461" y="535"/>
                      <a:pt x="464" y="534"/>
                      <a:pt x="466" y="534"/>
                    </a:cubicBezTo>
                    <a:cubicBezTo>
                      <a:pt x="466" y="560"/>
                      <a:pt x="466" y="560"/>
                      <a:pt x="466" y="560"/>
                    </a:cubicBezTo>
                    <a:cubicBezTo>
                      <a:pt x="459" y="562"/>
                      <a:pt x="459" y="562"/>
                      <a:pt x="459" y="562"/>
                    </a:cubicBezTo>
                    <a:cubicBezTo>
                      <a:pt x="459" y="582"/>
                      <a:pt x="459" y="602"/>
                      <a:pt x="459" y="621"/>
                    </a:cubicBezTo>
                    <a:cubicBezTo>
                      <a:pt x="461" y="621"/>
                      <a:pt x="464" y="620"/>
                      <a:pt x="466" y="620"/>
                    </a:cubicBezTo>
                    <a:cubicBezTo>
                      <a:pt x="466" y="829"/>
                      <a:pt x="466" y="829"/>
                      <a:pt x="466" y="829"/>
                    </a:cubicBezTo>
                    <a:cubicBezTo>
                      <a:pt x="435" y="829"/>
                      <a:pt x="435" y="829"/>
                      <a:pt x="435" y="829"/>
                    </a:cubicBezTo>
                    <a:cubicBezTo>
                      <a:pt x="435" y="793"/>
                      <a:pt x="435" y="793"/>
                      <a:pt x="435" y="793"/>
                    </a:cubicBezTo>
                    <a:cubicBezTo>
                      <a:pt x="437" y="793"/>
                      <a:pt x="439" y="793"/>
                      <a:pt x="442" y="793"/>
                    </a:cubicBezTo>
                    <a:cubicBezTo>
                      <a:pt x="442" y="773"/>
                      <a:pt x="442" y="754"/>
                      <a:pt x="442" y="734"/>
                    </a:cubicBezTo>
                    <a:cubicBezTo>
                      <a:pt x="439" y="735"/>
                      <a:pt x="437" y="735"/>
                      <a:pt x="435" y="735"/>
                    </a:cubicBezTo>
                    <a:cubicBezTo>
                      <a:pt x="435" y="710"/>
                      <a:pt x="435" y="710"/>
                      <a:pt x="435" y="710"/>
                    </a:cubicBezTo>
                    <a:cubicBezTo>
                      <a:pt x="442" y="709"/>
                      <a:pt x="442" y="709"/>
                      <a:pt x="442" y="709"/>
                    </a:cubicBezTo>
                    <a:cubicBezTo>
                      <a:pt x="442" y="690"/>
                      <a:pt x="442" y="670"/>
                      <a:pt x="442" y="651"/>
                    </a:cubicBezTo>
                    <a:cubicBezTo>
                      <a:pt x="439" y="651"/>
                      <a:pt x="437" y="652"/>
                      <a:pt x="435" y="652"/>
                    </a:cubicBezTo>
                    <a:cubicBezTo>
                      <a:pt x="435" y="627"/>
                      <a:pt x="435" y="627"/>
                      <a:pt x="435" y="627"/>
                    </a:cubicBezTo>
                    <a:cubicBezTo>
                      <a:pt x="437" y="627"/>
                      <a:pt x="439" y="626"/>
                      <a:pt x="442" y="626"/>
                    </a:cubicBezTo>
                    <a:cubicBezTo>
                      <a:pt x="442" y="606"/>
                      <a:pt x="442" y="587"/>
                      <a:pt x="442" y="567"/>
                    </a:cubicBezTo>
                    <a:cubicBezTo>
                      <a:pt x="439" y="568"/>
                      <a:pt x="437" y="569"/>
                      <a:pt x="435" y="570"/>
                    </a:cubicBezTo>
                    <a:lnTo>
                      <a:pt x="435" y="291"/>
                    </a:lnTo>
                    <a:close/>
                    <a:moveTo>
                      <a:pt x="403" y="311"/>
                    </a:moveTo>
                    <a:cubicBezTo>
                      <a:pt x="435" y="291"/>
                      <a:pt x="435" y="291"/>
                      <a:pt x="435" y="291"/>
                    </a:cubicBezTo>
                    <a:cubicBezTo>
                      <a:pt x="435" y="570"/>
                      <a:pt x="435" y="570"/>
                      <a:pt x="435" y="570"/>
                    </a:cubicBezTo>
                    <a:cubicBezTo>
                      <a:pt x="432" y="570"/>
                      <a:pt x="430" y="571"/>
                      <a:pt x="427" y="572"/>
                    </a:cubicBezTo>
                    <a:cubicBezTo>
                      <a:pt x="427" y="591"/>
                      <a:pt x="427" y="610"/>
                      <a:pt x="427" y="629"/>
                    </a:cubicBezTo>
                    <a:cubicBezTo>
                      <a:pt x="430" y="628"/>
                      <a:pt x="432" y="628"/>
                      <a:pt x="435" y="627"/>
                    </a:cubicBezTo>
                    <a:cubicBezTo>
                      <a:pt x="435" y="652"/>
                      <a:pt x="435" y="652"/>
                      <a:pt x="435" y="652"/>
                    </a:cubicBezTo>
                    <a:cubicBezTo>
                      <a:pt x="432" y="653"/>
                      <a:pt x="430" y="653"/>
                      <a:pt x="427" y="654"/>
                    </a:cubicBezTo>
                    <a:cubicBezTo>
                      <a:pt x="427" y="673"/>
                      <a:pt x="427" y="692"/>
                      <a:pt x="427" y="711"/>
                    </a:cubicBezTo>
                    <a:cubicBezTo>
                      <a:pt x="435" y="710"/>
                      <a:pt x="435" y="710"/>
                      <a:pt x="435" y="710"/>
                    </a:cubicBezTo>
                    <a:cubicBezTo>
                      <a:pt x="435" y="735"/>
                      <a:pt x="435" y="735"/>
                      <a:pt x="435" y="735"/>
                    </a:cubicBezTo>
                    <a:cubicBezTo>
                      <a:pt x="432" y="735"/>
                      <a:pt x="430" y="736"/>
                      <a:pt x="427" y="736"/>
                    </a:cubicBezTo>
                    <a:cubicBezTo>
                      <a:pt x="427" y="755"/>
                      <a:pt x="427" y="774"/>
                      <a:pt x="427" y="793"/>
                    </a:cubicBezTo>
                    <a:cubicBezTo>
                      <a:pt x="430" y="793"/>
                      <a:pt x="432" y="793"/>
                      <a:pt x="435" y="793"/>
                    </a:cubicBezTo>
                    <a:cubicBezTo>
                      <a:pt x="435" y="829"/>
                      <a:pt x="435" y="829"/>
                      <a:pt x="435" y="829"/>
                    </a:cubicBezTo>
                    <a:cubicBezTo>
                      <a:pt x="403" y="829"/>
                      <a:pt x="403" y="829"/>
                      <a:pt x="403" y="829"/>
                    </a:cubicBezTo>
                    <a:cubicBezTo>
                      <a:pt x="403" y="715"/>
                      <a:pt x="403" y="715"/>
                      <a:pt x="403" y="715"/>
                    </a:cubicBezTo>
                    <a:cubicBezTo>
                      <a:pt x="410" y="714"/>
                      <a:pt x="410" y="714"/>
                      <a:pt x="410" y="714"/>
                    </a:cubicBezTo>
                    <a:cubicBezTo>
                      <a:pt x="410" y="695"/>
                      <a:pt x="410" y="676"/>
                      <a:pt x="410" y="657"/>
                    </a:cubicBezTo>
                    <a:cubicBezTo>
                      <a:pt x="408" y="658"/>
                      <a:pt x="405" y="659"/>
                      <a:pt x="403" y="659"/>
                    </a:cubicBezTo>
                    <a:cubicBezTo>
                      <a:pt x="403" y="555"/>
                      <a:pt x="403" y="555"/>
                      <a:pt x="403" y="555"/>
                    </a:cubicBezTo>
                    <a:cubicBezTo>
                      <a:pt x="410" y="553"/>
                      <a:pt x="410" y="553"/>
                      <a:pt x="410" y="553"/>
                    </a:cubicBezTo>
                    <a:cubicBezTo>
                      <a:pt x="410" y="534"/>
                      <a:pt x="410" y="515"/>
                      <a:pt x="410" y="497"/>
                    </a:cubicBezTo>
                    <a:cubicBezTo>
                      <a:pt x="408" y="498"/>
                      <a:pt x="405" y="499"/>
                      <a:pt x="403" y="500"/>
                    </a:cubicBezTo>
                    <a:cubicBezTo>
                      <a:pt x="403" y="475"/>
                      <a:pt x="403" y="475"/>
                      <a:pt x="403" y="475"/>
                    </a:cubicBezTo>
                    <a:cubicBezTo>
                      <a:pt x="410" y="472"/>
                      <a:pt x="410" y="472"/>
                      <a:pt x="410" y="472"/>
                    </a:cubicBezTo>
                    <a:cubicBezTo>
                      <a:pt x="410" y="454"/>
                      <a:pt x="410" y="435"/>
                      <a:pt x="410" y="416"/>
                    </a:cubicBezTo>
                    <a:cubicBezTo>
                      <a:pt x="403" y="420"/>
                      <a:pt x="403" y="420"/>
                      <a:pt x="403" y="420"/>
                    </a:cubicBezTo>
                    <a:cubicBezTo>
                      <a:pt x="403" y="396"/>
                      <a:pt x="403" y="396"/>
                      <a:pt x="403" y="396"/>
                    </a:cubicBezTo>
                    <a:cubicBezTo>
                      <a:pt x="405" y="394"/>
                      <a:pt x="408" y="393"/>
                      <a:pt x="410" y="392"/>
                    </a:cubicBezTo>
                    <a:cubicBezTo>
                      <a:pt x="410" y="373"/>
                      <a:pt x="410" y="354"/>
                      <a:pt x="410" y="336"/>
                    </a:cubicBezTo>
                    <a:cubicBezTo>
                      <a:pt x="403" y="340"/>
                      <a:pt x="403" y="340"/>
                      <a:pt x="403" y="340"/>
                    </a:cubicBezTo>
                    <a:lnTo>
                      <a:pt x="403" y="311"/>
                    </a:lnTo>
                    <a:close/>
                    <a:moveTo>
                      <a:pt x="337" y="95"/>
                    </a:moveTo>
                    <a:cubicBezTo>
                      <a:pt x="376" y="95"/>
                      <a:pt x="376" y="95"/>
                      <a:pt x="376" y="95"/>
                    </a:cubicBezTo>
                    <a:cubicBezTo>
                      <a:pt x="376" y="328"/>
                      <a:pt x="376" y="328"/>
                      <a:pt x="376" y="328"/>
                    </a:cubicBezTo>
                    <a:cubicBezTo>
                      <a:pt x="403" y="311"/>
                      <a:pt x="403" y="311"/>
                      <a:pt x="403" y="311"/>
                    </a:cubicBezTo>
                    <a:cubicBezTo>
                      <a:pt x="403" y="340"/>
                      <a:pt x="403" y="340"/>
                      <a:pt x="403" y="340"/>
                    </a:cubicBezTo>
                    <a:cubicBezTo>
                      <a:pt x="396" y="344"/>
                      <a:pt x="396" y="344"/>
                      <a:pt x="396" y="344"/>
                    </a:cubicBezTo>
                    <a:cubicBezTo>
                      <a:pt x="396" y="363"/>
                      <a:pt x="396" y="381"/>
                      <a:pt x="396" y="399"/>
                    </a:cubicBezTo>
                    <a:cubicBezTo>
                      <a:pt x="398" y="398"/>
                      <a:pt x="401" y="397"/>
                      <a:pt x="403" y="396"/>
                    </a:cubicBezTo>
                    <a:cubicBezTo>
                      <a:pt x="403" y="420"/>
                      <a:pt x="403" y="420"/>
                      <a:pt x="403" y="420"/>
                    </a:cubicBezTo>
                    <a:cubicBezTo>
                      <a:pt x="396" y="423"/>
                      <a:pt x="396" y="423"/>
                      <a:pt x="396" y="423"/>
                    </a:cubicBezTo>
                    <a:cubicBezTo>
                      <a:pt x="396" y="442"/>
                      <a:pt x="396" y="460"/>
                      <a:pt x="396" y="479"/>
                    </a:cubicBezTo>
                    <a:cubicBezTo>
                      <a:pt x="403" y="475"/>
                      <a:pt x="403" y="475"/>
                      <a:pt x="403" y="475"/>
                    </a:cubicBezTo>
                    <a:cubicBezTo>
                      <a:pt x="403" y="500"/>
                      <a:pt x="403" y="500"/>
                      <a:pt x="403" y="500"/>
                    </a:cubicBezTo>
                    <a:cubicBezTo>
                      <a:pt x="401" y="501"/>
                      <a:pt x="398" y="502"/>
                      <a:pt x="396" y="502"/>
                    </a:cubicBezTo>
                    <a:cubicBezTo>
                      <a:pt x="396" y="521"/>
                      <a:pt x="396" y="539"/>
                      <a:pt x="396" y="557"/>
                    </a:cubicBezTo>
                    <a:cubicBezTo>
                      <a:pt x="403" y="555"/>
                      <a:pt x="403" y="555"/>
                      <a:pt x="403" y="555"/>
                    </a:cubicBezTo>
                    <a:cubicBezTo>
                      <a:pt x="403" y="659"/>
                      <a:pt x="403" y="659"/>
                      <a:pt x="403" y="659"/>
                    </a:cubicBezTo>
                    <a:cubicBezTo>
                      <a:pt x="401" y="660"/>
                      <a:pt x="398" y="660"/>
                      <a:pt x="396" y="660"/>
                    </a:cubicBezTo>
                    <a:cubicBezTo>
                      <a:pt x="396" y="679"/>
                      <a:pt x="396" y="697"/>
                      <a:pt x="396" y="716"/>
                    </a:cubicBezTo>
                    <a:cubicBezTo>
                      <a:pt x="403" y="715"/>
                      <a:pt x="403" y="715"/>
                      <a:pt x="403" y="715"/>
                    </a:cubicBezTo>
                    <a:cubicBezTo>
                      <a:pt x="403" y="829"/>
                      <a:pt x="403" y="829"/>
                      <a:pt x="403" y="829"/>
                    </a:cubicBezTo>
                    <a:cubicBezTo>
                      <a:pt x="337" y="829"/>
                      <a:pt x="337" y="829"/>
                      <a:pt x="337" y="829"/>
                    </a:cubicBezTo>
                    <a:cubicBezTo>
                      <a:pt x="337" y="795"/>
                      <a:pt x="337" y="795"/>
                      <a:pt x="337" y="795"/>
                    </a:cubicBezTo>
                    <a:cubicBezTo>
                      <a:pt x="347" y="795"/>
                      <a:pt x="347" y="795"/>
                      <a:pt x="347" y="795"/>
                    </a:cubicBezTo>
                    <a:cubicBezTo>
                      <a:pt x="347" y="742"/>
                      <a:pt x="347" y="742"/>
                      <a:pt x="347" y="742"/>
                    </a:cubicBezTo>
                    <a:cubicBezTo>
                      <a:pt x="337" y="742"/>
                      <a:pt x="337" y="742"/>
                      <a:pt x="337" y="742"/>
                    </a:cubicBezTo>
                    <a:cubicBezTo>
                      <a:pt x="337" y="718"/>
                      <a:pt x="337" y="718"/>
                      <a:pt x="337" y="718"/>
                    </a:cubicBezTo>
                    <a:cubicBezTo>
                      <a:pt x="347" y="718"/>
                      <a:pt x="347" y="718"/>
                      <a:pt x="347" y="718"/>
                    </a:cubicBezTo>
                    <a:cubicBezTo>
                      <a:pt x="347" y="665"/>
                      <a:pt x="347" y="665"/>
                      <a:pt x="347" y="665"/>
                    </a:cubicBezTo>
                    <a:cubicBezTo>
                      <a:pt x="337" y="665"/>
                      <a:pt x="337" y="665"/>
                      <a:pt x="337" y="665"/>
                    </a:cubicBezTo>
                    <a:cubicBezTo>
                      <a:pt x="337" y="641"/>
                      <a:pt x="337" y="641"/>
                      <a:pt x="337" y="641"/>
                    </a:cubicBezTo>
                    <a:cubicBezTo>
                      <a:pt x="347" y="641"/>
                      <a:pt x="347" y="641"/>
                      <a:pt x="347" y="641"/>
                    </a:cubicBezTo>
                    <a:cubicBezTo>
                      <a:pt x="347" y="588"/>
                      <a:pt x="347" y="588"/>
                      <a:pt x="347" y="588"/>
                    </a:cubicBezTo>
                    <a:cubicBezTo>
                      <a:pt x="337" y="588"/>
                      <a:pt x="337" y="588"/>
                      <a:pt x="337" y="588"/>
                    </a:cubicBezTo>
                    <a:cubicBezTo>
                      <a:pt x="337" y="487"/>
                      <a:pt x="337" y="487"/>
                      <a:pt x="337" y="487"/>
                    </a:cubicBezTo>
                    <a:cubicBezTo>
                      <a:pt x="347" y="487"/>
                      <a:pt x="347" y="487"/>
                      <a:pt x="347" y="487"/>
                    </a:cubicBezTo>
                    <a:cubicBezTo>
                      <a:pt x="347" y="433"/>
                      <a:pt x="347" y="433"/>
                      <a:pt x="347" y="433"/>
                    </a:cubicBezTo>
                    <a:cubicBezTo>
                      <a:pt x="337" y="433"/>
                      <a:pt x="337" y="433"/>
                      <a:pt x="337" y="433"/>
                    </a:cubicBezTo>
                    <a:cubicBezTo>
                      <a:pt x="337" y="410"/>
                      <a:pt x="337" y="410"/>
                      <a:pt x="337" y="410"/>
                    </a:cubicBezTo>
                    <a:cubicBezTo>
                      <a:pt x="347" y="410"/>
                      <a:pt x="347" y="410"/>
                      <a:pt x="347" y="410"/>
                    </a:cubicBezTo>
                    <a:cubicBezTo>
                      <a:pt x="347" y="356"/>
                      <a:pt x="347" y="356"/>
                      <a:pt x="347" y="356"/>
                    </a:cubicBezTo>
                    <a:cubicBezTo>
                      <a:pt x="337" y="356"/>
                      <a:pt x="337" y="356"/>
                      <a:pt x="337" y="356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47" y="333"/>
                      <a:pt x="347" y="333"/>
                      <a:pt x="347" y="333"/>
                    </a:cubicBezTo>
                    <a:cubicBezTo>
                      <a:pt x="347" y="279"/>
                      <a:pt x="347" y="279"/>
                      <a:pt x="347" y="279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337" y="256"/>
                      <a:pt x="337" y="256"/>
                      <a:pt x="337" y="256"/>
                    </a:cubicBezTo>
                    <a:cubicBezTo>
                      <a:pt x="347" y="256"/>
                      <a:pt x="347" y="256"/>
                      <a:pt x="347" y="256"/>
                    </a:cubicBezTo>
                    <a:cubicBezTo>
                      <a:pt x="347" y="202"/>
                      <a:pt x="347" y="202"/>
                      <a:pt x="347" y="202"/>
                    </a:cubicBezTo>
                    <a:cubicBezTo>
                      <a:pt x="337" y="202"/>
                      <a:pt x="337" y="202"/>
                      <a:pt x="337" y="202"/>
                    </a:cubicBezTo>
                    <a:cubicBezTo>
                      <a:pt x="337" y="179"/>
                      <a:pt x="337" y="179"/>
                      <a:pt x="337" y="179"/>
                    </a:cubicBezTo>
                    <a:cubicBezTo>
                      <a:pt x="347" y="179"/>
                      <a:pt x="347" y="179"/>
                      <a:pt x="347" y="179"/>
                    </a:cubicBezTo>
                    <a:cubicBezTo>
                      <a:pt x="347" y="125"/>
                      <a:pt x="347" y="125"/>
                      <a:pt x="347" y="125"/>
                    </a:cubicBezTo>
                    <a:cubicBezTo>
                      <a:pt x="337" y="125"/>
                      <a:pt x="337" y="125"/>
                      <a:pt x="337" y="125"/>
                    </a:cubicBezTo>
                    <a:lnTo>
                      <a:pt x="337" y="95"/>
                    </a:lnTo>
                    <a:close/>
                    <a:moveTo>
                      <a:pt x="244" y="95"/>
                    </a:moveTo>
                    <a:cubicBezTo>
                      <a:pt x="337" y="95"/>
                      <a:pt x="337" y="95"/>
                      <a:pt x="337" y="95"/>
                    </a:cubicBezTo>
                    <a:cubicBezTo>
                      <a:pt x="337" y="125"/>
                      <a:pt x="337" y="125"/>
                      <a:pt x="337" y="125"/>
                    </a:cubicBezTo>
                    <a:cubicBezTo>
                      <a:pt x="244" y="125"/>
                      <a:pt x="244" y="125"/>
                      <a:pt x="244" y="125"/>
                    </a:cubicBezTo>
                    <a:cubicBezTo>
                      <a:pt x="244" y="95"/>
                      <a:pt x="244" y="95"/>
                      <a:pt x="244" y="95"/>
                    </a:cubicBezTo>
                    <a:close/>
                    <a:moveTo>
                      <a:pt x="337" y="829"/>
                    </a:moveTo>
                    <a:cubicBezTo>
                      <a:pt x="244" y="829"/>
                      <a:pt x="244" y="829"/>
                      <a:pt x="244" y="829"/>
                    </a:cubicBezTo>
                    <a:cubicBezTo>
                      <a:pt x="244" y="795"/>
                      <a:pt x="244" y="795"/>
                      <a:pt x="244" y="795"/>
                    </a:cubicBezTo>
                    <a:cubicBezTo>
                      <a:pt x="337" y="795"/>
                      <a:pt x="337" y="795"/>
                      <a:pt x="337" y="795"/>
                    </a:cubicBezTo>
                    <a:cubicBezTo>
                      <a:pt x="337" y="829"/>
                      <a:pt x="337" y="829"/>
                      <a:pt x="337" y="829"/>
                    </a:cubicBezTo>
                    <a:close/>
                    <a:moveTo>
                      <a:pt x="337" y="179"/>
                    </a:moveTo>
                    <a:cubicBezTo>
                      <a:pt x="337" y="202"/>
                      <a:pt x="337" y="202"/>
                      <a:pt x="337" y="202"/>
                    </a:cubicBezTo>
                    <a:cubicBezTo>
                      <a:pt x="326" y="202"/>
                      <a:pt x="326" y="202"/>
                      <a:pt x="326" y="202"/>
                    </a:cubicBezTo>
                    <a:cubicBezTo>
                      <a:pt x="326" y="256"/>
                      <a:pt x="326" y="256"/>
                      <a:pt x="326" y="256"/>
                    </a:cubicBezTo>
                    <a:cubicBezTo>
                      <a:pt x="337" y="256"/>
                      <a:pt x="337" y="256"/>
                      <a:pt x="337" y="256"/>
                    </a:cubicBezTo>
                    <a:cubicBezTo>
                      <a:pt x="337" y="279"/>
                      <a:pt x="337" y="279"/>
                      <a:pt x="337" y="279"/>
                    </a:cubicBezTo>
                    <a:cubicBezTo>
                      <a:pt x="280" y="279"/>
                      <a:pt x="280" y="279"/>
                      <a:pt x="280" y="279"/>
                    </a:cubicBezTo>
                    <a:cubicBezTo>
                      <a:pt x="280" y="333"/>
                      <a:pt x="280" y="333"/>
                      <a:pt x="280" y="333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37" y="356"/>
                      <a:pt x="337" y="356"/>
                      <a:pt x="337" y="356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6" y="410"/>
                      <a:pt x="326" y="410"/>
                      <a:pt x="326" y="410"/>
                    </a:cubicBezTo>
                    <a:cubicBezTo>
                      <a:pt x="337" y="410"/>
                      <a:pt x="337" y="410"/>
                      <a:pt x="337" y="410"/>
                    </a:cubicBezTo>
                    <a:cubicBezTo>
                      <a:pt x="337" y="433"/>
                      <a:pt x="337" y="433"/>
                      <a:pt x="337" y="433"/>
                    </a:cubicBezTo>
                    <a:cubicBezTo>
                      <a:pt x="244" y="433"/>
                      <a:pt x="244" y="433"/>
                      <a:pt x="244" y="433"/>
                    </a:cubicBezTo>
                    <a:cubicBezTo>
                      <a:pt x="244" y="410"/>
                      <a:pt x="244" y="410"/>
                      <a:pt x="244" y="410"/>
                    </a:cubicBezTo>
                    <a:cubicBezTo>
                      <a:pt x="301" y="410"/>
                      <a:pt x="301" y="410"/>
                      <a:pt x="301" y="410"/>
                    </a:cubicBezTo>
                    <a:cubicBezTo>
                      <a:pt x="301" y="356"/>
                      <a:pt x="301" y="356"/>
                      <a:pt x="301" y="356"/>
                    </a:cubicBezTo>
                    <a:cubicBezTo>
                      <a:pt x="244" y="356"/>
                      <a:pt x="244" y="356"/>
                      <a:pt x="244" y="356"/>
                    </a:cubicBezTo>
                    <a:cubicBezTo>
                      <a:pt x="244" y="333"/>
                      <a:pt x="244" y="333"/>
                      <a:pt x="244" y="333"/>
                    </a:cubicBezTo>
                    <a:cubicBezTo>
                      <a:pt x="254" y="333"/>
                      <a:pt x="254" y="333"/>
                      <a:pt x="254" y="333"/>
                    </a:cubicBezTo>
                    <a:cubicBezTo>
                      <a:pt x="254" y="279"/>
                      <a:pt x="254" y="279"/>
                      <a:pt x="254" y="279"/>
                    </a:cubicBezTo>
                    <a:cubicBezTo>
                      <a:pt x="244" y="279"/>
                      <a:pt x="244" y="279"/>
                      <a:pt x="244" y="279"/>
                    </a:cubicBezTo>
                    <a:cubicBezTo>
                      <a:pt x="244" y="256"/>
                      <a:pt x="244" y="256"/>
                      <a:pt x="244" y="256"/>
                    </a:cubicBezTo>
                    <a:cubicBezTo>
                      <a:pt x="301" y="256"/>
                      <a:pt x="301" y="256"/>
                      <a:pt x="301" y="256"/>
                    </a:cubicBezTo>
                    <a:cubicBezTo>
                      <a:pt x="301" y="202"/>
                      <a:pt x="301" y="202"/>
                      <a:pt x="301" y="202"/>
                    </a:cubicBezTo>
                    <a:cubicBezTo>
                      <a:pt x="244" y="202"/>
                      <a:pt x="244" y="202"/>
                      <a:pt x="244" y="202"/>
                    </a:cubicBezTo>
                    <a:cubicBezTo>
                      <a:pt x="244" y="179"/>
                      <a:pt x="244" y="179"/>
                      <a:pt x="244" y="179"/>
                    </a:cubicBezTo>
                    <a:cubicBezTo>
                      <a:pt x="337" y="179"/>
                      <a:pt x="337" y="179"/>
                      <a:pt x="337" y="179"/>
                    </a:cubicBezTo>
                    <a:close/>
                    <a:moveTo>
                      <a:pt x="337" y="487"/>
                    </a:moveTo>
                    <a:cubicBezTo>
                      <a:pt x="337" y="588"/>
                      <a:pt x="337" y="588"/>
                      <a:pt x="337" y="588"/>
                    </a:cubicBezTo>
                    <a:cubicBezTo>
                      <a:pt x="280" y="588"/>
                      <a:pt x="280" y="588"/>
                      <a:pt x="280" y="588"/>
                    </a:cubicBezTo>
                    <a:cubicBezTo>
                      <a:pt x="280" y="641"/>
                      <a:pt x="280" y="641"/>
                      <a:pt x="280" y="641"/>
                    </a:cubicBezTo>
                    <a:cubicBezTo>
                      <a:pt x="337" y="641"/>
                      <a:pt x="337" y="641"/>
                      <a:pt x="337" y="641"/>
                    </a:cubicBezTo>
                    <a:cubicBezTo>
                      <a:pt x="337" y="665"/>
                      <a:pt x="337" y="665"/>
                      <a:pt x="337" y="665"/>
                    </a:cubicBezTo>
                    <a:cubicBezTo>
                      <a:pt x="326" y="665"/>
                      <a:pt x="326" y="665"/>
                      <a:pt x="326" y="665"/>
                    </a:cubicBezTo>
                    <a:cubicBezTo>
                      <a:pt x="326" y="718"/>
                      <a:pt x="326" y="718"/>
                      <a:pt x="326" y="718"/>
                    </a:cubicBezTo>
                    <a:cubicBezTo>
                      <a:pt x="337" y="718"/>
                      <a:pt x="337" y="718"/>
                      <a:pt x="337" y="718"/>
                    </a:cubicBezTo>
                    <a:cubicBezTo>
                      <a:pt x="337" y="742"/>
                      <a:pt x="337" y="742"/>
                      <a:pt x="337" y="742"/>
                    </a:cubicBezTo>
                    <a:cubicBezTo>
                      <a:pt x="244" y="742"/>
                      <a:pt x="244" y="742"/>
                      <a:pt x="244" y="742"/>
                    </a:cubicBezTo>
                    <a:cubicBezTo>
                      <a:pt x="244" y="718"/>
                      <a:pt x="244" y="718"/>
                      <a:pt x="244" y="718"/>
                    </a:cubicBezTo>
                    <a:cubicBezTo>
                      <a:pt x="254" y="718"/>
                      <a:pt x="254" y="718"/>
                      <a:pt x="254" y="718"/>
                    </a:cubicBezTo>
                    <a:cubicBezTo>
                      <a:pt x="254" y="665"/>
                      <a:pt x="254" y="665"/>
                      <a:pt x="254" y="665"/>
                    </a:cubicBezTo>
                    <a:cubicBezTo>
                      <a:pt x="244" y="665"/>
                      <a:pt x="244" y="665"/>
                      <a:pt x="244" y="665"/>
                    </a:cubicBezTo>
                    <a:cubicBezTo>
                      <a:pt x="244" y="564"/>
                      <a:pt x="244" y="564"/>
                      <a:pt x="244" y="564"/>
                    </a:cubicBezTo>
                    <a:cubicBezTo>
                      <a:pt x="301" y="564"/>
                      <a:pt x="301" y="564"/>
                      <a:pt x="301" y="564"/>
                    </a:cubicBezTo>
                    <a:cubicBezTo>
                      <a:pt x="301" y="510"/>
                      <a:pt x="301" y="510"/>
                      <a:pt x="301" y="510"/>
                    </a:cubicBezTo>
                    <a:cubicBezTo>
                      <a:pt x="244" y="510"/>
                      <a:pt x="244" y="510"/>
                      <a:pt x="244" y="510"/>
                    </a:cubicBezTo>
                    <a:cubicBezTo>
                      <a:pt x="244" y="487"/>
                      <a:pt x="244" y="487"/>
                      <a:pt x="244" y="487"/>
                    </a:cubicBezTo>
                    <a:lnTo>
                      <a:pt x="337" y="487"/>
                    </a:lnTo>
                    <a:close/>
                    <a:moveTo>
                      <a:pt x="220" y="95"/>
                    </a:moveTo>
                    <a:cubicBezTo>
                      <a:pt x="244" y="95"/>
                      <a:pt x="244" y="95"/>
                      <a:pt x="244" y="95"/>
                    </a:cubicBezTo>
                    <a:cubicBezTo>
                      <a:pt x="244" y="125"/>
                      <a:pt x="244" y="125"/>
                      <a:pt x="244" y="125"/>
                    </a:cubicBezTo>
                    <a:cubicBezTo>
                      <a:pt x="233" y="125"/>
                      <a:pt x="233" y="125"/>
                      <a:pt x="233" y="125"/>
                    </a:cubicBezTo>
                    <a:cubicBezTo>
                      <a:pt x="233" y="179"/>
                      <a:pt x="233" y="179"/>
                      <a:pt x="233" y="179"/>
                    </a:cubicBezTo>
                    <a:cubicBezTo>
                      <a:pt x="244" y="179"/>
                      <a:pt x="244" y="179"/>
                      <a:pt x="244" y="179"/>
                    </a:cubicBezTo>
                    <a:cubicBezTo>
                      <a:pt x="244" y="202"/>
                      <a:pt x="244" y="202"/>
                      <a:pt x="244" y="202"/>
                    </a:cubicBezTo>
                    <a:cubicBezTo>
                      <a:pt x="220" y="202"/>
                      <a:pt x="220" y="202"/>
                      <a:pt x="220" y="202"/>
                    </a:cubicBezTo>
                    <a:cubicBezTo>
                      <a:pt x="220" y="95"/>
                      <a:pt x="220" y="95"/>
                      <a:pt x="220" y="95"/>
                    </a:cubicBezTo>
                    <a:close/>
                    <a:moveTo>
                      <a:pt x="244" y="829"/>
                    </a:moveTo>
                    <a:cubicBezTo>
                      <a:pt x="220" y="829"/>
                      <a:pt x="220" y="829"/>
                      <a:pt x="220" y="829"/>
                    </a:cubicBezTo>
                    <a:cubicBezTo>
                      <a:pt x="220" y="795"/>
                      <a:pt x="220" y="795"/>
                      <a:pt x="220" y="795"/>
                    </a:cubicBezTo>
                    <a:cubicBezTo>
                      <a:pt x="244" y="795"/>
                      <a:pt x="244" y="795"/>
                      <a:pt x="244" y="795"/>
                    </a:cubicBezTo>
                    <a:cubicBezTo>
                      <a:pt x="244" y="829"/>
                      <a:pt x="244" y="829"/>
                      <a:pt x="244" y="829"/>
                    </a:cubicBezTo>
                    <a:close/>
                    <a:moveTo>
                      <a:pt x="244" y="256"/>
                    </a:moveTo>
                    <a:cubicBezTo>
                      <a:pt x="244" y="279"/>
                      <a:pt x="244" y="279"/>
                      <a:pt x="244" y="279"/>
                    </a:cubicBezTo>
                    <a:cubicBezTo>
                      <a:pt x="233" y="279"/>
                      <a:pt x="233" y="279"/>
                      <a:pt x="233" y="279"/>
                    </a:cubicBezTo>
                    <a:cubicBezTo>
                      <a:pt x="233" y="333"/>
                      <a:pt x="233" y="333"/>
                      <a:pt x="233" y="333"/>
                    </a:cubicBezTo>
                    <a:cubicBezTo>
                      <a:pt x="244" y="333"/>
                      <a:pt x="244" y="333"/>
                      <a:pt x="244" y="333"/>
                    </a:cubicBezTo>
                    <a:cubicBezTo>
                      <a:pt x="244" y="356"/>
                      <a:pt x="244" y="356"/>
                      <a:pt x="244" y="356"/>
                    </a:cubicBezTo>
                    <a:cubicBezTo>
                      <a:pt x="220" y="356"/>
                      <a:pt x="220" y="356"/>
                      <a:pt x="220" y="356"/>
                    </a:cubicBezTo>
                    <a:cubicBezTo>
                      <a:pt x="220" y="256"/>
                      <a:pt x="220" y="256"/>
                      <a:pt x="220" y="256"/>
                    </a:cubicBezTo>
                    <a:cubicBezTo>
                      <a:pt x="244" y="256"/>
                      <a:pt x="244" y="256"/>
                      <a:pt x="244" y="256"/>
                    </a:cubicBezTo>
                    <a:close/>
                    <a:moveTo>
                      <a:pt x="244" y="410"/>
                    </a:moveTo>
                    <a:cubicBezTo>
                      <a:pt x="244" y="433"/>
                      <a:pt x="244" y="433"/>
                      <a:pt x="244" y="433"/>
                    </a:cubicBezTo>
                    <a:cubicBezTo>
                      <a:pt x="233" y="433"/>
                      <a:pt x="233" y="433"/>
                      <a:pt x="233" y="433"/>
                    </a:cubicBezTo>
                    <a:cubicBezTo>
                      <a:pt x="233" y="487"/>
                      <a:pt x="233" y="487"/>
                      <a:pt x="233" y="487"/>
                    </a:cubicBezTo>
                    <a:cubicBezTo>
                      <a:pt x="244" y="487"/>
                      <a:pt x="244" y="487"/>
                      <a:pt x="244" y="487"/>
                    </a:cubicBezTo>
                    <a:cubicBezTo>
                      <a:pt x="244" y="510"/>
                      <a:pt x="244" y="510"/>
                      <a:pt x="244" y="510"/>
                    </a:cubicBezTo>
                    <a:cubicBezTo>
                      <a:pt x="220" y="510"/>
                      <a:pt x="220" y="510"/>
                      <a:pt x="220" y="510"/>
                    </a:cubicBezTo>
                    <a:cubicBezTo>
                      <a:pt x="220" y="410"/>
                      <a:pt x="220" y="410"/>
                      <a:pt x="220" y="410"/>
                    </a:cubicBezTo>
                    <a:cubicBezTo>
                      <a:pt x="244" y="410"/>
                      <a:pt x="244" y="410"/>
                      <a:pt x="244" y="410"/>
                    </a:cubicBezTo>
                    <a:close/>
                    <a:moveTo>
                      <a:pt x="244" y="564"/>
                    </a:moveTo>
                    <a:cubicBezTo>
                      <a:pt x="244" y="665"/>
                      <a:pt x="244" y="665"/>
                      <a:pt x="244" y="665"/>
                    </a:cubicBezTo>
                    <a:cubicBezTo>
                      <a:pt x="220" y="665"/>
                      <a:pt x="220" y="665"/>
                      <a:pt x="220" y="665"/>
                    </a:cubicBezTo>
                    <a:cubicBezTo>
                      <a:pt x="220" y="564"/>
                      <a:pt x="220" y="564"/>
                      <a:pt x="220" y="564"/>
                    </a:cubicBezTo>
                    <a:cubicBezTo>
                      <a:pt x="244" y="564"/>
                      <a:pt x="244" y="564"/>
                      <a:pt x="244" y="564"/>
                    </a:cubicBezTo>
                    <a:close/>
                    <a:moveTo>
                      <a:pt x="244" y="718"/>
                    </a:moveTo>
                    <a:cubicBezTo>
                      <a:pt x="244" y="742"/>
                      <a:pt x="244" y="742"/>
                      <a:pt x="244" y="742"/>
                    </a:cubicBezTo>
                    <a:cubicBezTo>
                      <a:pt x="220" y="742"/>
                      <a:pt x="220" y="742"/>
                      <a:pt x="220" y="742"/>
                    </a:cubicBezTo>
                    <a:cubicBezTo>
                      <a:pt x="220" y="718"/>
                      <a:pt x="220" y="718"/>
                      <a:pt x="220" y="718"/>
                    </a:cubicBezTo>
                    <a:lnTo>
                      <a:pt x="244" y="718"/>
                    </a:lnTo>
                    <a:close/>
                    <a:moveTo>
                      <a:pt x="197" y="95"/>
                    </a:moveTo>
                    <a:cubicBezTo>
                      <a:pt x="220" y="95"/>
                      <a:pt x="220" y="95"/>
                      <a:pt x="220" y="95"/>
                    </a:cubicBezTo>
                    <a:cubicBezTo>
                      <a:pt x="220" y="202"/>
                      <a:pt x="220" y="202"/>
                      <a:pt x="220" y="202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197" y="95"/>
                      <a:pt x="197" y="95"/>
                      <a:pt x="197" y="95"/>
                    </a:cubicBezTo>
                    <a:close/>
                    <a:moveTo>
                      <a:pt x="220" y="829"/>
                    </a:moveTo>
                    <a:cubicBezTo>
                      <a:pt x="197" y="829"/>
                      <a:pt x="197" y="829"/>
                      <a:pt x="197" y="829"/>
                    </a:cubicBezTo>
                    <a:cubicBezTo>
                      <a:pt x="197" y="795"/>
                      <a:pt x="197" y="795"/>
                      <a:pt x="197" y="795"/>
                    </a:cubicBezTo>
                    <a:cubicBezTo>
                      <a:pt x="220" y="795"/>
                      <a:pt x="220" y="795"/>
                      <a:pt x="220" y="795"/>
                    </a:cubicBezTo>
                    <a:cubicBezTo>
                      <a:pt x="220" y="829"/>
                      <a:pt x="220" y="829"/>
                      <a:pt x="220" y="829"/>
                    </a:cubicBezTo>
                    <a:close/>
                    <a:moveTo>
                      <a:pt x="220" y="256"/>
                    </a:move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208" y="202"/>
                      <a:pt x="208" y="202"/>
                      <a:pt x="208" y="202"/>
                    </a:cubicBezTo>
                    <a:cubicBezTo>
                      <a:pt x="208" y="256"/>
                      <a:pt x="208" y="256"/>
                      <a:pt x="208" y="256"/>
                    </a:cubicBez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356"/>
                      <a:pt x="197" y="356"/>
                      <a:pt x="197" y="356"/>
                    </a:cubicBezTo>
                    <a:cubicBezTo>
                      <a:pt x="220" y="356"/>
                      <a:pt x="220" y="356"/>
                      <a:pt x="220" y="356"/>
                    </a:cubicBezTo>
                    <a:cubicBezTo>
                      <a:pt x="220" y="256"/>
                      <a:pt x="220" y="256"/>
                      <a:pt x="220" y="256"/>
                    </a:cubicBezTo>
                    <a:close/>
                    <a:moveTo>
                      <a:pt x="220" y="410"/>
                    </a:moveTo>
                    <a:cubicBezTo>
                      <a:pt x="220" y="510"/>
                      <a:pt x="220" y="510"/>
                      <a:pt x="220" y="510"/>
                    </a:cubicBezTo>
                    <a:cubicBezTo>
                      <a:pt x="197" y="510"/>
                      <a:pt x="197" y="510"/>
                      <a:pt x="197" y="510"/>
                    </a:cubicBezTo>
                    <a:cubicBezTo>
                      <a:pt x="197" y="410"/>
                      <a:pt x="197" y="410"/>
                      <a:pt x="197" y="410"/>
                    </a:cubicBezTo>
                    <a:cubicBezTo>
                      <a:pt x="220" y="410"/>
                      <a:pt x="220" y="410"/>
                      <a:pt x="220" y="410"/>
                    </a:cubicBezTo>
                    <a:close/>
                    <a:moveTo>
                      <a:pt x="220" y="564"/>
                    </a:moveTo>
                    <a:cubicBezTo>
                      <a:pt x="220" y="665"/>
                      <a:pt x="220" y="665"/>
                      <a:pt x="220" y="665"/>
                    </a:cubicBezTo>
                    <a:cubicBezTo>
                      <a:pt x="197" y="665"/>
                      <a:pt x="197" y="665"/>
                      <a:pt x="197" y="665"/>
                    </a:cubicBezTo>
                    <a:cubicBezTo>
                      <a:pt x="197" y="641"/>
                      <a:pt x="197" y="641"/>
                      <a:pt x="197" y="641"/>
                    </a:cubicBezTo>
                    <a:cubicBezTo>
                      <a:pt x="208" y="641"/>
                      <a:pt x="208" y="641"/>
                      <a:pt x="208" y="641"/>
                    </a:cubicBezTo>
                    <a:cubicBezTo>
                      <a:pt x="208" y="588"/>
                      <a:pt x="208" y="588"/>
                      <a:pt x="208" y="588"/>
                    </a:cubicBezTo>
                    <a:cubicBezTo>
                      <a:pt x="197" y="588"/>
                      <a:pt x="197" y="588"/>
                      <a:pt x="197" y="588"/>
                    </a:cubicBezTo>
                    <a:cubicBezTo>
                      <a:pt x="197" y="564"/>
                      <a:pt x="197" y="564"/>
                      <a:pt x="197" y="564"/>
                    </a:cubicBezTo>
                    <a:cubicBezTo>
                      <a:pt x="220" y="564"/>
                      <a:pt x="220" y="564"/>
                      <a:pt x="220" y="564"/>
                    </a:cubicBezTo>
                    <a:close/>
                    <a:moveTo>
                      <a:pt x="220" y="718"/>
                    </a:moveTo>
                    <a:cubicBezTo>
                      <a:pt x="220" y="742"/>
                      <a:pt x="220" y="742"/>
                      <a:pt x="220" y="742"/>
                    </a:cubicBezTo>
                    <a:cubicBezTo>
                      <a:pt x="197" y="742"/>
                      <a:pt x="197" y="742"/>
                      <a:pt x="197" y="742"/>
                    </a:cubicBezTo>
                    <a:cubicBezTo>
                      <a:pt x="197" y="718"/>
                      <a:pt x="197" y="718"/>
                      <a:pt x="197" y="718"/>
                    </a:cubicBezTo>
                    <a:lnTo>
                      <a:pt x="220" y="718"/>
                    </a:lnTo>
                    <a:close/>
                    <a:moveTo>
                      <a:pt x="150" y="95"/>
                    </a:moveTo>
                    <a:cubicBezTo>
                      <a:pt x="197" y="95"/>
                      <a:pt x="197" y="95"/>
                      <a:pt x="197" y="95"/>
                    </a:cubicBezTo>
                    <a:cubicBezTo>
                      <a:pt x="197" y="202"/>
                      <a:pt x="197" y="202"/>
                      <a:pt x="197" y="202"/>
                    </a:cubicBezTo>
                    <a:cubicBezTo>
                      <a:pt x="186" y="202"/>
                      <a:pt x="186" y="202"/>
                      <a:pt x="186" y="202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356"/>
                      <a:pt x="197" y="356"/>
                      <a:pt x="197" y="356"/>
                    </a:cubicBezTo>
                    <a:cubicBezTo>
                      <a:pt x="150" y="356"/>
                      <a:pt x="150" y="356"/>
                      <a:pt x="150" y="356"/>
                    </a:cubicBezTo>
                    <a:cubicBezTo>
                      <a:pt x="150" y="256"/>
                      <a:pt x="150" y="256"/>
                      <a:pt x="150" y="256"/>
                    </a:cubicBezTo>
                    <a:cubicBezTo>
                      <a:pt x="161" y="256"/>
                      <a:pt x="161" y="256"/>
                      <a:pt x="161" y="256"/>
                    </a:cubicBezTo>
                    <a:cubicBezTo>
                      <a:pt x="161" y="202"/>
                      <a:pt x="161" y="202"/>
                      <a:pt x="161" y="202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179"/>
                      <a:pt x="150" y="179"/>
                      <a:pt x="150" y="179"/>
                    </a:cubicBezTo>
                    <a:cubicBezTo>
                      <a:pt x="161" y="179"/>
                      <a:pt x="161" y="179"/>
                      <a:pt x="161" y="179"/>
                    </a:cubicBez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95"/>
                      <a:pt x="150" y="95"/>
                      <a:pt x="150" y="95"/>
                    </a:cubicBezTo>
                    <a:close/>
                    <a:moveTo>
                      <a:pt x="197" y="829"/>
                    </a:moveTo>
                    <a:cubicBezTo>
                      <a:pt x="150" y="829"/>
                      <a:pt x="150" y="829"/>
                      <a:pt x="150" y="829"/>
                    </a:cubicBezTo>
                    <a:cubicBezTo>
                      <a:pt x="150" y="795"/>
                      <a:pt x="150" y="795"/>
                      <a:pt x="150" y="795"/>
                    </a:cubicBezTo>
                    <a:cubicBezTo>
                      <a:pt x="161" y="795"/>
                      <a:pt x="161" y="795"/>
                      <a:pt x="161" y="795"/>
                    </a:cubicBezTo>
                    <a:cubicBezTo>
                      <a:pt x="161" y="742"/>
                      <a:pt x="161" y="742"/>
                      <a:pt x="161" y="742"/>
                    </a:cubicBezTo>
                    <a:cubicBezTo>
                      <a:pt x="150" y="742"/>
                      <a:pt x="150" y="742"/>
                      <a:pt x="150" y="742"/>
                    </a:cubicBezTo>
                    <a:cubicBezTo>
                      <a:pt x="150" y="718"/>
                      <a:pt x="150" y="718"/>
                      <a:pt x="150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97" y="742"/>
                      <a:pt x="197" y="742"/>
                      <a:pt x="197" y="742"/>
                    </a:cubicBezTo>
                    <a:cubicBezTo>
                      <a:pt x="186" y="742"/>
                      <a:pt x="186" y="742"/>
                      <a:pt x="186" y="742"/>
                    </a:cubicBezTo>
                    <a:cubicBezTo>
                      <a:pt x="186" y="795"/>
                      <a:pt x="186" y="795"/>
                      <a:pt x="186" y="795"/>
                    </a:cubicBezTo>
                    <a:cubicBezTo>
                      <a:pt x="197" y="795"/>
                      <a:pt x="197" y="795"/>
                      <a:pt x="197" y="795"/>
                    </a:cubicBezTo>
                    <a:cubicBezTo>
                      <a:pt x="197" y="829"/>
                      <a:pt x="197" y="829"/>
                      <a:pt x="197" y="829"/>
                    </a:cubicBezTo>
                    <a:close/>
                    <a:moveTo>
                      <a:pt x="197" y="202"/>
                    </a:moveTo>
                    <a:cubicBezTo>
                      <a:pt x="186" y="202"/>
                      <a:pt x="186" y="202"/>
                      <a:pt x="186" y="202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97" y="256"/>
                      <a:pt x="197" y="256"/>
                      <a:pt x="197" y="256"/>
                    </a:cubicBezTo>
                    <a:cubicBezTo>
                      <a:pt x="197" y="202"/>
                      <a:pt x="197" y="202"/>
                      <a:pt x="197" y="202"/>
                    </a:cubicBezTo>
                    <a:close/>
                    <a:moveTo>
                      <a:pt x="197" y="410"/>
                    </a:moveTo>
                    <a:cubicBezTo>
                      <a:pt x="197" y="510"/>
                      <a:pt x="197" y="510"/>
                      <a:pt x="197" y="510"/>
                    </a:cubicBezTo>
                    <a:cubicBezTo>
                      <a:pt x="186" y="510"/>
                      <a:pt x="186" y="510"/>
                      <a:pt x="186" y="510"/>
                    </a:cubicBezTo>
                    <a:cubicBezTo>
                      <a:pt x="186" y="564"/>
                      <a:pt x="186" y="564"/>
                      <a:pt x="186" y="564"/>
                    </a:cubicBezTo>
                    <a:cubicBezTo>
                      <a:pt x="197" y="564"/>
                      <a:pt x="197" y="564"/>
                      <a:pt x="197" y="564"/>
                    </a:cubicBezTo>
                    <a:cubicBezTo>
                      <a:pt x="197" y="588"/>
                      <a:pt x="197" y="588"/>
                      <a:pt x="197" y="588"/>
                    </a:cubicBezTo>
                    <a:cubicBezTo>
                      <a:pt x="186" y="588"/>
                      <a:pt x="186" y="588"/>
                      <a:pt x="186" y="588"/>
                    </a:cubicBezTo>
                    <a:cubicBezTo>
                      <a:pt x="186" y="641"/>
                      <a:pt x="186" y="641"/>
                      <a:pt x="186" y="641"/>
                    </a:cubicBezTo>
                    <a:cubicBezTo>
                      <a:pt x="197" y="641"/>
                      <a:pt x="197" y="641"/>
                      <a:pt x="197" y="641"/>
                    </a:cubicBezTo>
                    <a:cubicBezTo>
                      <a:pt x="197" y="665"/>
                      <a:pt x="197" y="665"/>
                      <a:pt x="197" y="665"/>
                    </a:cubicBezTo>
                    <a:cubicBezTo>
                      <a:pt x="150" y="665"/>
                      <a:pt x="150" y="665"/>
                      <a:pt x="150" y="665"/>
                    </a:cubicBezTo>
                    <a:cubicBezTo>
                      <a:pt x="150" y="564"/>
                      <a:pt x="150" y="564"/>
                      <a:pt x="150" y="564"/>
                    </a:cubicBezTo>
                    <a:cubicBezTo>
                      <a:pt x="161" y="564"/>
                      <a:pt x="161" y="564"/>
                      <a:pt x="161" y="564"/>
                    </a:cubicBezTo>
                    <a:cubicBezTo>
                      <a:pt x="161" y="510"/>
                      <a:pt x="161" y="510"/>
                      <a:pt x="161" y="510"/>
                    </a:cubicBezTo>
                    <a:cubicBezTo>
                      <a:pt x="150" y="510"/>
                      <a:pt x="150" y="510"/>
                      <a:pt x="150" y="510"/>
                    </a:cubicBezTo>
                    <a:cubicBezTo>
                      <a:pt x="150" y="487"/>
                      <a:pt x="150" y="487"/>
                      <a:pt x="150" y="487"/>
                    </a:cubicBezTo>
                    <a:cubicBezTo>
                      <a:pt x="161" y="487"/>
                      <a:pt x="161" y="487"/>
                      <a:pt x="161" y="487"/>
                    </a:cubicBezTo>
                    <a:cubicBezTo>
                      <a:pt x="161" y="433"/>
                      <a:pt x="161" y="433"/>
                      <a:pt x="161" y="433"/>
                    </a:cubicBezTo>
                    <a:cubicBezTo>
                      <a:pt x="150" y="433"/>
                      <a:pt x="150" y="433"/>
                      <a:pt x="150" y="433"/>
                    </a:cubicBezTo>
                    <a:cubicBezTo>
                      <a:pt x="150" y="410"/>
                      <a:pt x="150" y="410"/>
                      <a:pt x="150" y="410"/>
                    </a:cubicBezTo>
                    <a:lnTo>
                      <a:pt x="197" y="410"/>
                    </a:lnTo>
                    <a:close/>
                    <a:moveTo>
                      <a:pt x="0" y="471"/>
                    </a:moveTo>
                    <a:cubicBezTo>
                      <a:pt x="111" y="471"/>
                      <a:pt x="111" y="471"/>
                      <a:pt x="111" y="471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50" y="95"/>
                      <a:pt x="150" y="95"/>
                      <a:pt x="150" y="9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40" y="125"/>
                      <a:pt x="140" y="125"/>
                      <a:pt x="140" y="125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50" y="179"/>
                      <a:pt x="150" y="179"/>
                      <a:pt x="150" y="179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40" y="202"/>
                      <a:pt x="140" y="202"/>
                      <a:pt x="140" y="202"/>
                    </a:cubicBezTo>
                    <a:cubicBezTo>
                      <a:pt x="140" y="256"/>
                      <a:pt x="140" y="256"/>
                      <a:pt x="140" y="256"/>
                    </a:cubicBezTo>
                    <a:cubicBezTo>
                      <a:pt x="150" y="256"/>
                      <a:pt x="150" y="256"/>
                      <a:pt x="150" y="256"/>
                    </a:cubicBezTo>
                    <a:cubicBezTo>
                      <a:pt x="150" y="356"/>
                      <a:pt x="150" y="356"/>
                      <a:pt x="150" y="356"/>
                    </a:cubicBezTo>
                    <a:cubicBezTo>
                      <a:pt x="140" y="356"/>
                      <a:pt x="140" y="356"/>
                      <a:pt x="140" y="356"/>
                    </a:cubicBezTo>
                    <a:cubicBezTo>
                      <a:pt x="140" y="410"/>
                      <a:pt x="140" y="410"/>
                      <a:pt x="140" y="410"/>
                    </a:cubicBezTo>
                    <a:cubicBezTo>
                      <a:pt x="150" y="410"/>
                      <a:pt x="150" y="410"/>
                      <a:pt x="150" y="410"/>
                    </a:cubicBezTo>
                    <a:cubicBezTo>
                      <a:pt x="150" y="433"/>
                      <a:pt x="150" y="433"/>
                      <a:pt x="150" y="433"/>
                    </a:cubicBezTo>
                    <a:cubicBezTo>
                      <a:pt x="140" y="433"/>
                      <a:pt x="140" y="433"/>
                      <a:pt x="140" y="433"/>
                    </a:cubicBezTo>
                    <a:cubicBezTo>
                      <a:pt x="140" y="487"/>
                      <a:pt x="140" y="487"/>
                      <a:pt x="140" y="487"/>
                    </a:cubicBezTo>
                    <a:cubicBezTo>
                      <a:pt x="150" y="487"/>
                      <a:pt x="150" y="487"/>
                      <a:pt x="150" y="487"/>
                    </a:cubicBezTo>
                    <a:cubicBezTo>
                      <a:pt x="150" y="510"/>
                      <a:pt x="150" y="510"/>
                      <a:pt x="150" y="510"/>
                    </a:cubicBezTo>
                    <a:cubicBezTo>
                      <a:pt x="140" y="510"/>
                      <a:pt x="140" y="510"/>
                      <a:pt x="140" y="510"/>
                    </a:cubicBezTo>
                    <a:cubicBezTo>
                      <a:pt x="140" y="564"/>
                      <a:pt x="140" y="564"/>
                      <a:pt x="140" y="564"/>
                    </a:cubicBezTo>
                    <a:cubicBezTo>
                      <a:pt x="150" y="564"/>
                      <a:pt x="150" y="564"/>
                      <a:pt x="150" y="564"/>
                    </a:cubicBezTo>
                    <a:cubicBezTo>
                      <a:pt x="150" y="665"/>
                      <a:pt x="150" y="665"/>
                      <a:pt x="150" y="665"/>
                    </a:cubicBezTo>
                    <a:cubicBezTo>
                      <a:pt x="140" y="665"/>
                      <a:pt x="140" y="665"/>
                      <a:pt x="140" y="665"/>
                    </a:cubicBezTo>
                    <a:cubicBezTo>
                      <a:pt x="140" y="718"/>
                      <a:pt x="140" y="718"/>
                      <a:pt x="140" y="718"/>
                    </a:cubicBezTo>
                    <a:cubicBezTo>
                      <a:pt x="150" y="718"/>
                      <a:pt x="150" y="718"/>
                      <a:pt x="150" y="718"/>
                    </a:cubicBezTo>
                    <a:cubicBezTo>
                      <a:pt x="150" y="742"/>
                      <a:pt x="150" y="742"/>
                      <a:pt x="150" y="742"/>
                    </a:cubicBezTo>
                    <a:cubicBezTo>
                      <a:pt x="140" y="742"/>
                      <a:pt x="140" y="742"/>
                      <a:pt x="140" y="742"/>
                    </a:cubicBezTo>
                    <a:cubicBezTo>
                      <a:pt x="140" y="795"/>
                      <a:pt x="140" y="795"/>
                      <a:pt x="140" y="795"/>
                    </a:cubicBezTo>
                    <a:cubicBezTo>
                      <a:pt x="150" y="795"/>
                      <a:pt x="150" y="795"/>
                      <a:pt x="150" y="795"/>
                    </a:cubicBezTo>
                    <a:cubicBezTo>
                      <a:pt x="150" y="829"/>
                      <a:pt x="150" y="829"/>
                      <a:pt x="150" y="829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795"/>
                      <a:pt x="0" y="795"/>
                      <a:pt x="0" y="795"/>
                    </a:cubicBezTo>
                    <a:cubicBezTo>
                      <a:pt x="86" y="795"/>
                      <a:pt x="86" y="795"/>
                      <a:pt x="86" y="795"/>
                    </a:cubicBezTo>
                    <a:cubicBezTo>
                      <a:pt x="86" y="770"/>
                      <a:pt x="86" y="770"/>
                      <a:pt x="86" y="770"/>
                    </a:cubicBezTo>
                    <a:cubicBezTo>
                      <a:pt x="0" y="770"/>
                      <a:pt x="0" y="770"/>
                      <a:pt x="0" y="770"/>
                    </a:cubicBezTo>
                    <a:cubicBezTo>
                      <a:pt x="0" y="744"/>
                      <a:pt x="0" y="744"/>
                      <a:pt x="0" y="744"/>
                    </a:cubicBezTo>
                    <a:cubicBezTo>
                      <a:pt x="86" y="744"/>
                      <a:pt x="86" y="744"/>
                      <a:pt x="86" y="744"/>
                    </a:cubicBezTo>
                    <a:cubicBezTo>
                      <a:pt x="86" y="718"/>
                      <a:pt x="86" y="718"/>
                      <a:pt x="86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588"/>
                      <a:pt x="0" y="588"/>
                      <a:pt x="0" y="588"/>
                    </a:cubicBezTo>
                    <a:cubicBezTo>
                      <a:pt x="86" y="588"/>
                      <a:pt x="86" y="588"/>
                      <a:pt x="86" y="588"/>
                    </a:cubicBezTo>
                    <a:cubicBezTo>
                      <a:pt x="86" y="562"/>
                      <a:pt x="86" y="562"/>
                      <a:pt x="86" y="562"/>
                    </a:cubicBezTo>
                    <a:cubicBezTo>
                      <a:pt x="0" y="562"/>
                      <a:pt x="0" y="562"/>
                      <a:pt x="0" y="562"/>
                    </a:cubicBez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5356226" y="1233449"/>
                <a:ext cx="31750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6884988" y="1233449"/>
                <a:ext cx="30163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3827463" y="2055774"/>
                <a:ext cx="4619625" cy="31750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3827463" y="2930487"/>
                <a:ext cx="4619625" cy="31750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3827463" y="1233449"/>
                <a:ext cx="4619625" cy="31750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3827463" y="1233449"/>
                <a:ext cx="31750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8415338" y="1233449"/>
                <a:ext cx="31750" cy="2670175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3827463" y="3873462"/>
                <a:ext cx="4619625" cy="30163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7004051" y="3643274"/>
                <a:ext cx="641350" cy="457200"/>
              </a:xfrm>
              <a:custGeom>
                <a:rect b="b" l="l" r="r" t="t"/>
                <a:pathLst>
                  <a:path extrusionOk="0" h="177" w="248">
                    <a:moveTo>
                      <a:pt x="5" y="11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131" y="80"/>
                      <a:pt x="149" y="85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248" y="23"/>
                      <a:pt x="248" y="23"/>
                      <a:pt x="248" y="23"/>
                    </a:cubicBezTo>
                    <a:cubicBezTo>
                      <a:pt x="248" y="23"/>
                      <a:pt x="248" y="23"/>
                      <a:pt x="248" y="23"/>
                    </a:cubicBezTo>
                    <a:cubicBezTo>
                      <a:pt x="207" y="153"/>
                      <a:pt x="207" y="153"/>
                      <a:pt x="207" y="153"/>
                    </a:cubicBezTo>
                    <a:cubicBezTo>
                      <a:pt x="199" y="177"/>
                      <a:pt x="178" y="174"/>
                      <a:pt x="169" y="171"/>
                    </a:cubicBezTo>
                    <a:cubicBezTo>
                      <a:pt x="114" y="153"/>
                      <a:pt x="60" y="136"/>
                      <a:pt x="5" y="119"/>
                    </a:cubicBezTo>
                    <a:cubicBezTo>
                      <a:pt x="5" y="119"/>
                      <a:pt x="5" y="119"/>
                      <a:pt x="5" y="119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6502401" y="4444962"/>
                <a:ext cx="481013" cy="28575"/>
              </a:xfrm>
              <a:custGeom>
                <a:rect b="b" l="l" r="r" t="t"/>
                <a:pathLst>
                  <a:path extrusionOk="0" h="11" w="186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58" y="10"/>
                      <a:pt x="129" y="11"/>
                      <a:pt x="186" y="4"/>
                    </a:cubicBezTo>
                    <a:cubicBezTo>
                      <a:pt x="186" y="2"/>
                      <a:pt x="185" y="1"/>
                      <a:pt x="185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6359526" y="3665499"/>
                <a:ext cx="714375" cy="811213"/>
              </a:xfrm>
              <a:custGeom>
                <a:rect b="b" l="l" r="r" t="t"/>
                <a:pathLst>
                  <a:path extrusionOk="0" h="313" w="276">
                    <a:moveTo>
                      <a:pt x="33" y="301"/>
                    </a:moveTo>
                    <a:cubicBezTo>
                      <a:pt x="46" y="264"/>
                      <a:pt x="16" y="91"/>
                      <a:pt x="0" y="59"/>
                    </a:cubicBezTo>
                    <a:cubicBezTo>
                      <a:pt x="9" y="26"/>
                      <a:pt x="95" y="19"/>
                      <a:pt x="118" y="1"/>
                    </a:cubicBezTo>
                    <a:cubicBezTo>
                      <a:pt x="129" y="10"/>
                      <a:pt x="136" y="12"/>
                      <a:pt x="148" y="12"/>
                    </a:cubicBezTo>
                    <a:cubicBezTo>
                      <a:pt x="161" y="12"/>
                      <a:pt x="169" y="10"/>
                      <a:pt x="180" y="0"/>
                    </a:cubicBezTo>
                    <a:cubicBezTo>
                      <a:pt x="192" y="11"/>
                      <a:pt x="245" y="17"/>
                      <a:pt x="276" y="35"/>
                    </a:cubicBezTo>
                    <a:cubicBezTo>
                      <a:pt x="269" y="59"/>
                      <a:pt x="262" y="88"/>
                      <a:pt x="267" y="113"/>
                    </a:cubicBezTo>
                    <a:cubicBezTo>
                      <a:pt x="263" y="154"/>
                      <a:pt x="251" y="267"/>
                      <a:pt x="265" y="301"/>
                    </a:cubicBezTo>
                    <a:cubicBezTo>
                      <a:pt x="207" y="312"/>
                      <a:pt x="92" y="313"/>
                      <a:pt x="33" y="301"/>
                    </a:cubicBez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6586538" y="3665499"/>
                <a:ext cx="314325" cy="630238"/>
              </a:xfrm>
              <a:custGeom>
                <a:rect b="b" l="l" r="r" t="t"/>
                <a:pathLst>
                  <a:path extrusionOk="0" h="397" w="198">
                    <a:moveTo>
                      <a:pt x="5" y="26"/>
                    </a:moveTo>
                    <a:lnTo>
                      <a:pt x="0" y="146"/>
                    </a:lnTo>
                    <a:lnTo>
                      <a:pt x="100" y="397"/>
                    </a:lnTo>
                    <a:lnTo>
                      <a:pt x="198" y="146"/>
                    </a:lnTo>
                    <a:lnTo>
                      <a:pt x="191" y="23"/>
                    </a:lnTo>
                    <a:lnTo>
                      <a:pt x="150" y="0"/>
                    </a:lnTo>
                    <a:lnTo>
                      <a:pt x="49" y="2"/>
                    </a:lnTo>
                    <a:lnTo>
                      <a:pt x="5" y="26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6664326" y="3601999"/>
                <a:ext cx="155575" cy="161925"/>
              </a:xfrm>
              <a:prstGeom prst="rect">
                <a:avLst/>
              </a:pr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6705601" y="3754399"/>
                <a:ext cx="76200" cy="111125"/>
              </a:xfrm>
              <a:custGeom>
                <a:rect b="b" l="l" r="r" t="t"/>
                <a:pathLst>
                  <a:path extrusionOk="0" h="43" w="29">
                    <a:moveTo>
                      <a:pt x="25" y="43"/>
                    </a:moveTo>
                    <a:cubicBezTo>
                      <a:pt x="29" y="34"/>
                      <a:pt x="29" y="34"/>
                      <a:pt x="29" y="3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1" y="43"/>
                      <a:pt x="18" y="43"/>
                      <a:pt x="25" y="43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6618288" y="3668674"/>
                <a:ext cx="123825" cy="234950"/>
              </a:xfrm>
              <a:custGeom>
                <a:rect b="b" l="l" r="r" t="t"/>
                <a:pathLst>
                  <a:path extrusionOk="0" h="148" w="78">
                    <a:moveTo>
                      <a:pt x="29" y="0"/>
                    </a:moveTo>
                    <a:lnTo>
                      <a:pt x="78" y="54"/>
                    </a:lnTo>
                    <a:lnTo>
                      <a:pt x="44" y="148"/>
                    </a:lnTo>
                    <a:lnTo>
                      <a:pt x="0" y="2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9"/>
              <p:cNvSpPr/>
              <p:nvPr/>
            </p:nvSpPr>
            <p:spPr>
              <a:xfrm>
                <a:off x="6742113" y="3665499"/>
                <a:ext cx="130175" cy="238125"/>
              </a:xfrm>
              <a:custGeom>
                <a:rect b="b" l="l" r="r" t="t"/>
                <a:pathLst>
                  <a:path extrusionOk="0" h="150" w="82">
                    <a:moveTo>
                      <a:pt x="52" y="0"/>
                    </a:moveTo>
                    <a:lnTo>
                      <a:pt x="0" y="56"/>
                    </a:lnTo>
                    <a:lnTo>
                      <a:pt x="36" y="150"/>
                    </a:lnTo>
                    <a:lnTo>
                      <a:pt x="82" y="2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9"/>
              <p:cNvSpPr/>
              <p:nvPr/>
            </p:nvSpPr>
            <p:spPr>
              <a:xfrm>
                <a:off x="6692901" y="3922674"/>
                <a:ext cx="103188" cy="374650"/>
              </a:xfrm>
              <a:custGeom>
                <a:rect b="b" l="l" r="r" t="t"/>
                <a:pathLst>
                  <a:path extrusionOk="0" h="236" w="65">
                    <a:moveTo>
                      <a:pt x="17" y="0"/>
                    </a:moveTo>
                    <a:lnTo>
                      <a:pt x="49" y="0"/>
                    </a:lnTo>
                    <a:lnTo>
                      <a:pt x="65" y="160"/>
                    </a:lnTo>
                    <a:lnTo>
                      <a:pt x="31" y="236"/>
                    </a:lnTo>
                    <a:lnTo>
                      <a:pt x="0" y="16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6618288" y="3668674"/>
                <a:ext cx="123825" cy="200025"/>
              </a:xfrm>
              <a:custGeom>
                <a:rect b="b" l="l" r="r" t="t"/>
                <a:pathLst>
                  <a:path extrusionOk="0" h="126" w="78">
                    <a:moveTo>
                      <a:pt x="29" y="0"/>
                    </a:moveTo>
                    <a:lnTo>
                      <a:pt x="78" y="54"/>
                    </a:lnTo>
                    <a:lnTo>
                      <a:pt x="42" y="126"/>
                    </a:lnTo>
                    <a:lnTo>
                      <a:pt x="0" y="2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6527801" y="3694074"/>
                <a:ext cx="214313" cy="603250"/>
              </a:xfrm>
              <a:custGeom>
                <a:rect b="b" l="l" r="r" t="t"/>
                <a:pathLst>
                  <a:path extrusionOk="0" h="380" w="135">
                    <a:moveTo>
                      <a:pt x="57" y="0"/>
                    </a:moveTo>
                    <a:lnTo>
                      <a:pt x="135" y="380"/>
                    </a:lnTo>
                    <a:lnTo>
                      <a:pt x="18" y="155"/>
                    </a:lnTo>
                    <a:lnTo>
                      <a:pt x="37" y="128"/>
                    </a:lnTo>
                    <a:lnTo>
                      <a:pt x="0" y="98"/>
                    </a:lnTo>
                    <a:lnTo>
                      <a:pt x="36" y="1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6742113" y="3694074"/>
                <a:ext cx="241300" cy="603250"/>
              </a:xfrm>
              <a:custGeom>
                <a:rect b="b" l="l" r="r" t="t"/>
                <a:pathLst>
                  <a:path extrusionOk="0" h="380" w="152">
                    <a:moveTo>
                      <a:pt x="82" y="0"/>
                    </a:moveTo>
                    <a:lnTo>
                      <a:pt x="0" y="380"/>
                    </a:lnTo>
                    <a:lnTo>
                      <a:pt x="132" y="172"/>
                    </a:lnTo>
                    <a:lnTo>
                      <a:pt x="114" y="136"/>
                    </a:lnTo>
                    <a:lnTo>
                      <a:pt x="152" y="106"/>
                    </a:lnTo>
                    <a:lnTo>
                      <a:pt x="111" y="1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6742113" y="3694074"/>
                <a:ext cx="217488" cy="603250"/>
              </a:xfrm>
              <a:custGeom>
                <a:rect b="b" l="l" r="r" t="t"/>
                <a:pathLst>
                  <a:path extrusionOk="0" h="380" w="137">
                    <a:moveTo>
                      <a:pt x="82" y="0"/>
                    </a:moveTo>
                    <a:lnTo>
                      <a:pt x="0" y="380"/>
                    </a:lnTo>
                    <a:lnTo>
                      <a:pt x="119" y="155"/>
                    </a:lnTo>
                    <a:lnTo>
                      <a:pt x="100" y="128"/>
                    </a:lnTo>
                    <a:lnTo>
                      <a:pt x="137" y="98"/>
                    </a:lnTo>
                    <a:lnTo>
                      <a:pt x="111" y="13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6742113" y="3665499"/>
                <a:ext cx="130175" cy="203200"/>
              </a:xfrm>
              <a:custGeom>
                <a:rect b="b" l="l" r="r" t="t"/>
                <a:pathLst>
                  <a:path extrusionOk="0" h="128" w="82">
                    <a:moveTo>
                      <a:pt x="52" y="0"/>
                    </a:moveTo>
                    <a:lnTo>
                      <a:pt x="0" y="56"/>
                    </a:lnTo>
                    <a:lnTo>
                      <a:pt x="38" y="128"/>
                    </a:lnTo>
                    <a:lnTo>
                      <a:pt x="82" y="2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6705601" y="3862349"/>
                <a:ext cx="76200" cy="61913"/>
              </a:xfrm>
              <a:custGeom>
                <a:rect b="b" l="l" r="r" t="t"/>
                <a:pathLst>
                  <a:path extrusionOk="0" h="24" w="29">
                    <a:moveTo>
                      <a:pt x="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9" y="9"/>
                      <a:pt x="29" y="17"/>
                      <a:pt x="2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" y="17"/>
                      <a:pt x="0" y="9"/>
                      <a:pt x="5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6737351" y="4292562"/>
                <a:ext cx="20638" cy="176213"/>
              </a:xfrm>
              <a:custGeom>
                <a:rect b="b" l="l" r="r" t="t"/>
                <a:pathLst>
                  <a:path extrusionOk="0" h="68" w="8">
                    <a:moveTo>
                      <a:pt x="0" y="68"/>
                    </a:moveTo>
                    <a:cubicBezTo>
                      <a:pt x="0" y="51"/>
                      <a:pt x="1" y="30"/>
                      <a:pt x="4" y="0"/>
                    </a:cubicBezTo>
                    <a:cubicBezTo>
                      <a:pt x="6" y="30"/>
                      <a:pt x="7" y="51"/>
                      <a:pt x="8" y="68"/>
                    </a:cubicBezTo>
                    <a:cubicBezTo>
                      <a:pt x="5" y="68"/>
                      <a:pt x="2" y="68"/>
                      <a:pt x="0" y="68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6572251" y="3665499"/>
                <a:ext cx="349250" cy="627063"/>
              </a:xfrm>
              <a:custGeom>
                <a:rect b="b" l="l" r="r" t="t"/>
                <a:pathLst>
                  <a:path extrusionOk="0" h="395" w="220">
                    <a:moveTo>
                      <a:pt x="0" y="30"/>
                    </a:moveTo>
                    <a:lnTo>
                      <a:pt x="11" y="144"/>
                    </a:lnTo>
                    <a:lnTo>
                      <a:pt x="110" y="395"/>
                    </a:lnTo>
                    <a:lnTo>
                      <a:pt x="207" y="144"/>
                    </a:lnTo>
                    <a:lnTo>
                      <a:pt x="220" y="30"/>
                    </a:lnTo>
                    <a:lnTo>
                      <a:pt x="172" y="0"/>
                    </a:lnTo>
                    <a:lnTo>
                      <a:pt x="45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6643688" y="3601999"/>
                <a:ext cx="200025" cy="160338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6502401" y="3098762"/>
                <a:ext cx="485775" cy="598488"/>
              </a:xfrm>
              <a:custGeom>
                <a:rect b="b" l="l" r="r" t="t"/>
                <a:pathLst>
                  <a:path extrusionOk="0" h="231" w="188">
                    <a:moveTo>
                      <a:pt x="94" y="231"/>
                    </a:moveTo>
                    <a:cubicBezTo>
                      <a:pt x="125" y="231"/>
                      <a:pt x="153" y="196"/>
                      <a:pt x="167" y="154"/>
                    </a:cubicBezTo>
                    <a:cubicBezTo>
                      <a:pt x="168" y="154"/>
                      <a:pt x="169" y="155"/>
                      <a:pt x="170" y="155"/>
                    </a:cubicBezTo>
                    <a:cubicBezTo>
                      <a:pt x="176" y="156"/>
                      <a:pt x="183" y="145"/>
                      <a:pt x="186" y="130"/>
                    </a:cubicBezTo>
                    <a:cubicBezTo>
                      <a:pt x="188" y="115"/>
                      <a:pt x="185" y="102"/>
                      <a:pt x="179" y="101"/>
                    </a:cubicBezTo>
                    <a:cubicBezTo>
                      <a:pt x="179" y="101"/>
                      <a:pt x="178" y="101"/>
                      <a:pt x="178" y="101"/>
                    </a:cubicBezTo>
                    <a:cubicBezTo>
                      <a:pt x="181" y="48"/>
                      <a:pt x="159" y="0"/>
                      <a:pt x="94" y="0"/>
                    </a:cubicBezTo>
                    <a:cubicBezTo>
                      <a:pt x="29" y="0"/>
                      <a:pt x="7" y="48"/>
                      <a:pt x="10" y="101"/>
                    </a:cubicBezTo>
                    <a:cubicBezTo>
                      <a:pt x="10" y="101"/>
                      <a:pt x="9" y="101"/>
                      <a:pt x="9" y="101"/>
                    </a:cubicBezTo>
                    <a:cubicBezTo>
                      <a:pt x="2" y="102"/>
                      <a:pt x="0" y="115"/>
                      <a:pt x="2" y="130"/>
                    </a:cubicBezTo>
                    <a:cubicBezTo>
                      <a:pt x="5" y="145"/>
                      <a:pt x="11" y="156"/>
                      <a:pt x="18" y="155"/>
                    </a:cubicBezTo>
                    <a:cubicBezTo>
                      <a:pt x="19" y="155"/>
                      <a:pt x="20" y="154"/>
                      <a:pt x="21" y="153"/>
                    </a:cubicBezTo>
                    <a:cubicBezTo>
                      <a:pt x="36" y="196"/>
                      <a:pt x="64" y="231"/>
                      <a:pt x="94" y="231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6708776" y="3751224"/>
                <a:ext cx="73025" cy="111125"/>
              </a:xfrm>
              <a:custGeom>
                <a:rect b="b" l="l" r="r" t="t"/>
                <a:pathLst>
                  <a:path extrusionOk="0" h="43" w="28">
                    <a:moveTo>
                      <a:pt x="24" y="43"/>
                    </a:moveTo>
                    <a:cubicBezTo>
                      <a:pt x="28" y="34"/>
                      <a:pt x="28" y="34"/>
                      <a:pt x="28" y="3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1" y="43"/>
                      <a:pt x="18" y="43"/>
                      <a:pt x="24" y="43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6597651" y="3694074"/>
                <a:ext cx="147638" cy="207963"/>
              </a:xfrm>
              <a:custGeom>
                <a:rect b="b" l="l" r="r" t="t"/>
                <a:pathLst>
                  <a:path extrusionOk="0" h="131" w="93">
                    <a:moveTo>
                      <a:pt x="29" y="0"/>
                    </a:moveTo>
                    <a:lnTo>
                      <a:pt x="93" y="36"/>
                    </a:lnTo>
                    <a:lnTo>
                      <a:pt x="57" y="131"/>
                    </a:lnTo>
                    <a:lnTo>
                      <a:pt x="0" y="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6507163" y="3706774"/>
                <a:ext cx="238125" cy="598488"/>
              </a:xfrm>
              <a:custGeom>
                <a:rect b="b" l="l" r="r" t="t"/>
                <a:pathLst>
                  <a:path extrusionOk="0" h="377" w="150">
                    <a:moveTo>
                      <a:pt x="42" y="0"/>
                    </a:moveTo>
                    <a:lnTo>
                      <a:pt x="150" y="377"/>
                    </a:lnTo>
                    <a:lnTo>
                      <a:pt x="20" y="162"/>
                    </a:lnTo>
                    <a:lnTo>
                      <a:pt x="37" y="126"/>
                    </a:lnTo>
                    <a:lnTo>
                      <a:pt x="0" y="97"/>
                    </a:lnTo>
                    <a:lnTo>
                      <a:pt x="31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6745288" y="3697249"/>
                <a:ext cx="147638" cy="204788"/>
              </a:xfrm>
              <a:custGeom>
                <a:rect b="b" l="l" r="r" t="t"/>
                <a:pathLst>
                  <a:path extrusionOk="0" h="129" w="93">
                    <a:moveTo>
                      <a:pt x="62" y="2"/>
                    </a:moveTo>
                    <a:lnTo>
                      <a:pt x="0" y="34"/>
                    </a:lnTo>
                    <a:lnTo>
                      <a:pt x="36" y="129"/>
                    </a:lnTo>
                    <a:lnTo>
                      <a:pt x="93" y="0"/>
                    </a:lnTo>
                    <a:lnTo>
                      <a:pt x="62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6597651" y="3665499"/>
                <a:ext cx="147638" cy="200025"/>
              </a:xfrm>
              <a:custGeom>
                <a:rect b="b" l="l" r="r" t="t"/>
                <a:pathLst>
                  <a:path extrusionOk="0" h="126" w="93">
                    <a:moveTo>
                      <a:pt x="29" y="0"/>
                    </a:moveTo>
                    <a:lnTo>
                      <a:pt x="93" y="54"/>
                    </a:lnTo>
                    <a:lnTo>
                      <a:pt x="57" y="126"/>
                    </a:lnTo>
                    <a:lnTo>
                      <a:pt x="0" y="2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6530976" y="3697249"/>
                <a:ext cx="214313" cy="595313"/>
              </a:xfrm>
              <a:custGeom>
                <a:rect b="b" l="l" r="r" t="t"/>
                <a:pathLst>
                  <a:path extrusionOk="0" h="375" w="135">
                    <a:moveTo>
                      <a:pt x="42" y="0"/>
                    </a:moveTo>
                    <a:lnTo>
                      <a:pt x="135" y="375"/>
                    </a:lnTo>
                    <a:lnTo>
                      <a:pt x="18" y="152"/>
                    </a:lnTo>
                    <a:lnTo>
                      <a:pt x="37" y="124"/>
                    </a:lnTo>
                    <a:lnTo>
                      <a:pt x="0" y="95"/>
                    </a:lnTo>
                    <a:lnTo>
                      <a:pt x="26" y="6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6745288" y="3700424"/>
                <a:ext cx="238125" cy="604838"/>
              </a:xfrm>
              <a:custGeom>
                <a:rect b="b" l="l" r="r" t="t"/>
                <a:pathLst>
                  <a:path extrusionOk="0" h="381" w="150">
                    <a:moveTo>
                      <a:pt x="104" y="0"/>
                    </a:moveTo>
                    <a:lnTo>
                      <a:pt x="0" y="381"/>
                    </a:lnTo>
                    <a:lnTo>
                      <a:pt x="130" y="166"/>
                    </a:lnTo>
                    <a:lnTo>
                      <a:pt x="114" y="130"/>
                    </a:lnTo>
                    <a:lnTo>
                      <a:pt x="150" y="101"/>
                    </a:lnTo>
                    <a:lnTo>
                      <a:pt x="124" y="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6745288" y="3694074"/>
                <a:ext cx="214313" cy="598488"/>
              </a:xfrm>
              <a:custGeom>
                <a:rect b="b" l="l" r="r" t="t"/>
                <a:pathLst>
                  <a:path extrusionOk="0" h="377" w="135">
                    <a:moveTo>
                      <a:pt x="96" y="0"/>
                    </a:moveTo>
                    <a:lnTo>
                      <a:pt x="0" y="377"/>
                    </a:lnTo>
                    <a:lnTo>
                      <a:pt x="117" y="154"/>
                    </a:lnTo>
                    <a:lnTo>
                      <a:pt x="98" y="126"/>
                    </a:lnTo>
                    <a:lnTo>
                      <a:pt x="135" y="97"/>
                    </a:lnTo>
                    <a:lnTo>
                      <a:pt x="116" y="8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6745288" y="3665499"/>
                <a:ext cx="147638" cy="200025"/>
              </a:xfrm>
              <a:custGeom>
                <a:rect b="b" l="l" r="r" t="t"/>
                <a:pathLst>
                  <a:path extrusionOk="0" h="126" w="93">
                    <a:moveTo>
                      <a:pt x="63" y="0"/>
                    </a:moveTo>
                    <a:lnTo>
                      <a:pt x="0" y="54"/>
                    </a:lnTo>
                    <a:lnTo>
                      <a:pt x="36" y="126"/>
                    </a:lnTo>
                    <a:lnTo>
                      <a:pt x="93" y="2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6708776" y="3857587"/>
                <a:ext cx="74613" cy="65088"/>
              </a:xfrm>
              <a:custGeom>
                <a:rect b="b" l="l" r="r" t="t"/>
                <a:pathLst>
                  <a:path extrusionOk="0" h="25" w="29">
                    <a:moveTo>
                      <a:pt x="5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9" y="10"/>
                      <a:pt x="28" y="17"/>
                      <a:pt x="2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" y="17"/>
                      <a:pt x="0" y="10"/>
                      <a:pt x="5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6729413" y="4292562"/>
                <a:ext cx="31750" cy="176213"/>
              </a:xfrm>
              <a:custGeom>
                <a:rect b="b" l="l" r="r" t="t"/>
                <a:pathLst>
                  <a:path extrusionOk="0" h="68" w="12">
                    <a:moveTo>
                      <a:pt x="1" y="68"/>
                    </a:moveTo>
                    <a:cubicBezTo>
                      <a:pt x="5" y="68"/>
                      <a:pt x="8" y="68"/>
                      <a:pt x="11" y="68"/>
                    </a:cubicBezTo>
                    <a:cubicBezTo>
                      <a:pt x="12" y="51"/>
                      <a:pt x="9" y="7"/>
                      <a:pt x="6" y="0"/>
                    </a:cubicBezTo>
                    <a:cubicBezTo>
                      <a:pt x="4" y="6"/>
                      <a:pt x="0" y="50"/>
                      <a:pt x="1" y="68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6683376" y="3919499"/>
                <a:ext cx="136525" cy="614363"/>
              </a:xfrm>
              <a:custGeom>
                <a:rect b="b" l="l" r="r" t="t"/>
                <a:pathLst>
                  <a:path extrusionOk="0" h="387" w="86">
                    <a:moveTo>
                      <a:pt x="24" y="0"/>
                    </a:moveTo>
                    <a:lnTo>
                      <a:pt x="55" y="0"/>
                    </a:lnTo>
                    <a:lnTo>
                      <a:pt x="86" y="387"/>
                    </a:lnTo>
                    <a:lnTo>
                      <a:pt x="0" y="38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7686676" y="4768812"/>
                <a:ext cx="1171575" cy="284163"/>
              </a:xfrm>
              <a:custGeom>
                <a:rect b="b" l="l" r="r" t="t"/>
                <a:pathLst>
                  <a:path extrusionOk="0" h="110" w="453">
                    <a:moveTo>
                      <a:pt x="434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0" y="0"/>
                      <a:pt x="10" y="110"/>
                      <a:pt x="79" y="110"/>
                    </a:cubicBezTo>
                    <a:cubicBezTo>
                      <a:pt x="347" y="110"/>
                      <a:pt x="347" y="110"/>
                      <a:pt x="347" y="110"/>
                    </a:cubicBezTo>
                    <a:cubicBezTo>
                      <a:pt x="437" y="110"/>
                      <a:pt x="453" y="51"/>
                      <a:pt x="434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>
                <a:off x="8329613" y="3643274"/>
                <a:ext cx="238125" cy="346075"/>
              </a:xfrm>
              <a:custGeom>
                <a:rect b="b" l="l" r="r" t="t"/>
                <a:pathLst>
                  <a:path extrusionOk="0" h="218" w="150">
                    <a:moveTo>
                      <a:pt x="106" y="0"/>
                    </a:moveTo>
                    <a:lnTo>
                      <a:pt x="0" y="29"/>
                    </a:lnTo>
                    <a:lnTo>
                      <a:pt x="28" y="218"/>
                    </a:lnTo>
                    <a:lnTo>
                      <a:pt x="150" y="18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8328026" y="3787737"/>
                <a:ext cx="498475" cy="1079500"/>
              </a:xfrm>
              <a:custGeom>
                <a:rect b="b" l="l" r="r" t="t"/>
                <a:pathLst>
                  <a:path extrusionOk="0" h="417" w="193">
                    <a:moveTo>
                      <a:pt x="0" y="92"/>
                    </a:moveTo>
                    <a:cubicBezTo>
                      <a:pt x="10" y="384"/>
                      <a:pt x="10" y="384"/>
                      <a:pt x="10" y="384"/>
                    </a:cubicBezTo>
                    <a:cubicBezTo>
                      <a:pt x="71" y="384"/>
                      <a:pt x="135" y="397"/>
                      <a:pt x="193" y="417"/>
                    </a:cubicBezTo>
                    <a:cubicBezTo>
                      <a:pt x="187" y="274"/>
                      <a:pt x="155" y="123"/>
                      <a:pt x="95" y="0"/>
                    </a:cubicBezTo>
                    <a:cubicBezTo>
                      <a:pt x="69" y="31"/>
                      <a:pt x="15" y="94"/>
                      <a:pt x="0" y="92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9"/>
              <p:cNvSpPr/>
              <p:nvPr/>
            </p:nvSpPr>
            <p:spPr>
              <a:xfrm>
                <a:off x="7675563" y="4859299"/>
                <a:ext cx="352425" cy="768350"/>
              </a:xfrm>
              <a:custGeom>
                <a:rect b="b" l="l" r="r" t="t"/>
                <a:pathLst>
                  <a:path extrusionOk="0" h="297" w="136">
                    <a:moveTo>
                      <a:pt x="116" y="5"/>
                    </a:moveTo>
                    <a:cubicBezTo>
                      <a:pt x="43" y="5"/>
                      <a:pt x="43" y="5"/>
                      <a:pt x="43" y="5"/>
                    </a:cubicBezTo>
                    <a:cubicBezTo>
                      <a:pt x="33" y="5"/>
                      <a:pt x="29" y="0"/>
                      <a:pt x="28" y="10"/>
                    </a:cubicBezTo>
                    <a:cubicBezTo>
                      <a:pt x="1" y="278"/>
                      <a:pt x="1" y="278"/>
                      <a:pt x="1" y="278"/>
                    </a:cubicBezTo>
                    <a:cubicBezTo>
                      <a:pt x="0" y="288"/>
                      <a:pt x="9" y="297"/>
                      <a:pt x="20" y="297"/>
                    </a:cubicBezTo>
                    <a:cubicBezTo>
                      <a:pt x="93" y="297"/>
                      <a:pt x="93" y="297"/>
                      <a:pt x="93" y="297"/>
                    </a:cubicBezTo>
                    <a:cubicBezTo>
                      <a:pt x="103" y="297"/>
                      <a:pt x="110" y="288"/>
                      <a:pt x="111" y="278"/>
                    </a:cubicBezTo>
                    <a:cubicBezTo>
                      <a:pt x="135" y="23"/>
                      <a:pt x="135" y="23"/>
                      <a:pt x="135" y="23"/>
                    </a:cubicBezTo>
                    <a:cubicBezTo>
                      <a:pt x="136" y="13"/>
                      <a:pt x="127" y="5"/>
                      <a:pt x="116" y="5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7469188" y="5672099"/>
                <a:ext cx="498475" cy="227013"/>
              </a:xfrm>
              <a:custGeom>
                <a:rect b="b" l="l" r="r" t="t"/>
                <a:pathLst>
                  <a:path extrusionOk="0" h="88" w="193">
                    <a:moveTo>
                      <a:pt x="181" y="0"/>
                    </a:moveTo>
                    <a:cubicBezTo>
                      <a:pt x="186" y="12"/>
                      <a:pt x="190" y="25"/>
                      <a:pt x="191" y="33"/>
                    </a:cubicBezTo>
                    <a:cubicBezTo>
                      <a:pt x="192" y="47"/>
                      <a:pt x="193" y="57"/>
                      <a:pt x="187" y="59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61" y="63"/>
                      <a:pt x="158" y="59"/>
                      <a:pt x="157" y="53"/>
                    </a:cubicBezTo>
                    <a:cubicBezTo>
                      <a:pt x="147" y="53"/>
                      <a:pt x="127" y="70"/>
                      <a:pt x="101" y="75"/>
                    </a:cubicBezTo>
                    <a:cubicBezTo>
                      <a:pt x="39" y="86"/>
                      <a:pt x="39" y="86"/>
                      <a:pt x="39" y="86"/>
                    </a:cubicBezTo>
                    <a:cubicBezTo>
                      <a:pt x="26" y="88"/>
                      <a:pt x="4" y="87"/>
                      <a:pt x="2" y="72"/>
                    </a:cubicBezTo>
                    <a:cubicBezTo>
                      <a:pt x="0" y="57"/>
                      <a:pt x="37" y="44"/>
                      <a:pt x="63" y="31"/>
                    </a:cubicBezTo>
                    <a:cubicBezTo>
                      <a:pt x="73" y="26"/>
                      <a:pt x="84" y="14"/>
                      <a:pt x="94" y="1"/>
                    </a:cubicBezTo>
                    <a:cubicBezTo>
                      <a:pt x="96" y="1"/>
                      <a:pt x="98" y="2"/>
                      <a:pt x="100" y="2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8" y="1"/>
                      <a:pt x="181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5151438" y="3036849"/>
                <a:ext cx="558800" cy="833438"/>
              </a:xfrm>
              <a:custGeom>
                <a:rect b="b" l="l" r="r" t="t"/>
                <a:pathLst>
                  <a:path extrusionOk="0" h="322" w="216">
                    <a:moveTo>
                      <a:pt x="215" y="184"/>
                    </a:moveTo>
                    <a:cubicBezTo>
                      <a:pt x="214" y="283"/>
                      <a:pt x="144" y="322"/>
                      <a:pt x="111" y="322"/>
                    </a:cubicBezTo>
                    <a:cubicBezTo>
                      <a:pt x="78" y="322"/>
                      <a:pt x="0" y="296"/>
                      <a:pt x="0" y="196"/>
                    </a:cubicBezTo>
                    <a:cubicBezTo>
                      <a:pt x="0" y="129"/>
                      <a:pt x="10" y="0"/>
                      <a:pt x="149" y="42"/>
                    </a:cubicBezTo>
                    <a:cubicBezTo>
                      <a:pt x="196" y="40"/>
                      <a:pt x="216" y="86"/>
                      <a:pt x="215" y="184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5207001" y="4427499"/>
                <a:ext cx="461963" cy="25400"/>
              </a:xfrm>
              <a:custGeom>
                <a:rect b="b" l="l" r="r" t="t"/>
                <a:pathLst>
                  <a:path extrusionOk="0" h="10" w="179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55" y="10"/>
                      <a:pt x="124" y="10"/>
                      <a:pt x="179" y="3"/>
                    </a:cubicBezTo>
                    <a:cubicBezTo>
                      <a:pt x="179" y="2"/>
                      <a:pt x="178" y="1"/>
                      <a:pt x="17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5110163" y="3676612"/>
                <a:ext cx="660400" cy="776288"/>
              </a:xfrm>
              <a:custGeom>
                <a:rect b="b" l="l" r="r" t="t"/>
                <a:pathLst>
                  <a:path extrusionOk="0" h="300" w="255">
                    <a:moveTo>
                      <a:pt x="35" y="292"/>
                    </a:moveTo>
                    <a:cubicBezTo>
                      <a:pt x="51" y="247"/>
                      <a:pt x="42" y="234"/>
                      <a:pt x="21" y="184"/>
                    </a:cubicBezTo>
                    <a:cubicBezTo>
                      <a:pt x="0" y="134"/>
                      <a:pt x="43" y="106"/>
                      <a:pt x="11" y="44"/>
                    </a:cubicBezTo>
                    <a:cubicBezTo>
                      <a:pt x="39" y="26"/>
                      <a:pt x="75" y="19"/>
                      <a:pt x="97" y="1"/>
                    </a:cubicBezTo>
                    <a:cubicBezTo>
                      <a:pt x="108" y="10"/>
                      <a:pt x="115" y="12"/>
                      <a:pt x="127" y="12"/>
                    </a:cubicBezTo>
                    <a:cubicBezTo>
                      <a:pt x="139" y="12"/>
                      <a:pt x="146" y="10"/>
                      <a:pt x="157" y="0"/>
                    </a:cubicBezTo>
                    <a:cubicBezTo>
                      <a:pt x="173" y="14"/>
                      <a:pt x="215" y="25"/>
                      <a:pt x="244" y="44"/>
                    </a:cubicBezTo>
                    <a:cubicBezTo>
                      <a:pt x="214" y="108"/>
                      <a:pt x="255" y="119"/>
                      <a:pt x="234" y="184"/>
                    </a:cubicBezTo>
                    <a:cubicBezTo>
                      <a:pt x="218" y="234"/>
                      <a:pt x="193" y="237"/>
                      <a:pt x="216" y="293"/>
                    </a:cubicBezTo>
                    <a:cubicBezTo>
                      <a:pt x="160" y="300"/>
                      <a:pt x="91" y="300"/>
                      <a:pt x="35" y="292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5289551" y="3676612"/>
                <a:ext cx="300038" cy="604838"/>
              </a:xfrm>
              <a:custGeom>
                <a:rect b="b" l="l" r="r" t="t"/>
                <a:pathLst>
                  <a:path extrusionOk="0" h="381" w="189">
                    <a:moveTo>
                      <a:pt x="3" y="26"/>
                    </a:moveTo>
                    <a:lnTo>
                      <a:pt x="0" y="140"/>
                    </a:lnTo>
                    <a:lnTo>
                      <a:pt x="94" y="381"/>
                    </a:lnTo>
                    <a:lnTo>
                      <a:pt x="189" y="140"/>
                    </a:lnTo>
                    <a:lnTo>
                      <a:pt x="182" y="23"/>
                    </a:lnTo>
                    <a:lnTo>
                      <a:pt x="143" y="0"/>
                    </a:lnTo>
                    <a:lnTo>
                      <a:pt x="45" y="2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5360988" y="3614699"/>
                <a:ext cx="152400" cy="157163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5200651" y="3130512"/>
                <a:ext cx="473075" cy="576263"/>
              </a:xfrm>
              <a:custGeom>
                <a:rect b="b" l="l" r="r" t="t"/>
                <a:pathLst>
                  <a:path extrusionOk="0" h="223" w="183">
                    <a:moveTo>
                      <a:pt x="92" y="223"/>
                    </a:moveTo>
                    <a:cubicBezTo>
                      <a:pt x="121" y="223"/>
                      <a:pt x="148" y="189"/>
                      <a:pt x="163" y="148"/>
                    </a:cubicBezTo>
                    <a:cubicBezTo>
                      <a:pt x="163" y="149"/>
                      <a:pt x="164" y="150"/>
                      <a:pt x="165" y="150"/>
                    </a:cubicBezTo>
                    <a:cubicBezTo>
                      <a:pt x="171" y="151"/>
                      <a:pt x="178" y="140"/>
                      <a:pt x="180" y="126"/>
                    </a:cubicBezTo>
                    <a:cubicBezTo>
                      <a:pt x="183" y="111"/>
                      <a:pt x="180" y="99"/>
                      <a:pt x="174" y="98"/>
                    </a:cubicBezTo>
                    <a:cubicBezTo>
                      <a:pt x="174" y="97"/>
                      <a:pt x="173" y="97"/>
                      <a:pt x="173" y="98"/>
                    </a:cubicBezTo>
                    <a:cubicBezTo>
                      <a:pt x="176" y="47"/>
                      <a:pt x="155" y="0"/>
                      <a:pt x="92" y="0"/>
                    </a:cubicBezTo>
                    <a:cubicBezTo>
                      <a:pt x="29" y="0"/>
                      <a:pt x="8" y="47"/>
                      <a:pt x="11" y="98"/>
                    </a:cubicBezTo>
                    <a:cubicBezTo>
                      <a:pt x="10" y="97"/>
                      <a:pt x="10" y="97"/>
                      <a:pt x="9" y="98"/>
                    </a:cubicBezTo>
                    <a:cubicBezTo>
                      <a:pt x="3" y="99"/>
                      <a:pt x="0" y="111"/>
                      <a:pt x="3" y="126"/>
                    </a:cubicBezTo>
                    <a:cubicBezTo>
                      <a:pt x="5" y="140"/>
                      <a:pt x="12" y="151"/>
                      <a:pt x="18" y="150"/>
                    </a:cubicBezTo>
                    <a:cubicBezTo>
                      <a:pt x="19" y="150"/>
                      <a:pt x="20" y="149"/>
                      <a:pt x="21" y="148"/>
                    </a:cubicBezTo>
                    <a:cubicBezTo>
                      <a:pt x="35" y="189"/>
                      <a:pt x="62" y="223"/>
                      <a:pt x="92" y="223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5402263" y="3759162"/>
                <a:ext cx="73025" cy="109538"/>
              </a:xfrm>
              <a:custGeom>
                <a:rect b="b" l="l" r="r" t="t"/>
                <a:pathLst>
                  <a:path extrusionOk="0" h="42" w="28">
                    <a:moveTo>
                      <a:pt x="24" y="42"/>
                    </a:moveTo>
                    <a:cubicBezTo>
                      <a:pt x="28" y="34"/>
                      <a:pt x="28" y="34"/>
                      <a:pt x="28" y="3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1" y="42"/>
                      <a:pt x="17" y="42"/>
                      <a:pt x="24" y="42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5318126" y="3679787"/>
                <a:ext cx="120650" cy="227013"/>
              </a:xfrm>
              <a:custGeom>
                <a:rect b="b" l="l" r="r" t="t"/>
                <a:pathLst>
                  <a:path extrusionOk="0" h="143" w="76">
                    <a:moveTo>
                      <a:pt x="27" y="0"/>
                    </a:moveTo>
                    <a:lnTo>
                      <a:pt x="76" y="50"/>
                    </a:lnTo>
                    <a:lnTo>
                      <a:pt x="42" y="143"/>
                    </a:lnTo>
                    <a:lnTo>
                      <a:pt x="0" y="1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5208588" y="3705187"/>
                <a:ext cx="230188" cy="579438"/>
              </a:xfrm>
              <a:custGeom>
                <a:rect b="b" l="l" r="r" t="t"/>
                <a:pathLst>
                  <a:path extrusionOk="0" h="365" w="145">
                    <a:moveTo>
                      <a:pt x="69" y="0"/>
                    </a:moveTo>
                    <a:lnTo>
                      <a:pt x="145" y="365"/>
                    </a:lnTo>
                    <a:lnTo>
                      <a:pt x="20" y="165"/>
                    </a:lnTo>
                    <a:lnTo>
                      <a:pt x="36" y="130"/>
                    </a:lnTo>
                    <a:lnTo>
                      <a:pt x="0" y="101"/>
                    </a:lnTo>
                    <a:lnTo>
                      <a:pt x="49" y="1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5438776" y="3676612"/>
                <a:ext cx="122238" cy="230188"/>
              </a:xfrm>
              <a:custGeom>
                <a:rect b="b" l="l" r="r" t="t"/>
                <a:pathLst>
                  <a:path extrusionOk="0" h="145" w="77">
                    <a:moveTo>
                      <a:pt x="49" y="0"/>
                    </a:moveTo>
                    <a:lnTo>
                      <a:pt x="0" y="52"/>
                    </a:lnTo>
                    <a:lnTo>
                      <a:pt x="34" y="145"/>
                    </a:lnTo>
                    <a:lnTo>
                      <a:pt x="77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9"/>
              <p:cNvSpPr/>
              <p:nvPr/>
            </p:nvSpPr>
            <p:spPr>
              <a:xfrm>
                <a:off x="5389563" y="3922674"/>
                <a:ext cx="98425" cy="361950"/>
              </a:xfrm>
              <a:custGeom>
                <a:rect b="b" l="l" r="r" t="t"/>
                <a:pathLst>
                  <a:path extrusionOk="0" h="228" w="62">
                    <a:moveTo>
                      <a:pt x="17" y="0"/>
                    </a:moveTo>
                    <a:lnTo>
                      <a:pt x="48" y="0"/>
                    </a:lnTo>
                    <a:lnTo>
                      <a:pt x="62" y="155"/>
                    </a:lnTo>
                    <a:lnTo>
                      <a:pt x="31" y="228"/>
                    </a:lnTo>
                    <a:lnTo>
                      <a:pt x="0" y="15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9"/>
              <p:cNvSpPr/>
              <p:nvPr/>
            </p:nvSpPr>
            <p:spPr>
              <a:xfrm>
                <a:off x="5318126" y="3679787"/>
                <a:ext cx="120650" cy="190500"/>
              </a:xfrm>
              <a:custGeom>
                <a:rect b="b" l="l" r="r" t="t"/>
                <a:pathLst>
                  <a:path extrusionOk="0" h="120" w="76">
                    <a:moveTo>
                      <a:pt x="27" y="0"/>
                    </a:moveTo>
                    <a:lnTo>
                      <a:pt x="76" y="50"/>
                    </a:lnTo>
                    <a:lnTo>
                      <a:pt x="40" y="120"/>
                    </a:lnTo>
                    <a:lnTo>
                      <a:pt x="0" y="1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5229226" y="3705187"/>
                <a:ext cx="209550" cy="579438"/>
              </a:xfrm>
              <a:custGeom>
                <a:rect b="b" l="l" r="r" t="t"/>
                <a:pathLst>
                  <a:path extrusionOk="0" h="365" w="132">
                    <a:moveTo>
                      <a:pt x="56" y="0"/>
                    </a:moveTo>
                    <a:lnTo>
                      <a:pt x="132" y="365"/>
                    </a:lnTo>
                    <a:lnTo>
                      <a:pt x="18" y="148"/>
                    </a:lnTo>
                    <a:lnTo>
                      <a:pt x="38" y="122"/>
                    </a:lnTo>
                    <a:lnTo>
                      <a:pt x="0" y="93"/>
                    </a:lnTo>
                    <a:lnTo>
                      <a:pt x="36" y="1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5438776" y="3702012"/>
                <a:ext cx="230188" cy="582613"/>
              </a:xfrm>
              <a:custGeom>
                <a:rect b="b" l="l" r="r" t="t"/>
                <a:pathLst>
                  <a:path extrusionOk="0" h="367" w="145">
                    <a:moveTo>
                      <a:pt x="78" y="0"/>
                    </a:moveTo>
                    <a:lnTo>
                      <a:pt x="0" y="367"/>
                    </a:lnTo>
                    <a:lnTo>
                      <a:pt x="126" y="167"/>
                    </a:lnTo>
                    <a:lnTo>
                      <a:pt x="109" y="132"/>
                    </a:lnTo>
                    <a:lnTo>
                      <a:pt x="145" y="103"/>
                    </a:lnTo>
                    <a:lnTo>
                      <a:pt x="106" y="1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5438776" y="3702012"/>
                <a:ext cx="207963" cy="582613"/>
              </a:xfrm>
              <a:custGeom>
                <a:rect b="b" l="l" r="r" t="t"/>
                <a:pathLst>
                  <a:path extrusionOk="0" h="367" w="131">
                    <a:moveTo>
                      <a:pt x="78" y="0"/>
                    </a:moveTo>
                    <a:lnTo>
                      <a:pt x="0" y="367"/>
                    </a:lnTo>
                    <a:lnTo>
                      <a:pt x="114" y="150"/>
                    </a:lnTo>
                    <a:lnTo>
                      <a:pt x="95" y="124"/>
                    </a:lnTo>
                    <a:lnTo>
                      <a:pt x="131" y="95"/>
                    </a:lnTo>
                    <a:lnTo>
                      <a:pt x="106" y="1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5438776" y="3676612"/>
                <a:ext cx="122238" cy="193675"/>
              </a:xfrm>
              <a:custGeom>
                <a:rect b="b" l="l" r="r" t="t"/>
                <a:pathLst>
                  <a:path extrusionOk="0" h="122" w="77">
                    <a:moveTo>
                      <a:pt x="49" y="0"/>
                    </a:moveTo>
                    <a:lnTo>
                      <a:pt x="0" y="52"/>
                    </a:lnTo>
                    <a:lnTo>
                      <a:pt x="34" y="122"/>
                    </a:lnTo>
                    <a:lnTo>
                      <a:pt x="77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5402263" y="3865524"/>
                <a:ext cx="73025" cy="61913"/>
              </a:xfrm>
              <a:custGeom>
                <a:rect b="b" l="l" r="r" t="t"/>
                <a:pathLst>
                  <a:path extrusionOk="0" h="24" w="28">
                    <a:moveTo>
                      <a:pt x="5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8" y="8"/>
                      <a:pt x="27" y="16"/>
                      <a:pt x="2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1" y="16"/>
                      <a:pt x="0" y="8"/>
                      <a:pt x="5" y="0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5430838" y="4279862"/>
                <a:ext cx="20638" cy="168275"/>
              </a:xfrm>
              <a:custGeom>
                <a:rect b="b" l="l" r="r" t="t"/>
                <a:pathLst>
                  <a:path extrusionOk="0" h="65" w="8">
                    <a:moveTo>
                      <a:pt x="0" y="65"/>
                    </a:moveTo>
                    <a:cubicBezTo>
                      <a:pt x="1" y="49"/>
                      <a:pt x="2" y="29"/>
                      <a:pt x="4" y="0"/>
                    </a:cubicBezTo>
                    <a:cubicBezTo>
                      <a:pt x="6" y="29"/>
                      <a:pt x="7" y="49"/>
                      <a:pt x="8" y="65"/>
                    </a:cubicBezTo>
                    <a:cubicBezTo>
                      <a:pt x="5" y="65"/>
                      <a:pt x="3" y="65"/>
                      <a:pt x="0" y="65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5607051" y="3401974"/>
                <a:ext cx="65088" cy="119063"/>
              </a:xfrm>
              <a:custGeom>
                <a:rect b="b" l="l" r="r" t="t"/>
                <a:pathLst>
                  <a:path extrusionOk="0" h="46" w="25">
                    <a:moveTo>
                      <a:pt x="17" y="2"/>
                    </a:moveTo>
                    <a:cubicBezTo>
                      <a:pt x="23" y="3"/>
                      <a:pt x="25" y="14"/>
                      <a:pt x="23" y="25"/>
                    </a:cubicBezTo>
                    <a:cubicBezTo>
                      <a:pt x="20" y="37"/>
                      <a:pt x="13" y="46"/>
                      <a:pt x="8" y="45"/>
                    </a:cubicBezTo>
                    <a:cubicBezTo>
                      <a:pt x="2" y="44"/>
                      <a:pt x="0" y="33"/>
                      <a:pt x="2" y="21"/>
                    </a:cubicBezTo>
                    <a:cubicBezTo>
                      <a:pt x="5" y="9"/>
                      <a:pt x="12" y="0"/>
                      <a:pt x="17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5216526" y="3130512"/>
                <a:ext cx="442913" cy="317500"/>
              </a:xfrm>
              <a:custGeom>
                <a:rect b="b" l="l" r="r" t="t"/>
                <a:pathLst>
                  <a:path extrusionOk="0" h="123" w="171">
                    <a:moveTo>
                      <a:pt x="168" y="98"/>
                    </a:moveTo>
                    <a:cubicBezTo>
                      <a:pt x="171" y="47"/>
                      <a:pt x="149" y="0"/>
                      <a:pt x="86" y="0"/>
                    </a:cubicBezTo>
                    <a:cubicBezTo>
                      <a:pt x="22" y="0"/>
                      <a:pt x="0" y="47"/>
                      <a:pt x="3" y="98"/>
                    </a:cubicBezTo>
                    <a:cubicBezTo>
                      <a:pt x="8" y="99"/>
                      <a:pt x="14" y="108"/>
                      <a:pt x="16" y="120"/>
                    </a:cubicBezTo>
                    <a:cubicBezTo>
                      <a:pt x="20" y="123"/>
                      <a:pt x="23" y="121"/>
                      <a:pt x="23" y="111"/>
                    </a:cubicBezTo>
                    <a:cubicBezTo>
                      <a:pt x="23" y="81"/>
                      <a:pt x="27" y="54"/>
                      <a:pt x="47" y="48"/>
                    </a:cubicBezTo>
                    <a:cubicBezTo>
                      <a:pt x="67" y="42"/>
                      <a:pt x="71" y="55"/>
                      <a:pt x="85" y="55"/>
                    </a:cubicBezTo>
                    <a:cubicBezTo>
                      <a:pt x="100" y="55"/>
                      <a:pt x="105" y="42"/>
                      <a:pt x="124" y="48"/>
                    </a:cubicBezTo>
                    <a:cubicBezTo>
                      <a:pt x="143" y="53"/>
                      <a:pt x="148" y="81"/>
                      <a:pt x="148" y="111"/>
                    </a:cubicBezTo>
                    <a:cubicBezTo>
                      <a:pt x="148" y="121"/>
                      <a:pt x="150" y="123"/>
                      <a:pt x="154" y="121"/>
                    </a:cubicBezTo>
                    <a:cubicBezTo>
                      <a:pt x="157" y="108"/>
                      <a:pt x="163" y="98"/>
                      <a:pt x="168" y="98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5154613" y="3070187"/>
                <a:ext cx="488950" cy="377825"/>
              </a:xfrm>
              <a:custGeom>
                <a:rect b="b" l="l" r="r" t="t"/>
                <a:pathLst>
                  <a:path extrusionOk="0" h="146" w="189">
                    <a:moveTo>
                      <a:pt x="187" y="49"/>
                    </a:moveTo>
                    <a:cubicBezTo>
                      <a:pt x="183" y="78"/>
                      <a:pt x="46" y="141"/>
                      <a:pt x="11" y="146"/>
                    </a:cubicBezTo>
                    <a:cubicBezTo>
                      <a:pt x="0" y="0"/>
                      <a:pt x="90" y="80"/>
                      <a:pt x="99" y="50"/>
                    </a:cubicBezTo>
                    <a:cubicBezTo>
                      <a:pt x="101" y="43"/>
                      <a:pt x="189" y="55"/>
                      <a:pt x="187" y="49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5465763" y="3135274"/>
                <a:ext cx="242888" cy="323850"/>
              </a:xfrm>
              <a:custGeom>
                <a:rect b="b" l="l" r="r" t="t"/>
                <a:pathLst>
                  <a:path extrusionOk="0" h="125" w="94">
                    <a:moveTo>
                      <a:pt x="3" y="0"/>
                    </a:moveTo>
                    <a:cubicBezTo>
                      <a:pt x="1" y="29"/>
                      <a:pt x="48" y="113"/>
                      <a:pt x="81" y="125"/>
                    </a:cubicBezTo>
                    <a:cubicBezTo>
                      <a:pt x="94" y="20"/>
                      <a:pt x="67" y="26"/>
                      <a:pt x="48" y="17"/>
                    </a:cubicBezTo>
                    <a:cubicBezTo>
                      <a:pt x="41" y="14"/>
                      <a:pt x="0" y="6"/>
                      <a:pt x="3" y="0"/>
                    </a:cubicBezTo>
                    <a:close/>
                  </a:path>
                </a:pathLst>
              </a:custGeom>
              <a:solidFill>
                <a:srgbClr val="BA9D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3638551" y="4198899"/>
                <a:ext cx="4887913" cy="487363"/>
              </a:xfrm>
              <a:custGeom>
                <a:rect b="b" l="l" r="r" t="t"/>
                <a:pathLst>
                  <a:path extrusionOk="0" h="307" w="3079">
                    <a:moveTo>
                      <a:pt x="569" y="0"/>
                    </a:moveTo>
                    <a:lnTo>
                      <a:pt x="2509" y="0"/>
                    </a:lnTo>
                    <a:lnTo>
                      <a:pt x="3079" y="307"/>
                    </a:lnTo>
                    <a:lnTo>
                      <a:pt x="0" y="307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7115176" y="4341774"/>
                <a:ext cx="628650" cy="188913"/>
              </a:xfrm>
              <a:custGeom>
                <a:rect b="b" l="l" r="r" t="t"/>
                <a:pathLst>
                  <a:path extrusionOk="0" h="119" w="396">
                    <a:moveTo>
                      <a:pt x="0" y="0"/>
                    </a:moveTo>
                    <a:lnTo>
                      <a:pt x="293" y="2"/>
                    </a:lnTo>
                    <a:lnTo>
                      <a:pt x="396" y="117"/>
                    </a:lnTo>
                    <a:lnTo>
                      <a:pt x="8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7513638" y="4214774"/>
                <a:ext cx="173038" cy="73025"/>
              </a:xfrm>
              <a:custGeom>
                <a:rect b="b" l="l" r="r" t="t"/>
                <a:pathLst>
                  <a:path extrusionOk="0" h="28" w="67">
                    <a:moveTo>
                      <a:pt x="3" y="0"/>
                    </a:moveTo>
                    <a:cubicBezTo>
                      <a:pt x="43" y="8"/>
                      <a:pt x="43" y="8"/>
                      <a:pt x="43" y="8"/>
                    </a:cubicBezTo>
                    <a:cubicBezTo>
                      <a:pt x="48" y="9"/>
                      <a:pt x="67" y="18"/>
                      <a:pt x="66" y="23"/>
                    </a:cubicBezTo>
                    <a:cubicBezTo>
                      <a:pt x="65" y="28"/>
                      <a:pt x="49" y="28"/>
                      <a:pt x="44" y="2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0" y="16"/>
                      <a:pt x="2" y="6"/>
                      <a:pt x="3" y="0"/>
                    </a:cubicBez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7461251" y="4252874"/>
                <a:ext cx="300038" cy="176213"/>
              </a:xfrm>
              <a:custGeom>
                <a:rect b="b" l="l" r="r" t="t"/>
                <a:pathLst>
                  <a:path extrusionOk="0" h="68" w="116">
                    <a:moveTo>
                      <a:pt x="14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6" y="23"/>
                      <a:pt x="10" y="34"/>
                      <a:pt x="18" y="35"/>
                    </a:cubicBezTo>
                    <a:cubicBezTo>
                      <a:pt x="11" y="39"/>
                      <a:pt x="13" y="50"/>
                      <a:pt x="21" y="52"/>
                    </a:cubicBezTo>
                    <a:cubicBezTo>
                      <a:pt x="15" y="57"/>
                      <a:pt x="19" y="68"/>
                      <a:pt x="28" y="68"/>
                    </a:cubicBezTo>
                    <a:cubicBezTo>
                      <a:pt x="68" y="68"/>
                      <a:pt x="68" y="68"/>
                      <a:pt x="68" y="68"/>
                    </a:cubicBezTo>
                    <a:cubicBezTo>
                      <a:pt x="79" y="68"/>
                      <a:pt x="94" y="62"/>
                      <a:pt x="99" y="57"/>
                    </a:cubicBezTo>
                    <a:cubicBezTo>
                      <a:pt x="116" y="43"/>
                      <a:pt x="105" y="17"/>
                      <a:pt x="95" y="10"/>
                    </a:cubicBezTo>
                    <a:cubicBezTo>
                      <a:pt x="88" y="5"/>
                      <a:pt x="83" y="1"/>
                      <a:pt x="77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0"/>
                      <a:pt x="2" y="18"/>
                      <a:pt x="14" y="18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7489826" y="4300499"/>
                <a:ext cx="61913" cy="90488"/>
              </a:xfrm>
              <a:custGeom>
                <a:rect b="b" l="l" r="r" t="t"/>
                <a:pathLst>
                  <a:path extrusionOk="0" h="35" w="24">
                    <a:moveTo>
                      <a:pt x="24" y="35"/>
                    </a:moveTo>
                    <a:cubicBezTo>
                      <a:pt x="24" y="35"/>
                      <a:pt x="16" y="35"/>
                      <a:pt x="9" y="35"/>
                    </a:cubicBezTo>
                    <a:cubicBezTo>
                      <a:pt x="9" y="35"/>
                      <a:pt x="10" y="35"/>
                      <a:pt x="10" y="34"/>
                    </a:cubicBezTo>
                    <a:cubicBezTo>
                      <a:pt x="9" y="34"/>
                      <a:pt x="9" y="34"/>
                      <a:pt x="8" y="34"/>
                    </a:cubicBezTo>
                    <a:cubicBezTo>
                      <a:pt x="15" y="34"/>
                      <a:pt x="24" y="35"/>
                      <a:pt x="24" y="35"/>
                    </a:cubicBezTo>
                    <a:close/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8" y="2"/>
                      <a:pt x="21" y="1"/>
                      <a:pt x="21" y="1"/>
                    </a:cubicBezTo>
                    <a:cubicBezTo>
                      <a:pt x="21" y="1"/>
                      <a:pt x="7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  <a:moveTo>
                      <a:pt x="4" y="16"/>
                    </a:moveTo>
                    <a:cubicBezTo>
                      <a:pt x="5" y="17"/>
                      <a:pt x="6" y="17"/>
                      <a:pt x="7" y="17"/>
                    </a:cubicBezTo>
                    <a:cubicBezTo>
                      <a:pt x="7" y="17"/>
                      <a:pt x="6" y="18"/>
                      <a:pt x="6" y="18"/>
                    </a:cubicBezTo>
                    <a:cubicBezTo>
                      <a:pt x="14" y="18"/>
                      <a:pt x="23" y="18"/>
                      <a:pt x="23" y="18"/>
                    </a:cubicBezTo>
                    <a:cubicBezTo>
                      <a:pt x="23" y="18"/>
                      <a:pt x="11" y="17"/>
                      <a:pt x="4" y="16"/>
                    </a:cubicBez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7667626" y="4260812"/>
                <a:ext cx="104775" cy="166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7735888" y="3829012"/>
                <a:ext cx="909638" cy="619125"/>
              </a:xfrm>
              <a:custGeom>
                <a:rect b="b" l="l" r="r" t="t"/>
                <a:pathLst>
                  <a:path extrusionOk="0" h="239" w="352">
                    <a:moveTo>
                      <a:pt x="250" y="45"/>
                    </a:moveTo>
                    <a:cubicBezTo>
                      <a:pt x="159" y="160"/>
                      <a:pt x="159" y="160"/>
                      <a:pt x="159" y="16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171" y="239"/>
                      <a:pt x="171" y="239"/>
                      <a:pt x="171" y="239"/>
                    </a:cubicBezTo>
                    <a:cubicBezTo>
                      <a:pt x="201" y="239"/>
                      <a:pt x="216" y="216"/>
                      <a:pt x="224" y="207"/>
                    </a:cubicBezTo>
                    <a:cubicBezTo>
                      <a:pt x="315" y="100"/>
                      <a:pt x="315" y="100"/>
                      <a:pt x="315" y="100"/>
                    </a:cubicBezTo>
                    <a:cubicBezTo>
                      <a:pt x="352" y="57"/>
                      <a:pt x="285" y="0"/>
                      <a:pt x="250" y="45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8493126" y="5135524"/>
                <a:ext cx="73025" cy="593725"/>
              </a:xfrm>
              <a:prstGeom prst="rect">
                <a:avLst/>
              </a:prstGeom>
              <a:solidFill>
                <a:srgbClr val="99BD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8043863" y="5043449"/>
                <a:ext cx="971550" cy="209550"/>
              </a:xfrm>
              <a:custGeom>
                <a:rect b="b" l="l" r="r" t="t"/>
                <a:pathLst>
                  <a:path extrusionOk="0" h="81" w="376">
                    <a:moveTo>
                      <a:pt x="33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63"/>
                      <a:pt x="19" y="81"/>
                      <a:pt x="41" y="81"/>
                    </a:cubicBezTo>
                    <a:cubicBezTo>
                      <a:pt x="335" y="81"/>
                      <a:pt x="335" y="81"/>
                      <a:pt x="335" y="81"/>
                    </a:cubicBezTo>
                    <a:cubicBezTo>
                      <a:pt x="357" y="81"/>
                      <a:pt x="376" y="63"/>
                      <a:pt x="376" y="40"/>
                    </a:cubicBezTo>
                    <a:cubicBezTo>
                      <a:pt x="376" y="40"/>
                      <a:pt x="376" y="40"/>
                      <a:pt x="376" y="40"/>
                    </a:cubicBezTo>
                    <a:cubicBezTo>
                      <a:pt x="376" y="18"/>
                      <a:pt x="357" y="0"/>
                      <a:pt x="335" y="0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8205788" y="5660987"/>
                <a:ext cx="646113" cy="192088"/>
              </a:xfrm>
              <a:custGeom>
                <a:rect b="b" l="l" r="r" t="t"/>
                <a:pathLst>
                  <a:path extrusionOk="0" h="74" w="250">
                    <a:moveTo>
                      <a:pt x="250" y="74"/>
                    </a:moveTo>
                    <a:cubicBezTo>
                      <a:pt x="239" y="55"/>
                      <a:pt x="224" y="38"/>
                      <a:pt x="206" y="26"/>
                    </a:cubicBezTo>
                    <a:cubicBezTo>
                      <a:pt x="183" y="10"/>
                      <a:pt x="155" y="0"/>
                      <a:pt x="125" y="0"/>
                    </a:cubicBezTo>
                    <a:cubicBezTo>
                      <a:pt x="95" y="0"/>
                      <a:pt x="67" y="10"/>
                      <a:pt x="43" y="26"/>
                    </a:cubicBezTo>
                    <a:cubicBezTo>
                      <a:pt x="25" y="38"/>
                      <a:pt x="10" y="55"/>
                      <a:pt x="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8" y="64"/>
                      <a:pt x="48" y="55"/>
                      <a:pt x="58" y="47"/>
                    </a:cubicBezTo>
                    <a:cubicBezTo>
                      <a:pt x="77" y="34"/>
                      <a:pt x="100" y="26"/>
                      <a:pt x="125" y="26"/>
                    </a:cubicBezTo>
                    <a:cubicBezTo>
                      <a:pt x="150" y="26"/>
                      <a:pt x="173" y="34"/>
                      <a:pt x="192" y="47"/>
                    </a:cubicBezTo>
                    <a:cubicBezTo>
                      <a:pt x="202" y="55"/>
                      <a:pt x="212" y="64"/>
                      <a:pt x="219" y="74"/>
                    </a:cubicBezTo>
                    <a:lnTo>
                      <a:pt x="250" y="74"/>
                    </a:ln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8805863" y="4183024"/>
                <a:ext cx="209550" cy="1069975"/>
              </a:xfrm>
              <a:custGeom>
                <a:rect b="b" l="l" r="r" t="t"/>
                <a:pathLst>
                  <a:path extrusionOk="0" h="413" w="81">
                    <a:moveTo>
                      <a:pt x="81" y="372"/>
                    </a:move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18"/>
                      <a:pt x="62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372"/>
                      <a:pt x="0" y="372"/>
                      <a:pt x="0" y="372"/>
                    </a:cubicBezTo>
                    <a:cubicBezTo>
                      <a:pt x="0" y="395"/>
                      <a:pt x="18" y="413"/>
                      <a:pt x="40" y="413"/>
                    </a:cubicBezTo>
                    <a:cubicBezTo>
                      <a:pt x="40" y="413"/>
                      <a:pt x="40" y="413"/>
                      <a:pt x="40" y="413"/>
                    </a:cubicBezTo>
                    <a:cubicBezTo>
                      <a:pt x="62" y="413"/>
                      <a:pt x="81" y="395"/>
                      <a:pt x="81" y="372"/>
                    </a:cubicBezTo>
                    <a:close/>
                  </a:path>
                </a:pathLst>
              </a:custGeom>
              <a:solidFill>
                <a:srgbClr val="CF77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8348663" y="3746462"/>
                <a:ext cx="238125" cy="279400"/>
              </a:xfrm>
              <a:custGeom>
                <a:rect b="b" l="l" r="r" t="t"/>
                <a:pathLst>
                  <a:path extrusionOk="0" h="176" w="150">
                    <a:moveTo>
                      <a:pt x="150" y="57"/>
                    </a:moveTo>
                    <a:lnTo>
                      <a:pt x="133" y="0"/>
                    </a:lnTo>
                    <a:lnTo>
                      <a:pt x="0" y="155"/>
                    </a:lnTo>
                    <a:lnTo>
                      <a:pt x="1" y="176"/>
                    </a:lnTo>
                    <a:lnTo>
                      <a:pt x="150" y="57"/>
                    </a:ln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8050213" y="3052724"/>
                <a:ext cx="606425" cy="717550"/>
              </a:xfrm>
              <a:custGeom>
                <a:rect b="b" l="l" r="r" t="t"/>
                <a:pathLst>
                  <a:path extrusionOk="0" h="277" w="234">
                    <a:moveTo>
                      <a:pt x="68" y="267"/>
                    </a:moveTo>
                    <a:cubicBezTo>
                      <a:pt x="0" y="246"/>
                      <a:pt x="6" y="0"/>
                      <a:pt x="150" y="44"/>
                    </a:cubicBezTo>
                    <a:cubicBezTo>
                      <a:pt x="234" y="70"/>
                      <a:pt x="224" y="170"/>
                      <a:pt x="178" y="228"/>
                    </a:cubicBezTo>
                    <a:cubicBezTo>
                      <a:pt x="150" y="262"/>
                      <a:pt x="101" y="277"/>
                      <a:pt x="68" y="267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8328026" y="3681374"/>
                <a:ext cx="252413" cy="298450"/>
              </a:xfrm>
              <a:custGeom>
                <a:rect b="b" l="l" r="r" t="t"/>
                <a:pathLst>
                  <a:path extrusionOk="0" h="188" w="159">
                    <a:moveTo>
                      <a:pt x="159" y="41"/>
                    </a:moveTo>
                    <a:lnTo>
                      <a:pt x="130" y="0"/>
                    </a:lnTo>
                    <a:lnTo>
                      <a:pt x="0" y="150"/>
                    </a:lnTo>
                    <a:lnTo>
                      <a:pt x="18" y="188"/>
                    </a:lnTo>
                    <a:lnTo>
                      <a:pt x="15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7539038" y="3220999"/>
                <a:ext cx="93663" cy="227013"/>
              </a:xfrm>
              <a:custGeom>
                <a:rect b="b" l="l" r="r" t="t"/>
                <a:pathLst>
                  <a:path extrusionOk="0" h="88" w="36">
                    <a:moveTo>
                      <a:pt x="27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32" y="1"/>
                      <a:pt x="36" y="6"/>
                      <a:pt x="35" y="10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4"/>
                      <a:pt x="13" y="88"/>
                      <a:pt x="8" y="87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3" y="87"/>
                      <a:pt x="0" y="83"/>
                      <a:pt x="1" y="7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4"/>
                      <a:pt x="22" y="0"/>
                      <a:pt x="27" y="1"/>
                    </a:cubicBez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7478713" y="3344824"/>
                <a:ext cx="192088" cy="307975"/>
              </a:xfrm>
              <a:custGeom>
                <a:rect b="b" l="l" r="r" t="t"/>
                <a:pathLst>
                  <a:path extrusionOk="0" h="119" w="74">
                    <a:moveTo>
                      <a:pt x="8" y="111"/>
                    </a:moveTo>
                    <a:cubicBezTo>
                      <a:pt x="48" y="119"/>
                      <a:pt x="48" y="119"/>
                      <a:pt x="48" y="119"/>
                    </a:cubicBezTo>
                    <a:cubicBezTo>
                      <a:pt x="65" y="85"/>
                      <a:pt x="65" y="85"/>
                      <a:pt x="65" y="85"/>
                    </a:cubicBezTo>
                    <a:cubicBezTo>
                      <a:pt x="74" y="67"/>
                      <a:pt x="67" y="21"/>
                      <a:pt x="64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0" y="63"/>
                      <a:pt x="0" y="63"/>
                      <a:pt x="0" y="63"/>
                    </a:cubicBezTo>
                    <a:lnTo>
                      <a:pt x="8" y="111"/>
                    </a:lnTo>
                    <a:close/>
                  </a:path>
                </a:pathLst>
              </a:custGeom>
              <a:solidFill>
                <a:srgbClr val="D1A88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7472363" y="3322599"/>
                <a:ext cx="90488" cy="217488"/>
              </a:xfrm>
              <a:custGeom>
                <a:rect b="b" l="l" r="r" t="t"/>
                <a:pathLst>
                  <a:path extrusionOk="0" h="84" w="35">
                    <a:moveTo>
                      <a:pt x="10" y="81"/>
                    </a:moveTo>
                    <a:cubicBezTo>
                      <a:pt x="16" y="84"/>
                      <a:pt x="16" y="84"/>
                      <a:pt x="16" y="84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14"/>
                      <a:pt x="33" y="9"/>
                      <a:pt x="30" y="6"/>
                    </a:cubicBezTo>
                    <a:cubicBezTo>
                      <a:pt x="27" y="3"/>
                      <a:pt x="20" y="0"/>
                      <a:pt x="19" y="3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0" y="73"/>
                      <a:pt x="4" y="79"/>
                      <a:pt x="10" y="81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7593013" y="3467062"/>
                <a:ext cx="69850" cy="73025"/>
              </a:xfrm>
              <a:custGeom>
                <a:rect b="b" l="l" r="r" t="t"/>
                <a:pathLst>
                  <a:path extrusionOk="0" h="28" w="27">
                    <a:moveTo>
                      <a:pt x="22" y="2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5" y="4"/>
                      <a:pt x="27" y="9"/>
                      <a:pt x="24" y="12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7"/>
                      <a:pt x="9" y="28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1" y="24"/>
                      <a:pt x="0" y="20"/>
                      <a:pt x="2" y="1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"/>
                      <a:pt x="18" y="0"/>
                      <a:pt x="22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>
                <a:off x="7580313" y="3397212"/>
                <a:ext cx="77788" cy="79375"/>
              </a:xfrm>
              <a:custGeom>
                <a:rect b="b" l="l" r="r" t="t"/>
                <a:pathLst>
                  <a:path extrusionOk="0" h="31" w="30">
                    <a:moveTo>
                      <a:pt x="24" y="2"/>
                    </a:moveTo>
                    <a:cubicBezTo>
                      <a:pt x="24" y="2"/>
                      <a:pt x="24" y="2"/>
                      <a:pt x="24" y="2"/>
                    </a:cubicBezTo>
                    <a:cubicBezTo>
                      <a:pt x="29" y="5"/>
                      <a:pt x="30" y="10"/>
                      <a:pt x="28" y="14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17" y="29"/>
                      <a:pt x="11" y="31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2" y="26"/>
                      <a:pt x="0" y="21"/>
                      <a:pt x="3" y="1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2"/>
                      <a:pt x="20" y="0"/>
                      <a:pt x="24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9"/>
              <p:cNvSpPr/>
              <p:nvPr/>
            </p:nvSpPr>
            <p:spPr>
              <a:xfrm>
                <a:off x="7572376" y="3324187"/>
                <a:ext cx="77788" cy="80963"/>
              </a:xfrm>
              <a:custGeom>
                <a:rect b="b" l="l" r="r" t="t"/>
                <a:pathLst>
                  <a:path extrusionOk="0" h="31" w="30">
                    <a:moveTo>
                      <a:pt x="23" y="2"/>
                    </a:moveTo>
                    <a:cubicBezTo>
                      <a:pt x="23" y="2"/>
                      <a:pt x="23" y="2"/>
                      <a:pt x="23" y="2"/>
                    </a:cubicBezTo>
                    <a:cubicBezTo>
                      <a:pt x="28" y="5"/>
                      <a:pt x="30" y="10"/>
                      <a:pt x="27" y="14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9"/>
                      <a:pt x="10" y="31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1" y="26"/>
                      <a:pt x="0" y="21"/>
                      <a:pt x="2" y="1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3" y="2"/>
                      <a:pt x="19" y="0"/>
                      <a:pt x="23" y="2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7478713" y="3467062"/>
                <a:ext cx="114300" cy="177800"/>
              </a:xfrm>
              <a:custGeom>
                <a:rect b="b" l="l" r="r" t="t"/>
                <a:pathLst>
                  <a:path extrusionOk="0" h="69" w="44">
                    <a:moveTo>
                      <a:pt x="8" y="64"/>
                    </a:moveTo>
                    <a:cubicBezTo>
                      <a:pt x="36" y="69"/>
                      <a:pt x="36" y="69"/>
                      <a:pt x="36" y="69"/>
                    </a:cubicBezTo>
                    <a:cubicBezTo>
                      <a:pt x="42" y="49"/>
                      <a:pt x="44" y="10"/>
                      <a:pt x="19" y="3"/>
                    </a:cubicBezTo>
                    <a:cubicBezTo>
                      <a:pt x="15" y="2"/>
                      <a:pt x="12" y="1"/>
                      <a:pt x="9" y="0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8" y="64"/>
                    </a:ln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7458076" y="3595649"/>
                <a:ext cx="192088" cy="127000"/>
              </a:xfrm>
              <a:custGeom>
                <a:rect b="b" l="l" r="r" t="t"/>
                <a:pathLst>
                  <a:path extrusionOk="0" h="80" w="121">
                    <a:moveTo>
                      <a:pt x="0" y="48"/>
                    </a:moveTo>
                    <a:lnTo>
                      <a:pt x="108" y="80"/>
                    </a:lnTo>
                    <a:lnTo>
                      <a:pt x="121" y="33"/>
                    </a:lnTo>
                    <a:lnTo>
                      <a:pt x="13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8147051" y="3127337"/>
                <a:ext cx="501650" cy="541338"/>
              </a:xfrm>
              <a:custGeom>
                <a:rect b="b" l="l" r="r" t="t"/>
                <a:pathLst>
                  <a:path extrusionOk="0" h="209" w="194">
                    <a:moveTo>
                      <a:pt x="126" y="22"/>
                    </a:moveTo>
                    <a:cubicBezTo>
                      <a:pt x="194" y="47"/>
                      <a:pt x="194" y="151"/>
                      <a:pt x="135" y="209"/>
                    </a:cubicBezTo>
                    <a:cubicBezTo>
                      <a:pt x="138" y="196"/>
                      <a:pt x="139" y="183"/>
                      <a:pt x="135" y="146"/>
                    </a:cubicBezTo>
                    <a:cubicBezTo>
                      <a:pt x="130" y="149"/>
                      <a:pt x="105" y="160"/>
                      <a:pt x="103" y="121"/>
                    </a:cubicBezTo>
                    <a:cubicBezTo>
                      <a:pt x="99" y="66"/>
                      <a:pt x="36" y="61"/>
                      <a:pt x="0" y="67"/>
                    </a:cubicBezTo>
                    <a:cubicBezTo>
                      <a:pt x="28" y="8"/>
                      <a:pt x="67" y="0"/>
                      <a:pt x="126" y="22"/>
                    </a:cubicBezTo>
                    <a:close/>
                  </a:path>
                </a:pathLst>
              </a:custGeom>
              <a:solidFill>
                <a:srgbClr val="6E4D2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9"/>
              <p:cNvSpPr/>
              <p:nvPr/>
            </p:nvSpPr>
            <p:spPr>
              <a:xfrm>
                <a:off x="8418513" y="3421024"/>
                <a:ext cx="98425" cy="161925"/>
              </a:xfrm>
              <a:custGeom>
                <a:rect b="b" l="l" r="r" t="t"/>
                <a:pathLst>
                  <a:path extrusionOk="0" h="63" w="38">
                    <a:moveTo>
                      <a:pt x="23" y="1"/>
                    </a:moveTo>
                    <a:cubicBezTo>
                      <a:pt x="13" y="0"/>
                      <a:pt x="4" y="13"/>
                      <a:pt x="2" y="30"/>
                    </a:cubicBezTo>
                    <a:cubicBezTo>
                      <a:pt x="0" y="47"/>
                      <a:pt x="6" y="61"/>
                      <a:pt x="16" y="62"/>
                    </a:cubicBezTo>
                    <a:cubicBezTo>
                      <a:pt x="25" y="63"/>
                      <a:pt x="34" y="50"/>
                      <a:pt x="36" y="33"/>
                    </a:cubicBezTo>
                    <a:cubicBezTo>
                      <a:pt x="38" y="16"/>
                      <a:pt x="32" y="2"/>
                      <a:pt x="23" y="1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9"/>
              <p:cNvSpPr/>
              <p:nvPr/>
            </p:nvSpPr>
            <p:spPr>
              <a:xfrm>
                <a:off x="6527801" y="3098762"/>
                <a:ext cx="436563" cy="322263"/>
              </a:xfrm>
              <a:custGeom>
                <a:rect b="b" l="l" r="r" t="t"/>
                <a:pathLst>
                  <a:path extrusionOk="0" h="124" w="169">
                    <a:moveTo>
                      <a:pt x="166" y="98"/>
                    </a:moveTo>
                    <a:cubicBezTo>
                      <a:pt x="169" y="47"/>
                      <a:pt x="147" y="0"/>
                      <a:pt x="84" y="0"/>
                    </a:cubicBezTo>
                    <a:cubicBezTo>
                      <a:pt x="21" y="0"/>
                      <a:pt x="0" y="47"/>
                      <a:pt x="3" y="98"/>
                    </a:cubicBezTo>
                    <a:cubicBezTo>
                      <a:pt x="8" y="100"/>
                      <a:pt x="13" y="109"/>
                      <a:pt x="15" y="121"/>
                    </a:cubicBezTo>
                    <a:cubicBezTo>
                      <a:pt x="20" y="124"/>
                      <a:pt x="23" y="122"/>
                      <a:pt x="23" y="112"/>
                    </a:cubicBezTo>
                    <a:cubicBezTo>
                      <a:pt x="23" y="82"/>
                      <a:pt x="26" y="55"/>
                      <a:pt x="46" y="48"/>
                    </a:cubicBezTo>
                    <a:cubicBezTo>
                      <a:pt x="65" y="42"/>
                      <a:pt x="70" y="56"/>
                      <a:pt x="84" y="56"/>
                    </a:cubicBezTo>
                    <a:cubicBezTo>
                      <a:pt x="99" y="56"/>
                      <a:pt x="103" y="43"/>
                      <a:pt x="122" y="48"/>
                    </a:cubicBezTo>
                    <a:cubicBezTo>
                      <a:pt x="141" y="54"/>
                      <a:pt x="146" y="82"/>
                      <a:pt x="146" y="112"/>
                    </a:cubicBezTo>
                    <a:cubicBezTo>
                      <a:pt x="146" y="122"/>
                      <a:pt x="148" y="124"/>
                      <a:pt x="152" y="122"/>
                    </a:cubicBezTo>
                    <a:cubicBezTo>
                      <a:pt x="155" y="109"/>
                      <a:pt x="160" y="99"/>
                      <a:pt x="166" y="98"/>
                    </a:cubicBezTo>
                    <a:close/>
                  </a:path>
                </a:pathLst>
              </a:custGeom>
              <a:solidFill>
                <a:srgbClr val="57291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9"/>
              <p:cNvSpPr/>
              <p:nvPr/>
            </p:nvSpPr>
            <p:spPr>
              <a:xfrm>
                <a:off x="4133851" y="4748174"/>
                <a:ext cx="3895725" cy="1384300"/>
              </a:xfrm>
              <a:prstGeom prst="rect">
                <a:avLst/>
              </a:prstGeom>
              <a:solidFill>
                <a:srgbClr val="CF77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3638551" y="4686262"/>
                <a:ext cx="4887913" cy="111125"/>
              </a:xfrm>
              <a:prstGeom prst="rect">
                <a:avLst/>
              </a:prstGeom>
              <a:solidFill>
                <a:srgbClr val="AD553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9"/>
              <p:cNvSpPr/>
              <p:nvPr/>
            </p:nvSpPr>
            <p:spPr>
              <a:xfrm>
                <a:off x="4872038" y="3779799"/>
                <a:ext cx="342900" cy="528638"/>
              </a:xfrm>
              <a:custGeom>
                <a:rect b="b" l="l" r="r" t="t"/>
                <a:pathLst>
                  <a:path extrusionOk="0" h="204" w="132">
                    <a:moveTo>
                      <a:pt x="95" y="14"/>
                    </a:moveTo>
                    <a:cubicBezTo>
                      <a:pt x="98" y="8"/>
                      <a:pt x="102" y="2"/>
                      <a:pt x="110" y="0"/>
                    </a:cubicBezTo>
                    <a:cubicBezTo>
                      <a:pt x="132" y="24"/>
                      <a:pt x="131" y="81"/>
                      <a:pt x="117" y="103"/>
                    </a:cubicBezTo>
                    <a:cubicBezTo>
                      <a:pt x="75" y="173"/>
                      <a:pt x="75" y="173"/>
                      <a:pt x="75" y="173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0" y="185"/>
                      <a:pt x="6" y="166"/>
                      <a:pt x="10" y="157"/>
                    </a:cubicBezTo>
                    <a:cubicBezTo>
                      <a:pt x="17" y="142"/>
                      <a:pt x="92" y="20"/>
                      <a:pt x="95" y="14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39"/>
              <p:cNvSpPr/>
              <p:nvPr/>
            </p:nvSpPr>
            <p:spPr>
              <a:xfrm>
                <a:off x="5356226" y="4165562"/>
                <a:ext cx="274638" cy="200025"/>
              </a:xfrm>
              <a:custGeom>
                <a:rect b="b" l="l" r="r" t="t"/>
                <a:pathLst>
                  <a:path extrusionOk="0" h="77" w="106">
                    <a:moveTo>
                      <a:pt x="47" y="18"/>
                    </a:moveTo>
                    <a:cubicBezTo>
                      <a:pt x="43" y="18"/>
                      <a:pt x="38" y="18"/>
                      <a:pt x="32" y="18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8" y="10"/>
                      <a:pt x="55" y="2"/>
                      <a:pt x="51" y="0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8"/>
                      <a:pt x="0" y="28"/>
                      <a:pt x="0" y="38"/>
                    </a:cubicBezTo>
                    <a:cubicBezTo>
                      <a:pt x="0" y="57"/>
                      <a:pt x="13" y="63"/>
                      <a:pt x="39" y="68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87" y="77"/>
                      <a:pt x="90" y="65"/>
                      <a:pt x="81" y="63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58"/>
                      <a:pt x="53" y="58"/>
                      <a:pt x="54" y="57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101" y="61"/>
                      <a:pt x="100" y="48"/>
                      <a:pt x="93" y="48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4"/>
                      <a:pt x="58" y="44"/>
                      <a:pt x="58" y="43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106" y="44"/>
                      <a:pt x="106" y="31"/>
                      <a:pt x="98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5" y="30"/>
                      <a:pt x="54" y="30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104" y="25"/>
                      <a:pt x="103" y="12"/>
                      <a:pt x="95" y="13"/>
                    </a:cubicBezTo>
                    <a:lnTo>
                      <a:pt x="47" y="18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39"/>
              <p:cNvSpPr/>
              <p:nvPr/>
            </p:nvSpPr>
            <p:spPr>
              <a:xfrm>
                <a:off x="5327651" y="4181437"/>
                <a:ext cx="69850" cy="160338"/>
              </a:xfrm>
              <a:custGeom>
                <a:rect b="b" l="l" r="r" t="t"/>
                <a:pathLst>
                  <a:path extrusionOk="0" h="101" w="44">
                    <a:moveTo>
                      <a:pt x="0" y="1"/>
                    </a:moveTo>
                    <a:lnTo>
                      <a:pt x="0" y="101"/>
                    </a:lnTo>
                    <a:lnTo>
                      <a:pt x="44" y="99"/>
                    </a:lnTo>
                    <a:lnTo>
                      <a:pt x="44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39"/>
              <p:cNvSpPr/>
              <p:nvPr/>
            </p:nvSpPr>
            <p:spPr>
              <a:xfrm>
                <a:off x="4862513" y="4144924"/>
                <a:ext cx="484188" cy="204788"/>
              </a:xfrm>
              <a:custGeom>
                <a:rect b="b" l="l" r="r" t="t"/>
                <a:pathLst>
                  <a:path extrusionOk="0" h="79" w="187">
                    <a:moveTo>
                      <a:pt x="58" y="10"/>
                    </a:moveTo>
                    <a:cubicBezTo>
                      <a:pt x="186" y="12"/>
                      <a:pt x="186" y="12"/>
                      <a:pt x="186" y="12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26" y="79"/>
                      <a:pt x="15" y="62"/>
                      <a:pt x="10" y="54"/>
                    </a:cubicBezTo>
                    <a:cubicBezTo>
                      <a:pt x="0" y="27"/>
                      <a:pt x="37" y="0"/>
                      <a:pt x="58" y="10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5673726" y="3790912"/>
                <a:ext cx="341313" cy="527050"/>
              </a:xfrm>
              <a:custGeom>
                <a:rect b="b" l="l" r="r" t="t"/>
                <a:pathLst>
                  <a:path extrusionOk="0" h="204" w="132">
                    <a:moveTo>
                      <a:pt x="37" y="13"/>
                    </a:moveTo>
                    <a:cubicBezTo>
                      <a:pt x="34" y="7"/>
                      <a:pt x="30" y="2"/>
                      <a:pt x="22" y="0"/>
                    </a:cubicBezTo>
                    <a:cubicBezTo>
                      <a:pt x="0" y="24"/>
                      <a:pt x="1" y="81"/>
                      <a:pt x="15" y="103"/>
                    </a:cubicBezTo>
                    <a:cubicBezTo>
                      <a:pt x="58" y="173"/>
                      <a:pt x="58" y="173"/>
                      <a:pt x="58" y="173"/>
                    </a:cubicBezTo>
                    <a:cubicBezTo>
                      <a:pt x="119" y="204"/>
                      <a:pt x="119" y="204"/>
                      <a:pt x="119" y="204"/>
                    </a:cubicBezTo>
                    <a:cubicBezTo>
                      <a:pt x="132" y="185"/>
                      <a:pt x="126" y="165"/>
                      <a:pt x="122" y="157"/>
                    </a:cubicBezTo>
                    <a:cubicBezTo>
                      <a:pt x="116" y="142"/>
                      <a:pt x="41" y="20"/>
                      <a:pt x="37" y="13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5257801" y="4170324"/>
                <a:ext cx="276225" cy="204788"/>
              </a:xfrm>
              <a:custGeom>
                <a:rect b="b" l="l" r="r" t="t"/>
                <a:pathLst>
                  <a:path extrusionOk="0" h="79" w="107">
                    <a:moveTo>
                      <a:pt x="59" y="20"/>
                    </a:moveTo>
                    <a:cubicBezTo>
                      <a:pt x="63" y="20"/>
                      <a:pt x="68" y="20"/>
                      <a:pt x="74" y="20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47" y="10"/>
                      <a:pt x="50" y="2"/>
                      <a:pt x="53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104" y="20"/>
                      <a:pt x="106" y="30"/>
                      <a:pt x="106" y="39"/>
                    </a:cubicBezTo>
                    <a:cubicBezTo>
                      <a:pt x="107" y="59"/>
                      <a:pt x="94" y="65"/>
                      <a:pt x="68" y="70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19" y="79"/>
                      <a:pt x="17" y="67"/>
                      <a:pt x="26" y="65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3" y="60"/>
                      <a:pt x="53" y="59"/>
                      <a:pt x="53" y="59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6" y="63"/>
                      <a:pt x="6" y="50"/>
                      <a:pt x="13" y="50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48" y="46"/>
                      <a:pt x="48" y="46"/>
                      <a:pt x="4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0" y="45"/>
                      <a:pt x="0" y="33"/>
                      <a:pt x="8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2" y="33"/>
                      <a:pt x="52" y="32"/>
                      <a:pt x="52" y="31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3" y="27"/>
                      <a:pt x="4" y="14"/>
                      <a:pt x="12" y="15"/>
                    </a:cubicBezTo>
                    <a:lnTo>
                      <a:pt x="59" y="20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9"/>
              <p:cNvSpPr/>
              <p:nvPr/>
            </p:nvSpPr>
            <p:spPr>
              <a:xfrm>
                <a:off x="5491163" y="4190962"/>
                <a:ext cx="69850" cy="160338"/>
              </a:xfrm>
              <a:custGeom>
                <a:rect b="b" l="l" r="r" t="t"/>
                <a:pathLst>
                  <a:path extrusionOk="0" h="101" w="44">
                    <a:moveTo>
                      <a:pt x="44" y="2"/>
                    </a:moveTo>
                    <a:lnTo>
                      <a:pt x="44" y="101"/>
                    </a:lnTo>
                    <a:lnTo>
                      <a:pt x="0" y="100"/>
                    </a:lnTo>
                    <a:lnTo>
                      <a:pt x="1" y="0"/>
                    </a:ln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5541963" y="4156037"/>
                <a:ext cx="487363" cy="203200"/>
              </a:xfrm>
              <a:custGeom>
                <a:rect b="b" l="l" r="r" t="t"/>
                <a:pathLst>
                  <a:path extrusionOk="0" h="79" w="188">
                    <a:moveTo>
                      <a:pt x="130" y="10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38" y="79"/>
                      <a:pt x="138" y="79"/>
                      <a:pt x="138" y="79"/>
                    </a:cubicBezTo>
                    <a:cubicBezTo>
                      <a:pt x="161" y="79"/>
                      <a:pt x="173" y="62"/>
                      <a:pt x="177" y="54"/>
                    </a:cubicBezTo>
                    <a:cubicBezTo>
                      <a:pt x="188" y="27"/>
                      <a:pt x="151" y="0"/>
                      <a:pt x="130" y="10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6119813" y="3779799"/>
                <a:ext cx="341313" cy="528638"/>
              </a:xfrm>
              <a:custGeom>
                <a:rect b="b" l="l" r="r" t="t"/>
                <a:pathLst>
                  <a:path extrusionOk="0" h="204" w="132">
                    <a:moveTo>
                      <a:pt x="95" y="14"/>
                    </a:moveTo>
                    <a:cubicBezTo>
                      <a:pt x="98" y="8"/>
                      <a:pt x="102" y="2"/>
                      <a:pt x="110" y="0"/>
                    </a:cubicBezTo>
                    <a:cubicBezTo>
                      <a:pt x="132" y="24"/>
                      <a:pt x="131" y="81"/>
                      <a:pt x="117" y="103"/>
                    </a:cubicBezTo>
                    <a:cubicBezTo>
                      <a:pt x="74" y="173"/>
                      <a:pt x="74" y="173"/>
                      <a:pt x="74" y="173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0" y="185"/>
                      <a:pt x="6" y="166"/>
                      <a:pt x="10" y="157"/>
                    </a:cubicBezTo>
                    <a:cubicBezTo>
                      <a:pt x="16" y="142"/>
                      <a:pt x="91" y="20"/>
                      <a:pt x="95" y="14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6600826" y="4165562"/>
                <a:ext cx="276225" cy="200025"/>
              </a:xfrm>
              <a:custGeom>
                <a:rect b="b" l="l" r="r" t="t"/>
                <a:pathLst>
                  <a:path extrusionOk="0" h="77" w="107">
                    <a:moveTo>
                      <a:pt x="48" y="18"/>
                    </a:moveTo>
                    <a:cubicBezTo>
                      <a:pt x="44" y="18"/>
                      <a:pt x="39" y="18"/>
                      <a:pt x="33" y="18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9" y="10"/>
                      <a:pt x="56" y="2"/>
                      <a:pt x="52" y="0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3" y="18"/>
                      <a:pt x="1" y="28"/>
                      <a:pt x="1" y="38"/>
                    </a:cubicBezTo>
                    <a:cubicBezTo>
                      <a:pt x="0" y="57"/>
                      <a:pt x="14" y="63"/>
                      <a:pt x="40" y="68"/>
                    </a:cubicBezTo>
                    <a:cubicBezTo>
                      <a:pt x="80" y="75"/>
                      <a:pt x="80" y="75"/>
                      <a:pt x="80" y="75"/>
                    </a:cubicBezTo>
                    <a:cubicBezTo>
                      <a:pt x="88" y="77"/>
                      <a:pt x="90" y="65"/>
                      <a:pt x="82" y="63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8"/>
                      <a:pt x="55" y="57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101" y="61"/>
                      <a:pt x="101" y="48"/>
                      <a:pt x="94" y="48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4"/>
                      <a:pt x="59" y="44"/>
                      <a:pt x="59" y="43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107" y="44"/>
                      <a:pt x="107" y="31"/>
                      <a:pt x="99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5" y="30"/>
                      <a:pt x="55" y="30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104" y="25"/>
                      <a:pt x="103" y="12"/>
                      <a:pt x="95" y="13"/>
                    </a:cubicBezTo>
                    <a:lnTo>
                      <a:pt x="48" y="18"/>
                    </a:lnTo>
                    <a:close/>
                  </a:path>
                </a:pathLst>
              </a:custGeom>
              <a:solidFill>
                <a:srgbClr val="FFD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9"/>
              <p:cNvSpPr/>
              <p:nvPr/>
            </p:nvSpPr>
            <p:spPr>
              <a:xfrm>
                <a:off x="6573838" y="4181437"/>
                <a:ext cx="69850" cy="160338"/>
              </a:xfrm>
              <a:custGeom>
                <a:rect b="b" l="l" r="r" t="t"/>
                <a:pathLst>
                  <a:path extrusionOk="0" h="101" w="44">
                    <a:moveTo>
                      <a:pt x="0" y="1"/>
                    </a:moveTo>
                    <a:lnTo>
                      <a:pt x="0" y="101"/>
                    </a:lnTo>
                    <a:lnTo>
                      <a:pt x="44" y="99"/>
                    </a:lnTo>
                    <a:lnTo>
                      <a:pt x="4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9"/>
              <p:cNvSpPr/>
              <p:nvPr/>
            </p:nvSpPr>
            <p:spPr>
              <a:xfrm>
                <a:off x="6108701" y="4144924"/>
                <a:ext cx="484188" cy="204788"/>
              </a:xfrm>
              <a:custGeom>
                <a:rect b="b" l="l" r="r" t="t"/>
                <a:pathLst>
                  <a:path extrusionOk="0" h="79" w="187">
                    <a:moveTo>
                      <a:pt x="58" y="10"/>
                    </a:moveTo>
                    <a:cubicBezTo>
                      <a:pt x="186" y="12"/>
                      <a:pt x="186" y="12"/>
                      <a:pt x="186" y="12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187" y="79"/>
                      <a:pt x="187" y="79"/>
                      <a:pt x="187" y="7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26" y="79"/>
                      <a:pt x="14" y="62"/>
                      <a:pt x="10" y="54"/>
                    </a:cubicBezTo>
                    <a:cubicBezTo>
                      <a:pt x="0" y="27"/>
                      <a:pt x="36" y="0"/>
                      <a:pt x="58" y="10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9"/>
              <p:cNvSpPr/>
              <p:nvPr/>
            </p:nvSpPr>
            <p:spPr>
              <a:xfrm>
                <a:off x="2281238" y="1758912"/>
                <a:ext cx="1204913" cy="2282825"/>
              </a:xfrm>
              <a:custGeom>
                <a:rect b="b" l="l" r="r" t="t"/>
                <a:pathLst>
                  <a:path extrusionOk="0" h="882" w="466">
                    <a:moveTo>
                      <a:pt x="0" y="0"/>
                    </a:moveTo>
                    <a:cubicBezTo>
                      <a:pt x="77" y="32"/>
                      <a:pt x="155" y="64"/>
                      <a:pt x="233" y="96"/>
                    </a:cubicBezTo>
                    <a:cubicBezTo>
                      <a:pt x="310" y="128"/>
                      <a:pt x="388" y="160"/>
                      <a:pt x="466" y="193"/>
                    </a:cubicBezTo>
                    <a:cubicBezTo>
                      <a:pt x="466" y="283"/>
                      <a:pt x="466" y="373"/>
                      <a:pt x="466" y="463"/>
                    </a:cubicBezTo>
                    <a:cubicBezTo>
                      <a:pt x="466" y="553"/>
                      <a:pt x="466" y="643"/>
                      <a:pt x="466" y="733"/>
                    </a:cubicBezTo>
                    <a:cubicBezTo>
                      <a:pt x="388" y="757"/>
                      <a:pt x="310" y="782"/>
                      <a:pt x="233" y="807"/>
                    </a:cubicBezTo>
                    <a:cubicBezTo>
                      <a:pt x="155" y="832"/>
                      <a:pt x="77" y="857"/>
                      <a:pt x="0" y="882"/>
                    </a:cubicBezTo>
                    <a:cubicBezTo>
                      <a:pt x="0" y="735"/>
                      <a:pt x="0" y="588"/>
                      <a:pt x="0" y="441"/>
                    </a:cubicBezTo>
                    <a:cubicBezTo>
                      <a:pt x="0" y="294"/>
                      <a:pt x="0" y="14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9"/>
              <p:cNvSpPr/>
              <p:nvPr/>
            </p:nvSpPr>
            <p:spPr>
              <a:xfrm>
                <a:off x="2922588" y="2838412"/>
                <a:ext cx="460375" cy="65088"/>
              </a:xfrm>
              <a:custGeom>
                <a:rect b="b" l="l" r="r" t="t"/>
                <a:pathLst>
                  <a:path extrusionOk="0" h="25" w="178">
                    <a:moveTo>
                      <a:pt x="178" y="15"/>
                    </a:moveTo>
                    <a:cubicBezTo>
                      <a:pt x="148" y="12"/>
                      <a:pt x="119" y="10"/>
                      <a:pt x="89" y="7"/>
                    </a:cubicBezTo>
                    <a:cubicBezTo>
                      <a:pt x="59" y="5"/>
                      <a:pt x="29" y="2"/>
                      <a:pt x="0" y="0"/>
                    </a:cubicBezTo>
                    <a:cubicBezTo>
                      <a:pt x="0" y="4"/>
                      <a:pt x="0" y="8"/>
                      <a:pt x="0" y="13"/>
                    </a:cubicBezTo>
                    <a:cubicBezTo>
                      <a:pt x="29" y="15"/>
                      <a:pt x="59" y="17"/>
                      <a:pt x="89" y="19"/>
                    </a:cubicBezTo>
                    <a:cubicBezTo>
                      <a:pt x="119" y="21"/>
                      <a:pt x="148" y="23"/>
                      <a:pt x="178" y="25"/>
                    </a:cubicBezTo>
                    <a:cubicBezTo>
                      <a:pt x="178" y="22"/>
                      <a:pt x="178" y="18"/>
                      <a:pt x="178" y="15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9"/>
              <p:cNvSpPr/>
              <p:nvPr/>
            </p:nvSpPr>
            <p:spPr>
              <a:xfrm>
                <a:off x="3300413" y="2289137"/>
                <a:ext cx="82550" cy="587375"/>
              </a:xfrm>
              <a:custGeom>
                <a:rect b="b" l="l" r="r" t="t"/>
                <a:pathLst>
                  <a:path extrusionOk="0" h="227" w="32">
                    <a:moveTo>
                      <a:pt x="32" y="11"/>
                    </a:moveTo>
                    <a:cubicBezTo>
                      <a:pt x="22" y="8"/>
                      <a:pt x="11" y="4"/>
                      <a:pt x="0" y="0"/>
                    </a:cubicBezTo>
                    <a:cubicBezTo>
                      <a:pt x="0" y="37"/>
                      <a:pt x="0" y="75"/>
                      <a:pt x="0" y="112"/>
                    </a:cubicBezTo>
                    <a:cubicBezTo>
                      <a:pt x="0" y="149"/>
                      <a:pt x="0" y="187"/>
                      <a:pt x="0" y="224"/>
                    </a:cubicBezTo>
                    <a:cubicBezTo>
                      <a:pt x="11" y="225"/>
                      <a:pt x="22" y="226"/>
                      <a:pt x="32" y="227"/>
                    </a:cubicBezTo>
                    <a:cubicBezTo>
                      <a:pt x="32" y="191"/>
                      <a:pt x="32" y="155"/>
                      <a:pt x="32" y="119"/>
                    </a:cubicBezTo>
                    <a:cubicBezTo>
                      <a:pt x="32" y="83"/>
                      <a:pt x="32" y="47"/>
                      <a:pt x="32" y="11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9"/>
              <p:cNvSpPr/>
              <p:nvPr/>
            </p:nvSpPr>
            <p:spPr>
              <a:xfrm>
                <a:off x="3206751" y="2482812"/>
                <a:ext cx="80963" cy="385763"/>
              </a:xfrm>
              <a:custGeom>
                <a:rect b="b" l="l" r="r" t="t"/>
                <a:pathLst>
                  <a:path extrusionOk="0" h="149" w="31">
                    <a:moveTo>
                      <a:pt x="31" y="8"/>
                    </a:moveTo>
                    <a:cubicBezTo>
                      <a:pt x="21" y="6"/>
                      <a:pt x="10" y="3"/>
                      <a:pt x="0" y="0"/>
                    </a:cubicBezTo>
                    <a:cubicBezTo>
                      <a:pt x="0" y="49"/>
                      <a:pt x="0" y="97"/>
                      <a:pt x="0" y="146"/>
                    </a:cubicBezTo>
                    <a:cubicBezTo>
                      <a:pt x="10" y="147"/>
                      <a:pt x="21" y="148"/>
                      <a:pt x="31" y="149"/>
                    </a:cubicBezTo>
                    <a:cubicBezTo>
                      <a:pt x="31" y="102"/>
                      <a:pt x="31" y="55"/>
                      <a:pt x="31" y="8"/>
                    </a:cubicBezTo>
                    <a:close/>
                  </a:path>
                </a:pathLst>
              </a:custGeom>
              <a:solidFill>
                <a:srgbClr val="5D8C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39"/>
              <p:cNvSpPr/>
              <p:nvPr/>
            </p:nvSpPr>
            <p:spPr>
              <a:xfrm>
                <a:off x="3111501" y="2592349"/>
                <a:ext cx="82550" cy="268288"/>
              </a:xfrm>
              <a:custGeom>
                <a:rect b="b" l="l" r="r" t="t"/>
                <a:pathLst>
                  <a:path extrusionOk="0" h="104" w="32">
                    <a:moveTo>
                      <a:pt x="32" y="7"/>
                    </a:moveTo>
                    <a:cubicBezTo>
                      <a:pt x="21" y="4"/>
                      <a:pt x="11" y="2"/>
                      <a:pt x="0" y="0"/>
                    </a:cubicBezTo>
                    <a:cubicBezTo>
                      <a:pt x="0" y="34"/>
                      <a:pt x="0" y="67"/>
                      <a:pt x="0" y="101"/>
                    </a:cubicBezTo>
                    <a:cubicBezTo>
                      <a:pt x="11" y="102"/>
                      <a:pt x="21" y="103"/>
                      <a:pt x="32" y="104"/>
                    </a:cubicBezTo>
                    <a:cubicBezTo>
                      <a:pt x="32" y="71"/>
                      <a:pt x="32" y="39"/>
                      <a:pt x="32" y="7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39"/>
              <p:cNvSpPr/>
              <p:nvPr/>
            </p:nvSpPr>
            <p:spPr>
              <a:xfrm>
                <a:off x="3016251" y="2447887"/>
                <a:ext cx="82550" cy="406400"/>
              </a:xfrm>
              <a:custGeom>
                <a:rect b="b" l="l" r="r" t="t"/>
                <a:pathLst>
                  <a:path extrusionOk="0" h="157" w="32">
                    <a:moveTo>
                      <a:pt x="32" y="8"/>
                    </a:moveTo>
                    <a:cubicBezTo>
                      <a:pt x="21" y="5"/>
                      <a:pt x="11" y="2"/>
                      <a:pt x="0" y="0"/>
                    </a:cubicBezTo>
                    <a:cubicBezTo>
                      <a:pt x="0" y="51"/>
                      <a:pt x="0" y="103"/>
                      <a:pt x="0" y="154"/>
                    </a:cubicBezTo>
                    <a:cubicBezTo>
                      <a:pt x="11" y="155"/>
                      <a:pt x="21" y="156"/>
                      <a:pt x="32" y="157"/>
                    </a:cubicBezTo>
                    <a:cubicBezTo>
                      <a:pt x="32" y="107"/>
                      <a:pt x="32" y="57"/>
                      <a:pt x="32" y="8"/>
                    </a:cubicBez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39"/>
              <p:cNvSpPr/>
              <p:nvPr/>
            </p:nvSpPr>
            <p:spPr>
              <a:xfrm>
                <a:off x="2922588" y="2539962"/>
                <a:ext cx="80963" cy="306388"/>
              </a:xfrm>
              <a:custGeom>
                <a:rect b="b" l="l" r="r" t="t"/>
                <a:pathLst>
                  <a:path extrusionOk="0" h="118" w="31">
                    <a:moveTo>
                      <a:pt x="31" y="7"/>
                    </a:moveTo>
                    <a:cubicBezTo>
                      <a:pt x="21" y="5"/>
                      <a:pt x="10" y="2"/>
                      <a:pt x="0" y="0"/>
                    </a:cubicBezTo>
                    <a:cubicBezTo>
                      <a:pt x="0" y="39"/>
                      <a:pt x="0" y="77"/>
                      <a:pt x="0" y="115"/>
                    </a:cubicBezTo>
                    <a:cubicBezTo>
                      <a:pt x="10" y="116"/>
                      <a:pt x="21" y="117"/>
                      <a:pt x="31" y="118"/>
                    </a:cubicBezTo>
                    <a:cubicBezTo>
                      <a:pt x="31" y="81"/>
                      <a:pt x="31" y="44"/>
                      <a:pt x="31" y="7"/>
                    </a:cubicBezTo>
                    <a:close/>
                  </a:path>
                </a:pathLst>
              </a:custGeom>
              <a:solidFill>
                <a:srgbClr val="B7D5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9"/>
              <p:cNvSpPr/>
              <p:nvPr/>
            </p:nvSpPr>
            <p:spPr>
              <a:xfrm>
                <a:off x="2387601" y="2470112"/>
                <a:ext cx="463550" cy="111125"/>
              </a:xfrm>
              <a:custGeom>
                <a:rect b="b" l="l" r="r" t="t"/>
                <a:pathLst>
                  <a:path extrusionOk="0" h="43" w="179">
                    <a:moveTo>
                      <a:pt x="0" y="0"/>
                    </a:moveTo>
                    <a:cubicBezTo>
                      <a:pt x="30" y="5"/>
                      <a:pt x="60" y="11"/>
                      <a:pt x="90" y="17"/>
                    </a:cubicBezTo>
                    <a:cubicBezTo>
                      <a:pt x="119" y="22"/>
                      <a:pt x="149" y="28"/>
                      <a:pt x="179" y="34"/>
                    </a:cubicBezTo>
                    <a:cubicBezTo>
                      <a:pt x="179" y="37"/>
                      <a:pt x="179" y="40"/>
                      <a:pt x="179" y="43"/>
                    </a:cubicBezTo>
                    <a:cubicBezTo>
                      <a:pt x="149" y="38"/>
                      <a:pt x="119" y="32"/>
                      <a:pt x="90" y="27"/>
                    </a:cubicBezTo>
                    <a:cubicBezTo>
                      <a:pt x="60" y="22"/>
                      <a:pt x="30" y="16"/>
                      <a:pt x="0" y="11"/>
                    </a:cubicBezTo>
                    <a:cubicBezTo>
                      <a:pt x="0" y="7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9"/>
              <p:cNvSpPr/>
              <p:nvPr/>
            </p:nvSpPr>
            <p:spPr>
              <a:xfrm>
                <a:off x="2387601" y="2532024"/>
                <a:ext cx="463550" cy="104775"/>
              </a:xfrm>
              <a:custGeom>
                <a:rect b="b" l="l" r="r" t="t"/>
                <a:pathLst>
                  <a:path extrusionOk="0" h="40" w="179">
                    <a:moveTo>
                      <a:pt x="0" y="0"/>
                    </a:moveTo>
                    <a:cubicBezTo>
                      <a:pt x="30" y="5"/>
                      <a:pt x="60" y="10"/>
                      <a:pt x="90" y="15"/>
                    </a:cubicBezTo>
                    <a:cubicBezTo>
                      <a:pt x="119" y="20"/>
                      <a:pt x="149" y="25"/>
                      <a:pt x="179" y="30"/>
                    </a:cubicBezTo>
                    <a:cubicBezTo>
                      <a:pt x="179" y="33"/>
                      <a:pt x="179" y="36"/>
                      <a:pt x="179" y="40"/>
                    </a:cubicBezTo>
                    <a:cubicBezTo>
                      <a:pt x="149" y="35"/>
                      <a:pt x="119" y="30"/>
                      <a:pt x="90" y="25"/>
                    </a:cubicBezTo>
                    <a:cubicBezTo>
                      <a:pt x="60" y="20"/>
                      <a:pt x="30" y="16"/>
                      <a:pt x="0" y="11"/>
                    </a:cubicBezTo>
                    <a:cubicBezTo>
                      <a:pt x="0" y="7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9"/>
              <p:cNvSpPr/>
              <p:nvPr/>
            </p:nvSpPr>
            <p:spPr>
              <a:xfrm>
                <a:off x="2387601" y="2595524"/>
                <a:ext cx="463550" cy="92075"/>
              </a:xfrm>
              <a:custGeom>
                <a:rect b="b" l="l" r="r" t="t"/>
                <a:pathLst>
                  <a:path extrusionOk="0" h="36" w="179">
                    <a:moveTo>
                      <a:pt x="0" y="0"/>
                    </a:moveTo>
                    <a:cubicBezTo>
                      <a:pt x="30" y="4"/>
                      <a:pt x="60" y="9"/>
                      <a:pt x="90" y="13"/>
                    </a:cubicBezTo>
                    <a:cubicBezTo>
                      <a:pt x="119" y="18"/>
                      <a:pt x="149" y="22"/>
                      <a:pt x="179" y="27"/>
                    </a:cubicBezTo>
                    <a:cubicBezTo>
                      <a:pt x="179" y="30"/>
                      <a:pt x="179" y="33"/>
                      <a:pt x="179" y="36"/>
                    </a:cubicBezTo>
                    <a:cubicBezTo>
                      <a:pt x="149" y="32"/>
                      <a:pt x="119" y="28"/>
                      <a:pt x="90" y="24"/>
                    </a:cubicBezTo>
                    <a:cubicBezTo>
                      <a:pt x="60" y="19"/>
                      <a:pt x="30" y="15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2387601" y="2657437"/>
                <a:ext cx="463550" cy="82550"/>
              </a:xfrm>
              <a:custGeom>
                <a:rect b="b" l="l" r="r" t="t"/>
                <a:pathLst>
                  <a:path extrusionOk="0" h="32" w="179">
                    <a:moveTo>
                      <a:pt x="0" y="0"/>
                    </a:moveTo>
                    <a:cubicBezTo>
                      <a:pt x="30" y="4"/>
                      <a:pt x="60" y="8"/>
                      <a:pt x="90" y="12"/>
                    </a:cubicBezTo>
                    <a:cubicBezTo>
                      <a:pt x="119" y="15"/>
                      <a:pt x="149" y="19"/>
                      <a:pt x="179" y="23"/>
                    </a:cubicBezTo>
                    <a:cubicBezTo>
                      <a:pt x="179" y="26"/>
                      <a:pt x="179" y="29"/>
                      <a:pt x="179" y="32"/>
                    </a:cubicBezTo>
                    <a:cubicBezTo>
                      <a:pt x="149" y="29"/>
                      <a:pt x="119" y="25"/>
                      <a:pt x="90" y="22"/>
                    </a:cubicBezTo>
                    <a:cubicBezTo>
                      <a:pt x="60" y="18"/>
                      <a:pt x="30" y="15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39"/>
              <p:cNvSpPr/>
              <p:nvPr/>
            </p:nvSpPr>
            <p:spPr>
              <a:xfrm>
                <a:off x="2387601" y="2719349"/>
                <a:ext cx="463550" cy="74613"/>
              </a:xfrm>
              <a:custGeom>
                <a:rect b="b" l="l" r="r" t="t"/>
                <a:pathLst>
                  <a:path extrusionOk="0" h="29" w="179">
                    <a:moveTo>
                      <a:pt x="0" y="0"/>
                    </a:moveTo>
                    <a:cubicBezTo>
                      <a:pt x="30" y="3"/>
                      <a:pt x="60" y="7"/>
                      <a:pt x="90" y="10"/>
                    </a:cubicBezTo>
                    <a:cubicBezTo>
                      <a:pt x="119" y="13"/>
                      <a:pt x="149" y="16"/>
                      <a:pt x="179" y="20"/>
                    </a:cubicBezTo>
                    <a:cubicBezTo>
                      <a:pt x="179" y="23"/>
                      <a:pt x="179" y="26"/>
                      <a:pt x="179" y="29"/>
                    </a:cubicBezTo>
                    <a:cubicBezTo>
                      <a:pt x="149" y="26"/>
                      <a:pt x="119" y="23"/>
                      <a:pt x="90" y="20"/>
                    </a:cubicBezTo>
                    <a:cubicBezTo>
                      <a:pt x="60" y="17"/>
                      <a:pt x="30" y="14"/>
                      <a:pt x="0" y="11"/>
                    </a:cubicBezTo>
                    <a:cubicBezTo>
                      <a:pt x="0" y="8"/>
                      <a:pt x="0" y="4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2387601" y="2217699"/>
                <a:ext cx="463550" cy="252413"/>
              </a:xfrm>
              <a:custGeom>
                <a:rect b="b" l="l" r="r" t="t"/>
                <a:pathLst>
                  <a:path extrusionOk="0" h="98" w="179">
                    <a:moveTo>
                      <a:pt x="0" y="0"/>
                    </a:moveTo>
                    <a:cubicBezTo>
                      <a:pt x="30" y="8"/>
                      <a:pt x="60" y="16"/>
                      <a:pt x="90" y="25"/>
                    </a:cubicBezTo>
                    <a:cubicBezTo>
                      <a:pt x="119" y="33"/>
                      <a:pt x="149" y="41"/>
                      <a:pt x="179" y="49"/>
                    </a:cubicBezTo>
                    <a:cubicBezTo>
                      <a:pt x="179" y="66"/>
                      <a:pt x="179" y="82"/>
                      <a:pt x="179" y="98"/>
                    </a:cubicBezTo>
                    <a:cubicBezTo>
                      <a:pt x="149" y="92"/>
                      <a:pt x="119" y="85"/>
                      <a:pt x="90" y="78"/>
                    </a:cubicBezTo>
                    <a:cubicBezTo>
                      <a:pt x="60" y="72"/>
                      <a:pt x="30" y="65"/>
                      <a:pt x="0" y="58"/>
                    </a:cubicBezTo>
                    <a:cubicBezTo>
                      <a:pt x="0" y="39"/>
                      <a:pt x="0" y="19"/>
                      <a:pt x="0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2411413" y="3133687"/>
                <a:ext cx="390525" cy="671513"/>
              </a:xfrm>
              <a:custGeom>
                <a:rect b="b" l="l" r="r" t="t"/>
                <a:pathLst>
                  <a:path extrusionOk="0" h="260" w="151">
                    <a:moveTo>
                      <a:pt x="76" y="1"/>
                    </a:moveTo>
                    <a:cubicBezTo>
                      <a:pt x="34" y="3"/>
                      <a:pt x="0" y="63"/>
                      <a:pt x="0" y="136"/>
                    </a:cubicBezTo>
                    <a:cubicBezTo>
                      <a:pt x="0" y="209"/>
                      <a:pt x="34" y="260"/>
                      <a:pt x="76" y="249"/>
                    </a:cubicBezTo>
                    <a:cubicBezTo>
                      <a:pt x="118" y="238"/>
                      <a:pt x="151" y="177"/>
                      <a:pt x="151" y="114"/>
                    </a:cubicBezTo>
                    <a:cubicBezTo>
                      <a:pt x="151" y="50"/>
                      <a:pt x="118" y="0"/>
                      <a:pt x="76" y="1"/>
                    </a:cubicBezTo>
                    <a:close/>
                  </a:path>
                </a:pathLst>
              </a:custGeom>
              <a:solidFill>
                <a:srgbClr val="B7D5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9"/>
              <p:cNvSpPr/>
              <p:nvPr/>
            </p:nvSpPr>
            <p:spPr>
              <a:xfrm>
                <a:off x="2606676" y="3455949"/>
                <a:ext cx="174625" cy="241300"/>
              </a:xfrm>
              <a:custGeom>
                <a:rect b="b" l="l" r="r" t="t"/>
                <a:pathLst>
                  <a:path extrusionOk="0" h="93" w="67">
                    <a:moveTo>
                      <a:pt x="41" y="93"/>
                    </a:moveTo>
                    <a:cubicBezTo>
                      <a:pt x="52" y="79"/>
                      <a:pt x="61" y="62"/>
                      <a:pt x="67" y="43"/>
                    </a:cubicBezTo>
                    <a:cubicBezTo>
                      <a:pt x="45" y="29"/>
                      <a:pt x="22" y="15"/>
                      <a:pt x="0" y="0"/>
                    </a:cubicBezTo>
                    <a:cubicBezTo>
                      <a:pt x="14" y="32"/>
                      <a:pt x="27" y="63"/>
                      <a:pt x="41" y="93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9"/>
              <p:cNvSpPr/>
              <p:nvPr/>
            </p:nvSpPr>
            <p:spPr>
              <a:xfrm>
                <a:off x="2606676" y="3197187"/>
                <a:ext cx="195263" cy="369888"/>
              </a:xfrm>
              <a:custGeom>
                <a:rect b="b" l="l" r="r" t="t"/>
                <a:pathLst>
                  <a:path extrusionOk="0" h="143" w="75">
                    <a:moveTo>
                      <a:pt x="67" y="143"/>
                    </a:moveTo>
                    <a:cubicBezTo>
                      <a:pt x="72" y="126"/>
                      <a:pt x="75" y="117"/>
                      <a:pt x="75" y="89"/>
                    </a:cubicBezTo>
                    <a:cubicBezTo>
                      <a:pt x="75" y="61"/>
                      <a:pt x="64" y="20"/>
                      <a:pt x="46" y="0"/>
                    </a:cubicBezTo>
                    <a:cubicBezTo>
                      <a:pt x="31" y="32"/>
                      <a:pt x="15" y="66"/>
                      <a:pt x="0" y="100"/>
                    </a:cubicBezTo>
                    <a:cubicBezTo>
                      <a:pt x="22" y="115"/>
                      <a:pt x="45" y="129"/>
                      <a:pt x="67" y="143"/>
                    </a:cubicBezTo>
                    <a:close/>
                  </a:path>
                </a:pathLst>
              </a:custGeom>
              <a:solidFill>
                <a:srgbClr val="5D8C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9"/>
              <p:cNvSpPr/>
              <p:nvPr/>
            </p:nvSpPr>
            <p:spPr>
              <a:xfrm>
                <a:off x="2606676" y="3135274"/>
                <a:ext cx="119063" cy="320675"/>
              </a:xfrm>
              <a:custGeom>
                <a:rect b="b" l="l" r="r" t="t"/>
                <a:pathLst>
                  <a:path extrusionOk="0" h="124" w="46">
                    <a:moveTo>
                      <a:pt x="46" y="24"/>
                    </a:moveTo>
                    <a:cubicBezTo>
                      <a:pt x="34" y="9"/>
                      <a:pt x="17" y="0"/>
                      <a:pt x="0" y="0"/>
                    </a:cubicBezTo>
                    <a:cubicBezTo>
                      <a:pt x="0" y="42"/>
                      <a:pt x="0" y="83"/>
                      <a:pt x="0" y="124"/>
                    </a:cubicBezTo>
                    <a:cubicBezTo>
                      <a:pt x="15" y="90"/>
                      <a:pt x="31" y="56"/>
                      <a:pt x="46" y="24"/>
                    </a:cubicBezTo>
                    <a:close/>
                  </a:path>
                </a:pathLst>
              </a:custGeom>
              <a:solidFill>
                <a:srgbClr val="7BA4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9"/>
              <p:cNvSpPr/>
              <p:nvPr/>
            </p:nvSpPr>
            <p:spPr>
              <a:xfrm>
                <a:off x="2468563" y="3135274"/>
                <a:ext cx="138113" cy="320675"/>
              </a:xfrm>
              <a:custGeom>
                <a:rect b="b" l="l" r="r" t="t"/>
                <a:pathLst>
                  <a:path extrusionOk="0" h="124" w="54">
                    <a:moveTo>
                      <a:pt x="54" y="0"/>
                    </a:moveTo>
                    <a:cubicBezTo>
                      <a:pt x="54" y="42"/>
                      <a:pt x="54" y="83"/>
                      <a:pt x="54" y="124"/>
                    </a:cubicBezTo>
                    <a:cubicBezTo>
                      <a:pt x="36" y="97"/>
                      <a:pt x="18" y="70"/>
                      <a:pt x="0" y="41"/>
                    </a:cubicBezTo>
                    <a:cubicBezTo>
                      <a:pt x="13" y="16"/>
                      <a:pt x="33" y="1"/>
                      <a:pt x="54" y="0"/>
                    </a:cubicBez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9"/>
              <p:cNvSpPr/>
              <p:nvPr/>
            </p:nvSpPr>
            <p:spPr>
              <a:xfrm>
                <a:off x="2922588" y="3351174"/>
                <a:ext cx="460375" cy="92075"/>
              </a:xfrm>
              <a:custGeom>
                <a:rect b="b" l="l" r="r" t="t"/>
                <a:pathLst>
                  <a:path extrusionOk="0" h="36" w="178">
                    <a:moveTo>
                      <a:pt x="0" y="27"/>
                    </a:moveTo>
                    <a:cubicBezTo>
                      <a:pt x="29" y="22"/>
                      <a:pt x="59" y="18"/>
                      <a:pt x="89" y="13"/>
                    </a:cubicBezTo>
                    <a:cubicBezTo>
                      <a:pt x="119" y="9"/>
                      <a:pt x="148" y="4"/>
                      <a:pt x="178" y="0"/>
                    </a:cubicBezTo>
                    <a:cubicBezTo>
                      <a:pt x="178" y="2"/>
                      <a:pt x="178" y="5"/>
                      <a:pt x="178" y="7"/>
                    </a:cubicBezTo>
                    <a:cubicBezTo>
                      <a:pt x="148" y="12"/>
                      <a:pt x="119" y="17"/>
                      <a:pt x="89" y="22"/>
                    </a:cubicBezTo>
                    <a:cubicBezTo>
                      <a:pt x="59" y="26"/>
                      <a:pt x="29" y="31"/>
                      <a:pt x="0" y="36"/>
                    </a:cubicBezTo>
                    <a:cubicBezTo>
                      <a:pt x="0" y="33"/>
                      <a:pt x="0" y="30"/>
                      <a:pt x="0" y="27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2922588" y="3392449"/>
                <a:ext cx="460375" cy="103188"/>
              </a:xfrm>
              <a:custGeom>
                <a:rect b="b" l="l" r="r" t="t"/>
                <a:pathLst>
                  <a:path extrusionOk="0" h="40" w="178">
                    <a:moveTo>
                      <a:pt x="0" y="31"/>
                    </a:moveTo>
                    <a:cubicBezTo>
                      <a:pt x="29" y="26"/>
                      <a:pt x="59" y="21"/>
                      <a:pt x="89" y="15"/>
                    </a:cubicBezTo>
                    <a:cubicBezTo>
                      <a:pt x="119" y="10"/>
                      <a:pt x="148" y="5"/>
                      <a:pt x="178" y="0"/>
                    </a:cubicBezTo>
                    <a:cubicBezTo>
                      <a:pt x="178" y="2"/>
                      <a:pt x="178" y="5"/>
                      <a:pt x="178" y="7"/>
                    </a:cubicBezTo>
                    <a:cubicBezTo>
                      <a:pt x="148" y="13"/>
                      <a:pt x="119" y="18"/>
                      <a:pt x="89" y="24"/>
                    </a:cubicBezTo>
                    <a:cubicBezTo>
                      <a:pt x="59" y="29"/>
                      <a:pt x="29" y="34"/>
                      <a:pt x="0" y="40"/>
                    </a:cubicBezTo>
                    <a:cubicBezTo>
                      <a:pt x="0" y="37"/>
                      <a:pt x="0" y="34"/>
                      <a:pt x="0" y="31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9"/>
              <p:cNvSpPr/>
              <p:nvPr/>
            </p:nvSpPr>
            <p:spPr>
              <a:xfrm>
                <a:off x="2922588" y="3433724"/>
                <a:ext cx="460375" cy="112713"/>
              </a:xfrm>
              <a:custGeom>
                <a:rect b="b" l="l" r="r" t="t"/>
                <a:pathLst>
                  <a:path extrusionOk="0" h="44" w="178">
                    <a:moveTo>
                      <a:pt x="0" y="35"/>
                    </a:moveTo>
                    <a:cubicBezTo>
                      <a:pt x="29" y="29"/>
                      <a:pt x="59" y="23"/>
                      <a:pt x="89" y="17"/>
                    </a:cubicBezTo>
                    <a:cubicBezTo>
                      <a:pt x="119" y="12"/>
                      <a:pt x="148" y="6"/>
                      <a:pt x="178" y="0"/>
                    </a:cubicBezTo>
                    <a:cubicBezTo>
                      <a:pt x="178" y="3"/>
                      <a:pt x="178" y="5"/>
                      <a:pt x="178" y="7"/>
                    </a:cubicBezTo>
                    <a:cubicBezTo>
                      <a:pt x="148" y="13"/>
                      <a:pt x="119" y="20"/>
                      <a:pt x="89" y="26"/>
                    </a:cubicBezTo>
                    <a:cubicBezTo>
                      <a:pt x="59" y="32"/>
                      <a:pt x="29" y="38"/>
                      <a:pt x="0" y="44"/>
                    </a:cubicBezTo>
                    <a:cubicBezTo>
                      <a:pt x="0" y="41"/>
                      <a:pt x="0" y="38"/>
                      <a:pt x="0" y="35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9"/>
              <p:cNvSpPr/>
              <p:nvPr/>
            </p:nvSpPr>
            <p:spPr>
              <a:xfrm>
                <a:off x="2922588" y="3474999"/>
                <a:ext cx="460375" cy="123825"/>
              </a:xfrm>
              <a:custGeom>
                <a:rect b="b" l="l" r="r" t="t"/>
                <a:pathLst>
                  <a:path extrusionOk="0" h="48" w="178">
                    <a:moveTo>
                      <a:pt x="0" y="39"/>
                    </a:moveTo>
                    <a:cubicBezTo>
                      <a:pt x="29" y="32"/>
                      <a:pt x="59" y="26"/>
                      <a:pt x="89" y="19"/>
                    </a:cubicBezTo>
                    <a:cubicBezTo>
                      <a:pt x="119" y="13"/>
                      <a:pt x="148" y="7"/>
                      <a:pt x="178" y="0"/>
                    </a:cubicBezTo>
                    <a:cubicBezTo>
                      <a:pt x="178" y="3"/>
                      <a:pt x="178" y="5"/>
                      <a:pt x="178" y="8"/>
                    </a:cubicBezTo>
                    <a:cubicBezTo>
                      <a:pt x="148" y="14"/>
                      <a:pt x="119" y="21"/>
                      <a:pt x="89" y="28"/>
                    </a:cubicBezTo>
                    <a:cubicBezTo>
                      <a:pt x="59" y="34"/>
                      <a:pt x="29" y="41"/>
                      <a:pt x="0" y="48"/>
                    </a:cubicBezTo>
                    <a:cubicBezTo>
                      <a:pt x="0" y="45"/>
                      <a:pt x="0" y="42"/>
                      <a:pt x="0" y="39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9"/>
              <p:cNvSpPr/>
              <p:nvPr/>
            </p:nvSpPr>
            <p:spPr>
              <a:xfrm>
                <a:off x="2922588" y="3516274"/>
                <a:ext cx="460375" cy="131763"/>
              </a:xfrm>
              <a:custGeom>
                <a:rect b="b" l="l" r="r" t="t"/>
                <a:pathLst>
                  <a:path extrusionOk="0" h="51" w="178">
                    <a:moveTo>
                      <a:pt x="0" y="42"/>
                    </a:moveTo>
                    <a:cubicBezTo>
                      <a:pt x="29" y="35"/>
                      <a:pt x="59" y="28"/>
                      <a:pt x="89" y="21"/>
                    </a:cubicBezTo>
                    <a:cubicBezTo>
                      <a:pt x="119" y="14"/>
                      <a:pt x="148" y="7"/>
                      <a:pt x="178" y="0"/>
                    </a:cubicBezTo>
                    <a:cubicBezTo>
                      <a:pt x="178" y="3"/>
                      <a:pt x="178" y="5"/>
                      <a:pt x="178" y="8"/>
                    </a:cubicBezTo>
                    <a:cubicBezTo>
                      <a:pt x="148" y="15"/>
                      <a:pt x="119" y="22"/>
                      <a:pt x="89" y="30"/>
                    </a:cubicBezTo>
                    <a:cubicBezTo>
                      <a:pt x="59" y="37"/>
                      <a:pt x="29" y="44"/>
                      <a:pt x="0" y="51"/>
                    </a:cubicBezTo>
                    <a:cubicBezTo>
                      <a:pt x="0" y="48"/>
                      <a:pt x="0" y="45"/>
                      <a:pt x="0" y="42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9"/>
              <p:cNvSpPr/>
              <p:nvPr/>
            </p:nvSpPr>
            <p:spPr>
              <a:xfrm>
                <a:off x="2922588" y="3179724"/>
                <a:ext cx="460375" cy="157163"/>
              </a:xfrm>
              <a:custGeom>
                <a:rect b="b" l="l" r="r" t="t"/>
                <a:pathLst>
                  <a:path extrusionOk="0" h="61" w="178">
                    <a:moveTo>
                      <a:pt x="0" y="13"/>
                    </a:moveTo>
                    <a:cubicBezTo>
                      <a:pt x="29" y="10"/>
                      <a:pt x="59" y="9"/>
                      <a:pt x="89" y="7"/>
                    </a:cubicBezTo>
                    <a:cubicBezTo>
                      <a:pt x="119" y="5"/>
                      <a:pt x="148" y="2"/>
                      <a:pt x="178" y="0"/>
                    </a:cubicBezTo>
                    <a:cubicBezTo>
                      <a:pt x="178" y="13"/>
                      <a:pt x="178" y="26"/>
                      <a:pt x="178" y="39"/>
                    </a:cubicBezTo>
                    <a:cubicBezTo>
                      <a:pt x="148" y="43"/>
                      <a:pt x="119" y="47"/>
                      <a:pt x="89" y="50"/>
                    </a:cubicBezTo>
                    <a:cubicBezTo>
                      <a:pt x="59" y="53"/>
                      <a:pt x="29" y="57"/>
                      <a:pt x="0" y="61"/>
                    </a:cubicBezTo>
                    <a:cubicBezTo>
                      <a:pt x="0" y="44"/>
                      <a:pt x="0" y="29"/>
                      <a:pt x="0" y="13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9"/>
              <p:cNvSpPr/>
              <p:nvPr/>
            </p:nvSpPr>
            <p:spPr>
              <a:xfrm>
                <a:off x="2255838" y="1704937"/>
                <a:ext cx="1254125" cy="2387600"/>
              </a:xfrm>
              <a:custGeom>
                <a:rect b="b" l="l" r="r" t="t"/>
                <a:pathLst>
                  <a:path extrusionOk="0" h="923" w="485">
                    <a:moveTo>
                      <a:pt x="243" y="103"/>
                    </a:moveTo>
                    <a:cubicBezTo>
                      <a:pt x="320" y="136"/>
                      <a:pt x="398" y="170"/>
                      <a:pt x="476" y="203"/>
                    </a:cubicBezTo>
                    <a:cubicBezTo>
                      <a:pt x="479" y="204"/>
                      <a:pt x="482" y="206"/>
                      <a:pt x="485" y="207"/>
                    </a:cubicBezTo>
                    <a:cubicBezTo>
                      <a:pt x="485" y="210"/>
                      <a:pt x="485" y="214"/>
                      <a:pt x="485" y="218"/>
                    </a:cubicBezTo>
                    <a:cubicBezTo>
                      <a:pt x="485" y="306"/>
                      <a:pt x="485" y="395"/>
                      <a:pt x="485" y="484"/>
                    </a:cubicBezTo>
                    <a:cubicBezTo>
                      <a:pt x="485" y="573"/>
                      <a:pt x="485" y="662"/>
                      <a:pt x="485" y="751"/>
                    </a:cubicBezTo>
                    <a:cubicBezTo>
                      <a:pt x="485" y="754"/>
                      <a:pt x="485" y="757"/>
                      <a:pt x="485" y="761"/>
                    </a:cubicBezTo>
                    <a:cubicBezTo>
                      <a:pt x="482" y="762"/>
                      <a:pt x="479" y="763"/>
                      <a:pt x="476" y="764"/>
                    </a:cubicBezTo>
                    <a:cubicBezTo>
                      <a:pt x="398" y="790"/>
                      <a:pt x="320" y="816"/>
                      <a:pt x="243" y="842"/>
                    </a:cubicBezTo>
                    <a:cubicBezTo>
                      <a:pt x="243" y="814"/>
                      <a:pt x="243" y="814"/>
                      <a:pt x="243" y="814"/>
                    </a:cubicBezTo>
                    <a:cubicBezTo>
                      <a:pt x="317" y="792"/>
                      <a:pt x="392" y="769"/>
                      <a:pt x="466" y="746"/>
                    </a:cubicBezTo>
                    <a:cubicBezTo>
                      <a:pt x="466" y="658"/>
                      <a:pt x="466" y="571"/>
                      <a:pt x="466" y="483"/>
                    </a:cubicBezTo>
                    <a:cubicBezTo>
                      <a:pt x="466" y="396"/>
                      <a:pt x="466" y="308"/>
                      <a:pt x="466" y="220"/>
                    </a:cubicBezTo>
                    <a:cubicBezTo>
                      <a:pt x="392" y="191"/>
                      <a:pt x="317" y="161"/>
                      <a:pt x="243" y="131"/>
                    </a:cubicBezTo>
                    <a:lnTo>
                      <a:pt x="243" y="103"/>
                    </a:lnTo>
                    <a:close/>
                    <a:moveTo>
                      <a:pt x="10" y="4"/>
                    </a:moveTo>
                    <a:cubicBezTo>
                      <a:pt x="87" y="37"/>
                      <a:pt x="165" y="70"/>
                      <a:pt x="243" y="103"/>
                    </a:cubicBezTo>
                    <a:cubicBezTo>
                      <a:pt x="243" y="103"/>
                      <a:pt x="243" y="103"/>
                      <a:pt x="243" y="103"/>
                    </a:cubicBezTo>
                    <a:cubicBezTo>
                      <a:pt x="243" y="131"/>
                      <a:pt x="243" y="131"/>
                      <a:pt x="243" y="131"/>
                    </a:cubicBezTo>
                    <a:cubicBezTo>
                      <a:pt x="243" y="131"/>
                      <a:pt x="243" y="131"/>
                      <a:pt x="243" y="131"/>
                    </a:cubicBezTo>
                    <a:cubicBezTo>
                      <a:pt x="168" y="101"/>
                      <a:pt x="94" y="72"/>
                      <a:pt x="19" y="42"/>
                    </a:cubicBezTo>
                    <a:cubicBezTo>
                      <a:pt x="19" y="182"/>
                      <a:pt x="19" y="322"/>
                      <a:pt x="19" y="462"/>
                    </a:cubicBezTo>
                    <a:cubicBezTo>
                      <a:pt x="19" y="602"/>
                      <a:pt x="19" y="743"/>
                      <a:pt x="19" y="883"/>
                    </a:cubicBezTo>
                    <a:cubicBezTo>
                      <a:pt x="94" y="860"/>
                      <a:pt x="168" y="837"/>
                      <a:pt x="243" y="814"/>
                    </a:cubicBezTo>
                    <a:cubicBezTo>
                      <a:pt x="243" y="814"/>
                      <a:pt x="243" y="814"/>
                      <a:pt x="243" y="814"/>
                    </a:cubicBezTo>
                    <a:cubicBezTo>
                      <a:pt x="243" y="842"/>
                      <a:pt x="243" y="842"/>
                      <a:pt x="243" y="842"/>
                    </a:cubicBezTo>
                    <a:cubicBezTo>
                      <a:pt x="243" y="842"/>
                      <a:pt x="243" y="842"/>
                      <a:pt x="243" y="842"/>
                    </a:cubicBezTo>
                    <a:cubicBezTo>
                      <a:pt x="165" y="868"/>
                      <a:pt x="87" y="894"/>
                      <a:pt x="10" y="920"/>
                    </a:cubicBezTo>
                    <a:cubicBezTo>
                      <a:pt x="6" y="921"/>
                      <a:pt x="3" y="922"/>
                      <a:pt x="0" y="923"/>
                    </a:cubicBezTo>
                    <a:cubicBezTo>
                      <a:pt x="0" y="917"/>
                      <a:pt x="0" y="912"/>
                      <a:pt x="0" y="906"/>
                    </a:cubicBezTo>
                    <a:cubicBezTo>
                      <a:pt x="0" y="758"/>
                      <a:pt x="0" y="609"/>
                      <a:pt x="0" y="461"/>
                    </a:cubicBezTo>
                    <a:cubicBezTo>
                      <a:pt x="0" y="313"/>
                      <a:pt x="0" y="165"/>
                      <a:pt x="0" y="17"/>
                    </a:cubicBezTo>
                    <a:cubicBezTo>
                      <a:pt x="0" y="11"/>
                      <a:pt x="0" y="5"/>
                      <a:pt x="0" y="0"/>
                    </a:cubicBezTo>
                    <a:cubicBezTo>
                      <a:pt x="3" y="1"/>
                      <a:pt x="6" y="2"/>
                      <a:pt x="10" y="4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9"/>
              <p:cNvSpPr/>
              <p:nvPr/>
            </p:nvSpPr>
            <p:spPr>
              <a:xfrm>
                <a:off x="4322763" y="4033799"/>
                <a:ext cx="47625" cy="23813"/>
              </a:xfrm>
              <a:custGeom>
                <a:rect b="b" l="l" r="r" t="t"/>
                <a:pathLst>
                  <a:path extrusionOk="0" h="9" w="19">
                    <a:moveTo>
                      <a:pt x="0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4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9"/>
              <p:cNvSpPr/>
              <p:nvPr/>
            </p:nvSpPr>
            <p:spPr>
              <a:xfrm>
                <a:off x="4464051" y="4033799"/>
                <a:ext cx="49213" cy="23813"/>
              </a:xfrm>
              <a:custGeom>
                <a:rect b="b" l="l" r="r" t="t"/>
                <a:pathLst>
                  <a:path extrusionOk="0" h="9" w="19">
                    <a:moveTo>
                      <a:pt x="0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4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7BE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9"/>
              <p:cNvSpPr/>
              <p:nvPr/>
            </p:nvSpPr>
            <p:spPr>
              <a:xfrm>
                <a:off x="4329113" y="3944899"/>
                <a:ext cx="176213" cy="220663"/>
              </a:xfrm>
              <a:custGeom>
                <a:rect b="b" l="l" r="r" t="t"/>
                <a:pathLst>
                  <a:path extrusionOk="0" h="85" w="68">
                    <a:moveTo>
                      <a:pt x="34" y="85"/>
                    </a:moveTo>
                    <a:cubicBezTo>
                      <a:pt x="60" y="85"/>
                      <a:pt x="60" y="85"/>
                      <a:pt x="60" y="85"/>
                    </a:cubicBezTo>
                    <a:cubicBezTo>
                      <a:pt x="64" y="85"/>
                      <a:pt x="68" y="82"/>
                      <a:pt x="68" y="7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4" y="11"/>
                      <a:pt x="56" y="13"/>
                      <a:pt x="56" y="1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6"/>
                      <a:pt x="54" y="67"/>
                      <a:pt x="52" y="67"/>
                    </a:cubicBezTo>
                    <a:cubicBezTo>
                      <a:pt x="34" y="67"/>
                      <a:pt x="34" y="67"/>
                      <a:pt x="34" y="67"/>
                    </a:cubicBezTo>
                    <a:lnTo>
                      <a:pt x="34" y="85"/>
                    </a:lnTo>
                    <a:close/>
                    <a:moveTo>
                      <a:pt x="7" y="85"/>
                    </a:moveTo>
                    <a:cubicBezTo>
                      <a:pt x="34" y="85"/>
                      <a:pt x="34" y="85"/>
                      <a:pt x="34" y="85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4" y="67"/>
                      <a:pt x="12" y="66"/>
                      <a:pt x="12" y="6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4" y="11"/>
                      <a:pt x="16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2"/>
                      <a:pt x="4" y="85"/>
                      <a:pt x="7" y="85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9"/>
              <p:cNvSpPr/>
              <p:nvPr/>
            </p:nvSpPr>
            <p:spPr>
              <a:xfrm>
                <a:off x="4022726" y="4075074"/>
                <a:ext cx="790575" cy="520700"/>
              </a:xfrm>
              <a:custGeom>
                <a:rect b="b" l="l" r="r" t="t"/>
                <a:pathLst>
                  <a:path extrusionOk="0" h="201" w="306">
                    <a:moveTo>
                      <a:pt x="21" y="0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296" y="0"/>
                      <a:pt x="306" y="9"/>
                      <a:pt x="306" y="21"/>
                    </a:cubicBezTo>
                    <a:cubicBezTo>
                      <a:pt x="306" y="180"/>
                      <a:pt x="306" y="180"/>
                      <a:pt x="306" y="180"/>
                    </a:cubicBezTo>
                    <a:cubicBezTo>
                      <a:pt x="306" y="192"/>
                      <a:pt x="296" y="201"/>
                      <a:pt x="285" y="201"/>
                    </a:cubicBezTo>
                    <a:cubicBezTo>
                      <a:pt x="21" y="201"/>
                      <a:pt x="21" y="201"/>
                      <a:pt x="21" y="201"/>
                    </a:cubicBezTo>
                    <a:cubicBezTo>
                      <a:pt x="10" y="201"/>
                      <a:pt x="0" y="192"/>
                      <a:pt x="0" y="18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10" y="0"/>
                      <a:pt x="21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9"/>
              <p:cNvSpPr/>
              <p:nvPr/>
            </p:nvSpPr>
            <p:spPr>
              <a:xfrm>
                <a:off x="4451351" y="4276687"/>
                <a:ext cx="242888" cy="261938"/>
              </a:xfrm>
              <a:custGeom>
                <a:rect b="b" l="l" r="r" t="t"/>
                <a:pathLst>
                  <a:path extrusionOk="0" h="101" w="94">
                    <a:moveTo>
                      <a:pt x="13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96"/>
                      <a:pt x="89" y="101"/>
                      <a:pt x="81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5" y="101"/>
                      <a:pt x="0" y="96"/>
                      <a:pt x="0" y="8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3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9"/>
              <p:cNvSpPr/>
              <p:nvPr/>
            </p:nvSpPr>
            <p:spPr>
              <a:xfrm>
                <a:off x="4464051" y="4292562"/>
                <a:ext cx="217488" cy="233363"/>
              </a:xfrm>
              <a:custGeom>
                <a:rect b="b" l="l" r="r" t="t"/>
                <a:pathLst>
                  <a:path extrusionOk="0" h="90" w="84">
                    <a:moveTo>
                      <a:pt x="9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86"/>
                      <a:pt x="80" y="90"/>
                      <a:pt x="75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4" y="90"/>
                      <a:pt x="0" y="86"/>
                      <a:pt x="0" y="8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9"/>
              <p:cNvSpPr/>
              <p:nvPr/>
            </p:nvSpPr>
            <p:spPr>
              <a:xfrm>
                <a:off x="4138613" y="4276687"/>
                <a:ext cx="246063" cy="261938"/>
              </a:xfrm>
              <a:custGeom>
                <a:rect b="b" l="l" r="r" t="t"/>
                <a:pathLst>
                  <a:path extrusionOk="0" h="101" w="95">
                    <a:moveTo>
                      <a:pt x="13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9" y="0"/>
                      <a:pt x="95" y="6"/>
                      <a:pt x="95" y="13"/>
                    </a:cubicBezTo>
                    <a:cubicBezTo>
                      <a:pt x="95" y="88"/>
                      <a:pt x="95" y="88"/>
                      <a:pt x="95" y="88"/>
                    </a:cubicBezTo>
                    <a:cubicBezTo>
                      <a:pt x="95" y="96"/>
                      <a:pt x="89" y="101"/>
                      <a:pt x="82" y="101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6" y="101"/>
                      <a:pt x="0" y="96"/>
                      <a:pt x="0" y="8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9"/>
              <p:cNvSpPr/>
              <p:nvPr/>
            </p:nvSpPr>
            <p:spPr>
              <a:xfrm>
                <a:off x="4154488" y="4292562"/>
                <a:ext cx="215900" cy="233363"/>
              </a:xfrm>
              <a:custGeom>
                <a:rect b="b" l="l" r="r" t="t"/>
                <a:pathLst>
                  <a:path extrusionOk="0" h="90" w="84">
                    <a:moveTo>
                      <a:pt x="9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80" y="0"/>
                      <a:pt x="84" y="4"/>
                      <a:pt x="84" y="9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86"/>
                      <a:pt x="80" y="90"/>
                      <a:pt x="75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4" y="90"/>
                      <a:pt x="0" y="86"/>
                      <a:pt x="0" y="8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9"/>
              <p:cNvSpPr/>
              <p:nvPr/>
            </p:nvSpPr>
            <p:spPr>
              <a:xfrm>
                <a:off x="4064001" y="4075074"/>
                <a:ext cx="708025" cy="269875"/>
              </a:xfrm>
              <a:custGeom>
                <a:rect b="b" l="l" r="r" t="t"/>
                <a:pathLst>
                  <a:path extrusionOk="0" h="104" w="274">
                    <a:moveTo>
                      <a:pt x="5" y="0"/>
                    </a:moveTo>
                    <a:cubicBezTo>
                      <a:pt x="269" y="0"/>
                      <a:pt x="269" y="0"/>
                      <a:pt x="269" y="0"/>
                    </a:cubicBezTo>
                    <a:cubicBezTo>
                      <a:pt x="271" y="0"/>
                      <a:pt x="272" y="0"/>
                      <a:pt x="274" y="0"/>
                    </a:cubicBezTo>
                    <a:cubicBezTo>
                      <a:pt x="274" y="85"/>
                      <a:pt x="274" y="85"/>
                      <a:pt x="274" y="85"/>
                    </a:cubicBezTo>
                    <a:cubicBezTo>
                      <a:pt x="274" y="95"/>
                      <a:pt x="266" y="104"/>
                      <a:pt x="255" y="104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8" y="104"/>
                      <a:pt x="0" y="95"/>
                      <a:pt x="0" y="8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3" y="0"/>
                      <a:pt x="5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4081463" y="4075074"/>
                <a:ext cx="673100" cy="250825"/>
              </a:xfrm>
              <a:custGeom>
                <a:rect b="b" l="l" r="r" t="t"/>
                <a:pathLst>
                  <a:path extrusionOk="0" h="97" w="260">
                    <a:moveTo>
                      <a:pt x="0" y="0"/>
                    </a:moveTo>
                    <a:cubicBezTo>
                      <a:pt x="260" y="0"/>
                      <a:pt x="260" y="0"/>
                      <a:pt x="260" y="0"/>
                    </a:cubicBezTo>
                    <a:cubicBezTo>
                      <a:pt x="260" y="85"/>
                      <a:pt x="260" y="85"/>
                      <a:pt x="260" y="85"/>
                    </a:cubicBezTo>
                    <a:cubicBezTo>
                      <a:pt x="260" y="92"/>
                      <a:pt x="255" y="97"/>
                      <a:pt x="249" y="97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5" y="97"/>
                      <a:pt x="0" y="92"/>
                      <a:pt x="0" y="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4217988" y="4075074"/>
                <a:ext cx="88900" cy="319088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9"/>
              <p:cNvSpPr/>
              <p:nvPr/>
            </p:nvSpPr>
            <p:spPr>
              <a:xfrm>
                <a:off x="4233863" y="4075074"/>
                <a:ext cx="53975" cy="319088"/>
              </a:xfrm>
              <a:prstGeom prst="rect">
                <a:avLst/>
              </a:pr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9"/>
              <p:cNvSpPr/>
              <p:nvPr/>
            </p:nvSpPr>
            <p:spPr>
              <a:xfrm>
                <a:off x="4200526" y="4383049"/>
                <a:ext cx="123825" cy="106363"/>
              </a:xfrm>
              <a:custGeom>
                <a:rect b="b" l="l" r="r" t="t"/>
                <a:pathLst>
                  <a:path extrusionOk="0" h="41" w="48">
                    <a:moveTo>
                      <a:pt x="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2"/>
                      <a:pt x="46" y="6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9"/>
                      <a:pt x="37" y="41"/>
                      <a:pt x="3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1" y="41"/>
                      <a:pt x="10" y="39"/>
                      <a:pt x="9" y="3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2"/>
                      <a:pt x="2" y="0"/>
                      <a:pt x="6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4217988" y="4398924"/>
                <a:ext cx="88900" cy="74613"/>
              </a:xfrm>
              <a:custGeom>
                <a:rect b="b" l="l" r="r" t="t"/>
                <a:pathLst>
                  <a:path extrusionOk="0" h="29" w="34">
                    <a:moveTo>
                      <a:pt x="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4" y="1"/>
                      <a:pt x="33" y="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8"/>
                      <a:pt x="26" y="29"/>
                      <a:pt x="24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8" y="29"/>
                      <a:pt x="7" y="28"/>
                      <a:pt x="6" y="2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9"/>
              <p:cNvSpPr/>
              <p:nvPr/>
            </p:nvSpPr>
            <p:spPr>
              <a:xfrm>
                <a:off x="4257676" y="4424324"/>
                <a:ext cx="7938" cy="33338"/>
              </a:xfrm>
              <a:custGeom>
                <a:rect b="b" l="l" r="r" t="t"/>
                <a:pathLst>
                  <a:path extrusionOk="0" h="13" w="3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9"/>
              <p:cNvSpPr/>
              <p:nvPr/>
            </p:nvSpPr>
            <p:spPr>
              <a:xfrm>
                <a:off x="4252913" y="4414799"/>
                <a:ext cx="20638" cy="20638"/>
              </a:xfrm>
              <a:prstGeom prst="ellipse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4529138" y="4075074"/>
                <a:ext cx="87313" cy="319088"/>
              </a:xfrm>
              <a:prstGeom prst="rect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9"/>
              <p:cNvSpPr/>
              <p:nvPr/>
            </p:nvSpPr>
            <p:spPr>
              <a:xfrm>
                <a:off x="4546601" y="4075074"/>
                <a:ext cx="53975" cy="319088"/>
              </a:xfrm>
              <a:prstGeom prst="rect">
                <a:avLst/>
              </a:pr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9"/>
              <p:cNvSpPr/>
              <p:nvPr/>
            </p:nvSpPr>
            <p:spPr>
              <a:xfrm>
                <a:off x="4510088" y="4383049"/>
                <a:ext cx="125413" cy="106363"/>
              </a:xfrm>
              <a:custGeom>
                <a:rect b="b" l="l" r="r" t="t"/>
                <a:pathLst>
                  <a:path extrusionOk="0" h="41" w="48">
                    <a:moveTo>
                      <a:pt x="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2"/>
                      <a:pt x="47" y="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8" y="39"/>
                      <a:pt x="37" y="41"/>
                      <a:pt x="3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1" y="41"/>
                      <a:pt x="10" y="39"/>
                      <a:pt x="9" y="37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2"/>
                      <a:pt x="2" y="0"/>
                      <a:pt x="6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4529138" y="4398924"/>
                <a:ext cx="87313" cy="74613"/>
              </a:xfrm>
              <a:custGeom>
                <a:rect b="b" l="l" r="r" t="t"/>
                <a:pathLst>
                  <a:path extrusionOk="0" h="29" w="34">
                    <a:moveTo>
                      <a:pt x="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4" y="1"/>
                      <a:pt x="33" y="5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8"/>
                      <a:pt x="26" y="29"/>
                      <a:pt x="24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8" y="29"/>
                      <a:pt x="7" y="28"/>
                      <a:pt x="7" y="2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4570413" y="4424324"/>
                <a:ext cx="4763" cy="33338"/>
              </a:xfrm>
              <a:custGeom>
                <a:rect b="b" l="l" r="r" t="t"/>
                <a:pathLst>
                  <a:path extrusionOk="0" h="13" w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4562476" y="4414799"/>
                <a:ext cx="20638" cy="20638"/>
              </a:xfrm>
              <a:prstGeom prst="ellipse">
                <a:avLst/>
              </a:pr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4287838" y="4051262"/>
                <a:ext cx="258763" cy="23813"/>
              </a:xfrm>
              <a:custGeom>
                <a:rect b="b" l="l" r="r" t="t"/>
                <a:pathLst>
                  <a:path extrusionOk="0" h="9" w="100">
                    <a:moveTo>
                      <a:pt x="0" y="9"/>
                    </a:moveTo>
                    <a:cubicBezTo>
                      <a:pt x="100" y="9"/>
                      <a:pt x="100" y="9"/>
                      <a:pt x="100" y="9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2"/>
                      <a:pt x="98" y="0"/>
                      <a:pt x="9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5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5268913" y="4386224"/>
                <a:ext cx="498475" cy="231775"/>
              </a:xfrm>
              <a:custGeom>
                <a:rect b="b" l="l" r="r" t="t"/>
                <a:pathLst>
                  <a:path extrusionOk="0" h="146" w="314">
                    <a:moveTo>
                      <a:pt x="36" y="0"/>
                    </a:moveTo>
                    <a:lnTo>
                      <a:pt x="262" y="1"/>
                    </a:lnTo>
                    <a:lnTo>
                      <a:pt x="314" y="145"/>
                    </a:lnTo>
                    <a:lnTo>
                      <a:pt x="0" y="14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5224463" y="4432262"/>
                <a:ext cx="188913" cy="122238"/>
              </a:xfrm>
              <a:custGeom>
                <a:rect b="b" l="l" r="r" t="t"/>
                <a:pathLst>
                  <a:path extrusionOk="0" h="47" w="73">
                    <a:moveTo>
                      <a:pt x="66" y="1"/>
                    </a:moveTo>
                    <a:cubicBezTo>
                      <a:pt x="2" y="42"/>
                      <a:pt x="2" y="42"/>
                      <a:pt x="2" y="42"/>
                    </a:cubicBezTo>
                    <a:cubicBezTo>
                      <a:pt x="0" y="42"/>
                      <a:pt x="0" y="44"/>
                      <a:pt x="1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2" y="47"/>
                      <a:pt x="3" y="47"/>
                      <a:pt x="5" y="46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9"/>
              <p:cNvSpPr/>
              <p:nvPr/>
            </p:nvSpPr>
            <p:spPr>
              <a:xfrm>
                <a:off x="7337426" y="4448137"/>
                <a:ext cx="188913" cy="120650"/>
              </a:xfrm>
              <a:custGeom>
                <a:rect b="b" l="l" r="r" t="t"/>
                <a:pathLst>
                  <a:path extrusionOk="0" h="47" w="73">
                    <a:moveTo>
                      <a:pt x="8" y="1"/>
                    </a:moveTo>
                    <a:cubicBezTo>
                      <a:pt x="71" y="41"/>
                      <a:pt x="71" y="41"/>
                      <a:pt x="71" y="41"/>
                    </a:cubicBezTo>
                    <a:cubicBezTo>
                      <a:pt x="73" y="42"/>
                      <a:pt x="73" y="44"/>
                      <a:pt x="72" y="45"/>
                    </a:cubicBezTo>
                    <a:cubicBezTo>
                      <a:pt x="72" y="45"/>
                      <a:pt x="72" y="45"/>
                      <a:pt x="72" y="45"/>
                    </a:cubicBezTo>
                    <a:cubicBezTo>
                      <a:pt x="72" y="46"/>
                      <a:pt x="70" y="47"/>
                      <a:pt x="69" y="4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9"/>
              <p:cNvSpPr/>
              <p:nvPr/>
            </p:nvSpPr>
            <p:spPr>
              <a:xfrm>
                <a:off x="6853238" y="1965287"/>
                <a:ext cx="1476375" cy="1370013"/>
              </a:xfrm>
              <a:custGeom>
                <a:rect b="b" l="l" r="r" t="t"/>
                <a:pathLst>
                  <a:path extrusionOk="0" h="529" w="571">
                    <a:moveTo>
                      <a:pt x="285" y="0"/>
                    </a:moveTo>
                    <a:cubicBezTo>
                      <a:pt x="128" y="0"/>
                      <a:pt x="0" y="95"/>
                      <a:pt x="0" y="212"/>
                    </a:cubicBezTo>
                    <a:cubicBezTo>
                      <a:pt x="0" y="303"/>
                      <a:pt x="77" y="380"/>
                      <a:pt x="184" y="411"/>
                    </a:cubicBezTo>
                    <a:cubicBezTo>
                      <a:pt x="152" y="529"/>
                      <a:pt x="152" y="529"/>
                      <a:pt x="152" y="529"/>
                    </a:cubicBezTo>
                    <a:cubicBezTo>
                      <a:pt x="248" y="423"/>
                      <a:pt x="248" y="423"/>
                      <a:pt x="248" y="423"/>
                    </a:cubicBezTo>
                    <a:cubicBezTo>
                      <a:pt x="260" y="424"/>
                      <a:pt x="273" y="424"/>
                      <a:pt x="285" y="424"/>
                    </a:cubicBezTo>
                    <a:cubicBezTo>
                      <a:pt x="443" y="424"/>
                      <a:pt x="571" y="329"/>
                      <a:pt x="571" y="212"/>
                    </a:cubicBezTo>
                    <a:cubicBezTo>
                      <a:pt x="571" y="95"/>
                      <a:pt x="443" y="0"/>
                      <a:pt x="285" y="0"/>
                    </a:cubicBezTo>
                    <a:close/>
                  </a:path>
                </a:pathLst>
              </a:custGeom>
              <a:solidFill>
                <a:srgbClr val="E6EA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9"/>
              <p:cNvSpPr/>
              <p:nvPr/>
            </p:nvSpPr>
            <p:spPr>
              <a:xfrm>
                <a:off x="6827838" y="1943062"/>
                <a:ext cx="1525588" cy="1420813"/>
              </a:xfrm>
              <a:custGeom>
                <a:rect b="b" l="l" r="r" t="t"/>
                <a:pathLst>
                  <a:path extrusionOk="0" h="549" w="590">
                    <a:moveTo>
                      <a:pt x="295" y="424"/>
                    </a:moveTo>
                    <a:cubicBezTo>
                      <a:pt x="372" y="424"/>
                      <a:pt x="441" y="401"/>
                      <a:pt x="491" y="363"/>
                    </a:cubicBezTo>
                    <a:cubicBezTo>
                      <a:pt x="541" y="327"/>
                      <a:pt x="571" y="277"/>
                      <a:pt x="571" y="221"/>
                    </a:cubicBezTo>
                    <a:cubicBezTo>
                      <a:pt x="571" y="166"/>
                      <a:pt x="541" y="116"/>
                      <a:pt x="491" y="79"/>
                    </a:cubicBezTo>
                    <a:cubicBezTo>
                      <a:pt x="441" y="42"/>
                      <a:pt x="372" y="19"/>
                      <a:pt x="295" y="19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376" y="0"/>
                      <a:pt x="450" y="24"/>
                      <a:pt x="503" y="64"/>
                    </a:cubicBezTo>
                    <a:cubicBezTo>
                      <a:pt x="557" y="104"/>
                      <a:pt x="590" y="160"/>
                      <a:pt x="590" y="221"/>
                    </a:cubicBezTo>
                    <a:cubicBezTo>
                      <a:pt x="590" y="283"/>
                      <a:pt x="557" y="339"/>
                      <a:pt x="503" y="379"/>
                    </a:cubicBezTo>
                    <a:cubicBezTo>
                      <a:pt x="450" y="419"/>
                      <a:pt x="376" y="443"/>
                      <a:pt x="295" y="443"/>
                    </a:cubicBezTo>
                    <a:lnTo>
                      <a:pt x="295" y="424"/>
                    </a:lnTo>
                    <a:close/>
                    <a:moveTo>
                      <a:pt x="295" y="19"/>
                    </a:moveTo>
                    <a:cubicBezTo>
                      <a:pt x="219" y="19"/>
                      <a:pt x="149" y="42"/>
                      <a:pt x="99" y="79"/>
                    </a:cubicBezTo>
                    <a:cubicBezTo>
                      <a:pt x="50" y="116"/>
                      <a:pt x="20" y="166"/>
                      <a:pt x="20" y="221"/>
                    </a:cubicBezTo>
                    <a:cubicBezTo>
                      <a:pt x="20" y="263"/>
                      <a:pt x="37" y="303"/>
                      <a:pt x="67" y="335"/>
                    </a:cubicBezTo>
                    <a:cubicBezTo>
                      <a:pt x="99" y="369"/>
                      <a:pt x="144" y="396"/>
                      <a:pt x="197" y="410"/>
                    </a:cubicBezTo>
                    <a:cubicBezTo>
                      <a:pt x="202" y="412"/>
                      <a:pt x="205" y="417"/>
                      <a:pt x="204" y="422"/>
                    </a:cubicBezTo>
                    <a:cubicBezTo>
                      <a:pt x="204" y="423"/>
                      <a:pt x="204" y="423"/>
                      <a:pt x="204" y="423"/>
                    </a:cubicBezTo>
                    <a:cubicBezTo>
                      <a:pt x="182" y="501"/>
                      <a:pt x="182" y="501"/>
                      <a:pt x="182" y="501"/>
                    </a:cubicBezTo>
                    <a:cubicBezTo>
                      <a:pt x="250" y="425"/>
                      <a:pt x="250" y="425"/>
                      <a:pt x="250" y="425"/>
                    </a:cubicBezTo>
                    <a:cubicBezTo>
                      <a:pt x="253" y="423"/>
                      <a:pt x="256" y="421"/>
                      <a:pt x="259" y="422"/>
                    </a:cubicBezTo>
                    <a:cubicBezTo>
                      <a:pt x="265" y="423"/>
                      <a:pt x="271" y="423"/>
                      <a:pt x="277" y="423"/>
                    </a:cubicBezTo>
                    <a:cubicBezTo>
                      <a:pt x="283" y="424"/>
                      <a:pt x="289" y="424"/>
                      <a:pt x="295" y="424"/>
                    </a:cubicBezTo>
                    <a:cubicBezTo>
                      <a:pt x="295" y="443"/>
                      <a:pt x="295" y="443"/>
                      <a:pt x="295" y="443"/>
                    </a:cubicBezTo>
                    <a:cubicBezTo>
                      <a:pt x="289" y="443"/>
                      <a:pt x="283" y="443"/>
                      <a:pt x="276" y="443"/>
                    </a:cubicBezTo>
                    <a:cubicBezTo>
                      <a:pt x="271" y="442"/>
                      <a:pt x="266" y="442"/>
                      <a:pt x="262" y="442"/>
                    </a:cubicBezTo>
                    <a:cubicBezTo>
                      <a:pt x="169" y="545"/>
                      <a:pt x="169" y="545"/>
                      <a:pt x="169" y="545"/>
                    </a:cubicBezTo>
                    <a:cubicBezTo>
                      <a:pt x="169" y="545"/>
                      <a:pt x="169" y="545"/>
                      <a:pt x="169" y="545"/>
                    </a:cubicBezTo>
                    <a:cubicBezTo>
                      <a:pt x="167" y="547"/>
                      <a:pt x="163" y="549"/>
                      <a:pt x="159" y="548"/>
                    </a:cubicBezTo>
                    <a:cubicBezTo>
                      <a:pt x="154" y="546"/>
                      <a:pt x="151" y="541"/>
                      <a:pt x="152" y="536"/>
                    </a:cubicBezTo>
                    <a:cubicBezTo>
                      <a:pt x="183" y="426"/>
                      <a:pt x="183" y="426"/>
                      <a:pt x="183" y="426"/>
                    </a:cubicBezTo>
                    <a:cubicBezTo>
                      <a:pt x="130" y="410"/>
                      <a:pt x="85" y="383"/>
                      <a:pt x="53" y="348"/>
                    </a:cubicBezTo>
                    <a:cubicBezTo>
                      <a:pt x="20" y="312"/>
                      <a:pt x="0" y="269"/>
                      <a:pt x="0" y="221"/>
                    </a:cubicBezTo>
                    <a:cubicBezTo>
                      <a:pt x="0" y="160"/>
                      <a:pt x="34" y="104"/>
                      <a:pt x="88" y="64"/>
                    </a:cubicBezTo>
                    <a:cubicBezTo>
                      <a:pt x="141" y="24"/>
                      <a:pt x="214" y="0"/>
                      <a:pt x="295" y="0"/>
                    </a:cubicBezTo>
                    <a:lnTo>
                      <a:pt x="295" y="19"/>
                    </a:lnTo>
                    <a:close/>
                  </a:path>
                </a:pathLst>
              </a:custGeom>
              <a:solidFill>
                <a:srgbClr val="99BD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7158038" y="2265324"/>
                <a:ext cx="846138" cy="52388"/>
              </a:xfrm>
              <a:custGeom>
                <a:rect b="b" l="l" r="r" t="t"/>
                <a:pathLst>
                  <a:path extrusionOk="0" h="20" w="327">
                    <a:moveTo>
                      <a:pt x="10" y="20"/>
                    </a:moveTo>
                    <a:cubicBezTo>
                      <a:pt x="5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4"/>
                      <a:pt x="327" y="10"/>
                    </a:cubicBezTo>
                    <a:cubicBezTo>
                      <a:pt x="327" y="15"/>
                      <a:pt x="322" y="20"/>
                      <a:pt x="317" y="20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9"/>
              <p:cNvSpPr/>
              <p:nvPr/>
            </p:nvSpPr>
            <p:spPr>
              <a:xfrm>
                <a:off x="7158038" y="2416137"/>
                <a:ext cx="846138" cy="52388"/>
              </a:xfrm>
              <a:custGeom>
                <a:rect b="b" l="l" r="r" t="t"/>
                <a:pathLst>
                  <a:path extrusionOk="0" h="20" w="327">
                    <a:moveTo>
                      <a:pt x="10" y="20"/>
                    </a:moveTo>
                    <a:cubicBezTo>
                      <a:pt x="5" y="20"/>
                      <a:pt x="0" y="15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5"/>
                      <a:pt x="327" y="10"/>
                    </a:cubicBezTo>
                    <a:cubicBezTo>
                      <a:pt x="327" y="15"/>
                      <a:pt x="322" y="20"/>
                      <a:pt x="317" y="20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9"/>
              <p:cNvSpPr/>
              <p:nvPr/>
            </p:nvSpPr>
            <p:spPr>
              <a:xfrm>
                <a:off x="7158038" y="2566949"/>
                <a:ext cx="846138" cy="50800"/>
              </a:xfrm>
              <a:custGeom>
                <a:rect b="b" l="l" r="r" t="t"/>
                <a:pathLst>
                  <a:path extrusionOk="0" h="20" w="327">
                    <a:moveTo>
                      <a:pt x="10" y="20"/>
                    </a:moveTo>
                    <a:cubicBezTo>
                      <a:pt x="5" y="20"/>
                      <a:pt x="0" y="16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5"/>
                      <a:pt x="327" y="10"/>
                    </a:cubicBezTo>
                    <a:cubicBezTo>
                      <a:pt x="327" y="16"/>
                      <a:pt x="322" y="20"/>
                      <a:pt x="317" y="20"/>
                    </a:cubicBez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9"/>
              <p:cNvSpPr/>
              <p:nvPr/>
            </p:nvSpPr>
            <p:spPr>
              <a:xfrm>
                <a:off x="7158038" y="2719349"/>
                <a:ext cx="846138" cy="49213"/>
              </a:xfrm>
              <a:custGeom>
                <a:rect b="b" l="l" r="r" t="t"/>
                <a:pathLst>
                  <a:path extrusionOk="0" h="19" w="327">
                    <a:moveTo>
                      <a:pt x="10" y="19"/>
                    </a:moveTo>
                    <a:cubicBezTo>
                      <a:pt x="5" y="19"/>
                      <a:pt x="0" y="15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317" y="0"/>
                      <a:pt x="317" y="0"/>
                      <a:pt x="317" y="0"/>
                    </a:cubicBezTo>
                    <a:cubicBezTo>
                      <a:pt x="322" y="0"/>
                      <a:pt x="327" y="4"/>
                      <a:pt x="327" y="9"/>
                    </a:cubicBezTo>
                    <a:cubicBezTo>
                      <a:pt x="327" y="15"/>
                      <a:pt x="322" y="19"/>
                      <a:pt x="317" y="19"/>
                    </a:cubicBez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9" name="Google Shape;919;p39"/>
            <p:cNvSpPr txBox="1"/>
            <p:nvPr/>
          </p:nvSpPr>
          <p:spPr>
            <a:xfrm>
              <a:off x="5271240" y="1128869"/>
              <a:ext cx="5200032" cy="1224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9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Unified fonts make reading more fluent.</a:t>
              </a:r>
              <a:endParaRPr sz="11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4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Theme color makes PPT more convenient to change.</a:t>
              </a:r>
              <a:endParaRPr b="1" sz="144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9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Adjust the spacing to adapt to Chinese typesetting, use the reference line in PPT.</a:t>
              </a:r>
              <a:endParaRPr b="1" sz="13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0" name="Google Shape;920;p39"/>
            <p:cNvCxnSpPr/>
            <p:nvPr/>
          </p:nvCxnSpPr>
          <p:spPr>
            <a:xfrm>
              <a:off x="5296430" y="2437686"/>
              <a:ext cx="6224058" cy="0"/>
            </a:xfrm>
            <a:prstGeom prst="straightConnector1">
              <a:avLst/>
            </a:prstGeom>
            <a:noFill/>
            <a:ln cap="rnd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21" name="Google Shape;921;p39"/>
            <p:cNvGrpSpPr/>
            <p:nvPr/>
          </p:nvGrpSpPr>
          <p:grpSpPr>
            <a:xfrm>
              <a:off x="5293593" y="2899929"/>
              <a:ext cx="2771719" cy="1495789"/>
              <a:chOff x="681600" y="2809400"/>
              <a:chExt cx="2887375" cy="1495789"/>
            </a:xfrm>
          </p:grpSpPr>
          <p:sp>
            <p:nvSpPr>
              <p:cNvPr id="922" name="Google Shape;922;p39"/>
              <p:cNvSpPr txBox="1"/>
              <p:nvPr/>
            </p:nvSpPr>
            <p:spPr>
              <a:xfrm>
                <a:off x="1788357" y="2896664"/>
                <a:ext cx="1780618" cy="532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9"/>
              <p:cNvSpPr txBox="1"/>
              <p:nvPr/>
            </p:nvSpPr>
            <p:spPr>
              <a:xfrm>
                <a:off x="681600" y="2809400"/>
                <a:ext cx="914400" cy="61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accent1"/>
                    </a:solidFill>
                    <a:latin typeface="Impact"/>
                    <a:ea typeface="Impact"/>
                    <a:cs typeface="Impact"/>
                    <a:sym typeface="Impact"/>
                  </a:rPr>
                  <a:t>60</a:t>
                </a:r>
                <a:r>
                  <a:rPr lang="en-US" sz="2000">
                    <a:solidFill>
                      <a:schemeClr val="accent1"/>
                    </a:solidFill>
                    <a:latin typeface="Impact"/>
                    <a:ea typeface="Impact"/>
                    <a:cs typeface="Impact"/>
                    <a:sym typeface="Impact"/>
                  </a:rPr>
                  <a:t>%</a:t>
                </a:r>
                <a:endParaRPr sz="3200">
                  <a:solidFill>
                    <a:schemeClr val="accent1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924" name="Google Shape;924;p39"/>
              <p:cNvSpPr txBox="1"/>
              <p:nvPr/>
            </p:nvSpPr>
            <p:spPr>
              <a:xfrm>
                <a:off x="681600" y="3429000"/>
                <a:ext cx="2887375" cy="876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use the icon library in iSlide  (www.islide.cc) to filter and replace existing icon elements with one click.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5" name="Google Shape;925;p39"/>
              <p:cNvCxnSpPr/>
              <p:nvPr/>
            </p:nvCxnSpPr>
            <p:spPr>
              <a:xfrm>
                <a:off x="786000" y="3419273"/>
                <a:ext cx="27000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26" name="Google Shape;926;p39"/>
            <p:cNvGrpSpPr/>
            <p:nvPr/>
          </p:nvGrpSpPr>
          <p:grpSpPr>
            <a:xfrm>
              <a:off x="5293593" y="4672149"/>
              <a:ext cx="2771719" cy="1495789"/>
              <a:chOff x="681600" y="2809400"/>
              <a:chExt cx="2887375" cy="1495789"/>
            </a:xfrm>
          </p:grpSpPr>
          <p:sp>
            <p:nvSpPr>
              <p:cNvPr id="927" name="Google Shape;927;p39"/>
              <p:cNvSpPr txBox="1"/>
              <p:nvPr/>
            </p:nvSpPr>
            <p:spPr>
              <a:xfrm>
                <a:off x="1788357" y="2896664"/>
                <a:ext cx="1780618" cy="532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9"/>
              <p:cNvSpPr txBox="1"/>
              <p:nvPr/>
            </p:nvSpPr>
            <p:spPr>
              <a:xfrm>
                <a:off x="681600" y="2809400"/>
                <a:ext cx="914400" cy="61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2"/>
                    </a:solidFill>
                    <a:latin typeface="Impact"/>
                    <a:ea typeface="Impact"/>
                    <a:cs typeface="Impact"/>
                    <a:sym typeface="Impact"/>
                  </a:rPr>
                  <a:t>30</a:t>
                </a:r>
                <a:r>
                  <a:rPr lang="en-US" sz="2000">
                    <a:solidFill>
                      <a:schemeClr val="dk2"/>
                    </a:solidFill>
                    <a:latin typeface="Impact"/>
                    <a:ea typeface="Impact"/>
                    <a:cs typeface="Impact"/>
                    <a:sym typeface="Impact"/>
                  </a:rPr>
                  <a:t>%</a:t>
                </a:r>
                <a:endParaRPr sz="3200">
                  <a:solidFill>
                    <a:schemeClr val="dk2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929" name="Google Shape;929;p39"/>
              <p:cNvSpPr txBox="1"/>
              <p:nvPr/>
            </p:nvSpPr>
            <p:spPr>
              <a:xfrm>
                <a:off x="681600" y="3429000"/>
                <a:ext cx="2887375" cy="876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use the icon library in iSlide  (www.islide.cc) to filter and replace existing icon elements with one click.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0" name="Google Shape;930;p39"/>
              <p:cNvCxnSpPr/>
              <p:nvPr/>
            </p:nvCxnSpPr>
            <p:spPr>
              <a:xfrm>
                <a:off x="786000" y="3419273"/>
                <a:ext cx="27000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31" name="Google Shape;931;p39"/>
            <p:cNvGrpSpPr/>
            <p:nvPr/>
          </p:nvGrpSpPr>
          <p:grpSpPr>
            <a:xfrm>
              <a:off x="8659239" y="2899929"/>
              <a:ext cx="2771719" cy="1495789"/>
              <a:chOff x="681600" y="2809400"/>
              <a:chExt cx="2887375" cy="1495789"/>
            </a:xfrm>
          </p:grpSpPr>
          <p:sp>
            <p:nvSpPr>
              <p:cNvPr id="932" name="Google Shape;932;p39"/>
              <p:cNvSpPr txBox="1"/>
              <p:nvPr/>
            </p:nvSpPr>
            <p:spPr>
              <a:xfrm>
                <a:off x="1788357" y="2896664"/>
                <a:ext cx="1780618" cy="532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9"/>
              <p:cNvSpPr txBox="1"/>
              <p:nvPr/>
            </p:nvSpPr>
            <p:spPr>
              <a:xfrm>
                <a:off x="681600" y="2809400"/>
                <a:ext cx="914400" cy="61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accent3"/>
                    </a:solidFill>
                    <a:latin typeface="Impact"/>
                    <a:ea typeface="Impact"/>
                    <a:cs typeface="Impact"/>
                    <a:sym typeface="Impact"/>
                  </a:rPr>
                  <a:t>40</a:t>
                </a:r>
                <a:r>
                  <a:rPr lang="en-US" sz="2000">
                    <a:solidFill>
                      <a:schemeClr val="accent3"/>
                    </a:solidFill>
                    <a:latin typeface="Impact"/>
                    <a:ea typeface="Impact"/>
                    <a:cs typeface="Impact"/>
                    <a:sym typeface="Impact"/>
                  </a:rPr>
                  <a:t>%</a:t>
                </a:r>
                <a:endParaRPr sz="3200">
                  <a:solidFill>
                    <a:schemeClr val="accent3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934" name="Google Shape;934;p39"/>
              <p:cNvSpPr txBox="1"/>
              <p:nvPr/>
            </p:nvSpPr>
            <p:spPr>
              <a:xfrm>
                <a:off x="681600" y="3429000"/>
                <a:ext cx="2887375" cy="876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use the icon library in iSlide  (www.islide.cc) to filter and replace existing icon elements with one click.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5" name="Google Shape;935;p39"/>
              <p:cNvCxnSpPr/>
              <p:nvPr/>
            </p:nvCxnSpPr>
            <p:spPr>
              <a:xfrm>
                <a:off x="786000" y="3419273"/>
                <a:ext cx="27000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36" name="Google Shape;936;p39"/>
            <p:cNvGrpSpPr/>
            <p:nvPr/>
          </p:nvGrpSpPr>
          <p:grpSpPr>
            <a:xfrm>
              <a:off x="8659239" y="4672149"/>
              <a:ext cx="2771719" cy="1495789"/>
              <a:chOff x="681600" y="2809400"/>
              <a:chExt cx="2887375" cy="1495789"/>
            </a:xfrm>
          </p:grpSpPr>
          <p:sp>
            <p:nvSpPr>
              <p:cNvPr id="937" name="Google Shape;937;p39"/>
              <p:cNvSpPr txBox="1"/>
              <p:nvPr/>
            </p:nvSpPr>
            <p:spPr>
              <a:xfrm>
                <a:off x="1788357" y="2896664"/>
                <a:ext cx="1780618" cy="532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9"/>
              <p:cNvSpPr txBox="1"/>
              <p:nvPr/>
            </p:nvSpPr>
            <p:spPr>
              <a:xfrm>
                <a:off x="681600" y="2809400"/>
                <a:ext cx="914400" cy="61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2"/>
                    </a:solidFill>
                    <a:latin typeface="Impact"/>
                    <a:ea typeface="Impact"/>
                    <a:cs typeface="Impact"/>
                    <a:sym typeface="Impact"/>
                  </a:rPr>
                  <a:t>52</a:t>
                </a:r>
                <a:r>
                  <a:rPr lang="en-US" sz="2000">
                    <a:solidFill>
                      <a:schemeClr val="dk2"/>
                    </a:solidFill>
                    <a:latin typeface="Impact"/>
                    <a:ea typeface="Impact"/>
                    <a:cs typeface="Impact"/>
                    <a:sym typeface="Impact"/>
                  </a:rPr>
                  <a:t>%</a:t>
                </a:r>
                <a:endParaRPr sz="3200">
                  <a:solidFill>
                    <a:schemeClr val="dk2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939" name="Google Shape;939;p39"/>
              <p:cNvSpPr txBox="1"/>
              <p:nvPr/>
            </p:nvSpPr>
            <p:spPr>
              <a:xfrm>
                <a:off x="681600" y="3429000"/>
                <a:ext cx="2887375" cy="876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use the icon library in iSlide  (www.islide.cc) to filter and replace existing icon elements with one click.</a:t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0" name="Google Shape;940;p39"/>
              <p:cNvCxnSpPr/>
              <p:nvPr/>
            </p:nvCxnSpPr>
            <p:spPr>
              <a:xfrm>
                <a:off x="786000" y="3419273"/>
                <a:ext cx="2700000" cy="0"/>
              </a:xfrm>
              <a:prstGeom prst="straightConnector1">
                <a:avLst/>
              </a:prstGeom>
              <a:noFill/>
              <a:ln cap="rnd" cmpd="sng" w="952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41" name="Google Shape;941;p39"/>
            <p:cNvGrpSpPr/>
            <p:nvPr/>
          </p:nvGrpSpPr>
          <p:grpSpPr>
            <a:xfrm>
              <a:off x="2249065" y="4391636"/>
              <a:ext cx="805420" cy="445477"/>
              <a:chOff x="1525662" y="5370761"/>
              <a:chExt cx="964663" cy="533554"/>
            </a:xfrm>
          </p:grpSpPr>
          <p:sp>
            <p:nvSpPr>
              <p:cNvPr id="942" name="Google Shape;942;p39"/>
              <p:cNvSpPr/>
              <p:nvPr/>
            </p:nvSpPr>
            <p:spPr>
              <a:xfrm>
                <a:off x="1866438" y="5373433"/>
                <a:ext cx="623887" cy="165329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0">
                    <a:ln>
                      <a:noFill/>
                    </a:ln>
                    <a:solidFill>
                      <a:schemeClr val="lt1"/>
                    </a:solidFill>
                    <a:latin typeface="Impact"/>
                  </a:rPr>
                  <a:t>PROJECT</a:t>
                </a:r>
              </a:p>
            </p:txBody>
          </p:sp>
          <p:sp>
            <p:nvSpPr>
              <p:cNvPr id="943" name="Google Shape;943;p39"/>
              <p:cNvSpPr/>
              <p:nvPr/>
            </p:nvSpPr>
            <p:spPr>
              <a:xfrm>
                <a:off x="1525693" y="5557299"/>
                <a:ext cx="930260" cy="347016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1" i="0">
                    <a:ln>
                      <a:noFill/>
                    </a:ln>
                    <a:solidFill>
                      <a:schemeClr val="lt1"/>
                    </a:solidFill>
                    <a:latin typeface="Arial"/>
                  </a:rPr>
                  <a:t>PLAN</a:t>
                </a:r>
              </a:p>
            </p:txBody>
          </p:sp>
          <p:sp>
            <p:nvSpPr>
              <p:cNvPr id="944" name="Google Shape;944;p39"/>
              <p:cNvSpPr/>
              <p:nvPr/>
            </p:nvSpPr>
            <p:spPr>
              <a:xfrm>
                <a:off x="1525662" y="5370761"/>
                <a:ext cx="321742" cy="164811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0">
                    <a:ln>
                      <a:noFill/>
                    </a:ln>
                    <a:solidFill>
                      <a:schemeClr val="lt1"/>
                    </a:solidFill>
                    <a:latin typeface="Impact"/>
                  </a:rPr>
                  <a:t>2018</a:t>
                </a: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0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50" name="Google Shape;950;p40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951" name="Google Shape;951;p40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952" name="Google Shape;952;p40" title="iSlide™ 版权声明  COPYRIGHT NOTICE"/>
          <p:cNvGrpSpPr/>
          <p:nvPr/>
        </p:nvGrpSpPr>
        <p:grpSpPr>
          <a:xfrm>
            <a:off x="669925" y="1700809"/>
            <a:ext cx="10861721" cy="4055852"/>
            <a:chOff x="669925" y="1700809"/>
            <a:chExt cx="10861721" cy="4055852"/>
          </a:xfrm>
        </p:grpSpPr>
        <p:sp>
          <p:nvSpPr>
            <p:cNvPr id="953" name="Google Shape;953;p40"/>
            <p:cNvSpPr/>
            <p:nvPr/>
          </p:nvSpPr>
          <p:spPr>
            <a:xfrm>
              <a:off x="5207840" y="2957750"/>
              <a:ext cx="1541973" cy="15419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958646" y="1700809"/>
              <a:ext cx="1169263" cy="1169263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7583575" y="3144105"/>
              <a:ext cx="1169263" cy="1169263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6958646" y="4587398"/>
              <a:ext cx="1169263" cy="1169263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5674753" y="3245208"/>
              <a:ext cx="608151" cy="967051"/>
            </a:xfrm>
            <a:custGeom>
              <a:rect b="b" l="l" r="r" t="t"/>
              <a:pathLst>
                <a:path extrusionOk="0" h="115" w="72">
                  <a:moveTo>
                    <a:pt x="42" y="115"/>
                  </a:moveTo>
                  <a:cubicBezTo>
                    <a:pt x="30" y="115"/>
                    <a:pt x="30" y="115"/>
                    <a:pt x="30" y="11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22" y="101"/>
                    <a:pt x="16" y="98"/>
                    <a:pt x="10" y="94"/>
                  </a:cubicBezTo>
                  <a:cubicBezTo>
                    <a:pt x="5" y="90"/>
                    <a:pt x="2" y="85"/>
                    <a:pt x="0" y="77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21" y="81"/>
                    <a:pt x="27" y="85"/>
                    <a:pt x="37" y="85"/>
                  </a:cubicBezTo>
                  <a:cubicBezTo>
                    <a:pt x="41" y="85"/>
                    <a:pt x="44" y="85"/>
                    <a:pt x="47" y="83"/>
                  </a:cubicBezTo>
                  <a:cubicBezTo>
                    <a:pt x="50" y="82"/>
                    <a:pt x="51" y="79"/>
                    <a:pt x="51" y="76"/>
                  </a:cubicBezTo>
                  <a:cubicBezTo>
                    <a:pt x="51" y="73"/>
                    <a:pt x="50" y="71"/>
                    <a:pt x="47" y="70"/>
                  </a:cubicBezTo>
                  <a:cubicBezTo>
                    <a:pt x="44" y="68"/>
                    <a:pt x="41" y="67"/>
                    <a:pt x="36" y="66"/>
                  </a:cubicBezTo>
                  <a:cubicBezTo>
                    <a:pt x="29" y="65"/>
                    <a:pt x="24" y="63"/>
                    <a:pt x="20" y="62"/>
                  </a:cubicBezTo>
                  <a:cubicBezTo>
                    <a:pt x="15" y="60"/>
                    <a:pt x="12" y="57"/>
                    <a:pt x="9" y="53"/>
                  </a:cubicBezTo>
                  <a:cubicBezTo>
                    <a:pt x="6" y="50"/>
                    <a:pt x="4" y="45"/>
                    <a:pt x="4" y="39"/>
                  </a:cubicBezTo>
                  <a:cubicBezTo>
                    <a:pt x="4" y="32"/>
                    <a:pt x="7" y="26"/>
                    <a:pt x="12" y="21"/>
                  </a:cubicBezTo>
                  <a:cubicBezTo>
                    <a:pt x="17" y="15"/>
                    <a:pt x="23" y="12"/>
                    <a:pt x="30" y="1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5" y="11"/>
                    <a:pt x="48" y="12"/>
                    <a:pt x="51" y="13"/>
                  </a:cubicBezTo>
                  <a:cubicBezTo>
                    <a:pt x="54" y="14"/>
                    <a:pt x="56" y="15"/>
                    <a:pt x="59" y="17"/>
                  </a:cubicBezTo>
                  <a:cubicBezTo>
                    <a:pt x="64" y="20"/>
                    <a:pt x="67" y="25"/>
                    <a:pt x="70" y="3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0" y="31"/>
                    <a:pt x="45" y="27"/>
                    <a:pt x="37" y="27"/>
                  </a:cubicBezTo>
                  <a:cubicBezTo>
                    <a:pt x="29" y="27"/>
                    <a:pt x="25" y="30"/>
                    <a:pt x="25" y="35"/>
                  </a:cubicBezTo>
                  <a:cubicBezTo>
                    <a:pt x="25" y="38"/>
                    <a:pt x="26" y="40"/>
                    <a:pt x="28" y="41"/>
                  </a:cubicBezTo>
                  <a:cubicBezTo>
                    <a:pt x="30" y="42"/>
                    <a:pt x="33" y="43"/>
                    <a:pt x="37" y="44"/>
                  </a:cubicBezTo>
                  <a:cubicBezTo>
                    <a:pt x="48" y="46"/>
                    <a:pt x="56" y="49"/>
                    <a:pt x="60" y="51"/>
                  </a:cubicBezTo>
                  <a:cubicBezTo>
                    <a:pt x="68" y="56"/>
                    <a:pt x="72" y="64"/>
                    <a:pt x="72" y="73"/>
                  </a:cubicBezTo>
                  <a:cubicBezTo>
                    <a:pt x="72" y="78"/>
                    <a:pt x="71" y="83"/>
                    <a:pt x="68" y="87"/>
                  </a:cubicBezTo>
                  <a:cubicBezTo>
                    <a:pt x="65" y="91"/>
                    <a:pt x="61" y="95"/>
                    <a:pt x="57" y="97"/>
                  </a:cubicBezTo>
                  <a:cubicBezTo>
                    <a:pt x="54" y="99"/>
                    <a:pt x="52" y="100"/>
                    <a:pt x="49" y="100"/>
                  </a:cubicBezTo>
                  <a:cubicBezTo>
                    <a:pt x="47" y="101"/>
                    <a:pt x="44" y="102"/>
                    <a:pt x="42" y="102"/>
                  </a:cubicBezTo>
                  <a:lnTo>
                    <a:pt x="42" y="1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8" name="Google Shape;958;p40"/>
            <p:cNvGrpSpPr/>
            <p:nvPr/>
          </p:nvGrpSpPr>
          <p:grpSpPr>
            <a:xfrm>
              <a:off x="3333658" y="3144105"/>
              <a:ext cx="1169263" cy="1169263"/>
              <a:chOff x="3333658" y="3144103"/>
              <a:chExt cx="1169262" cy="1169262"/>
            </a:xfrm>
          </p:grpSpPr>
          <p:sp>
            <p:nvSpPr>
              <p:cNvPr id="959" name="Google Shape;959;p40"/>
              <p:cNvSpPr/>
              <p:nvPr/>
            </p:nvSpPr>
            <p:spPr>
              <a:xfrm flipH="1">
                <a:off x="3333658" y="3144103"/>
                <a:ext cx="1169262" cy="1169262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3620021" y="3398423"/>
                <a:ext cx="596536" cy="660623"/>
              </a:xfrm>
              <a:custGeom>
                <a:rect b="b" l="l" r="r" t="t"/>
                <a:pathLst>
                  <a:path extrusionOk="0" h="62" w="56">
                    <a:moveTo>
                      <a:pt x="46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4" y="62"/>
                      <a:pt x="0" y="58"/>
                      <a:pt x="0" y="52"/>
                    </a:cubicBezTo>
                    <a:cubicBezTo>
                      <a:pt x="0" y="43"/>
                      <a:pt x="2" y="29"/>
                      <a:pt x="14" y="29"/>
                    </a:cubicBezTo>
                    <a:cubicBezTo>
                      <a:pt x="15" y="29"/>
                      <a:pt x="20" y="34"/>
                      <a:pt x="28" y="34"/>
                    </a:cubicBezTo>
                    <a:cubicBezTo>
                      <a:pt x="36" y="34"/>
                      <a:pt x="41" y="29"/>
                      <a:pt x="42" y="29"/>
                    </a:cubicBezTo>
                    <a:cubicBezTo>
                      <a:pt x="54" y="29"/>
                      <a:pt x="56" y="43"/>
                      <a:pt x="56" y="52"/>
                    </a:cubicBezTo>
                    <a:cubicBezTo>
                      <a:pt x="56" y="58"/>
                      <a:pt x="52" y="62"/>
                      <a:pt x="46" y="62"/>
                    </a:cubicBezTo>
                    <a:close/>
                    <a:moveTo>
                      <a:pt x="28" y="31"/>
                    </a:moveTo>
                    <a:cubicBezTo>
                      <a:pt x="20" y="31"/>
                      <a:pt x="13" y="24"/>
                      <a:pt x="13" y="16"/>
                    </a:cubicBezTo>
                    <a:cubicBezTo>
                      <a:pt x="13" y="7"/>
                      <a:pt x="20" y="0"/>
                      <a:pt x="28" y="0"/>
                    </a:cubicBezTo>
                    <a:cubicBezTo>
                      <a:pt x="37" y="0"/>
                      <a:pt x="43" y="7"/>
                      <a:pt x="43" y="16"/>
                    </a:cubicBezTo>
                    <a:cubicBezTo>
                      <a:pt x="43" y="24"/>
                      <a:pt x="37" y="31"/>
                      <a:pt x="28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1" name="Google Shape;961;p40"/>
            <p:cNvSpPr/>
            <p:nvPr/>
          </p:nvSpPr>
          <p:spPr>
            <a:xfrm>
              <a:off x="7869157" y="3434015"/>
              <a:ext cx="598111" cy="589443"/>
            </a:xfrm>
            <a:custGeom>
              <a:rect b="b" l="l" r="r" t="t"/>
              <a:pathLst>
                <a:path extrusionOk="0" h="63" w="64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7222434" y="1964595"/>
              <a:ext cx="641695" cy="641695"/>
            </a:xfrm>
            <a:custGeom>
              <a:rect b="b" l="l" r="r" t="t"/>
              <a:pathLst>
                <a:path extrusionOk="0" h="334" w="335">
                  <a:moveTo>
                    <a:pt x="81" y="37"/>
                  </a:moveTo>
                  <a:cubicBezTo>
                    <a:pt x="81" y="61"/>
                    <a:pt x="62" y="80"/>
                    <a:pt x="38" y="80"/>
                  </a:cubicBezTo>
                  <a:cubicBezTo>
                    <a:pt x="32" y="80"/>
                    <a:pt x="26" y="79"/>
                    <a:pt x="21" y="77"/>
                  </a:cubicBezTo>
                  <a:cubicBezTo>
                    <a:pt x="12" y="91"/>
                    <a:pt x="5" y="107"/>
                    <a:pt x="0" y="124"/>
                  </a:cubicBezTo>
                  <a:cubicBezTo>
                    <a:pt x="22" y="127"/>
                    <a:pt x="38" y="145"/>
                    <a:pt x="38" y="167"/>
                  </a:cubicBezTo>
                  <a:cubicBezTo>
                    <a:pt x="38" y="189"/>
                    <a:pt x="22" y="207"/>
                    <a:pt x="1" y="210"/>
                  </a:cubicBezTo>
                  <a:cubicBezTo>
                    <a:pt x="5" y="227"/>
                    <a:pt x="12" y="243"/>
                    <a:pt x="21" y="257"/>
                  </a:cubicBezTo>
                  <a:cubicBezTo>
                    <a:pt x="26" y="255"/>
                    <a:pt x="32" y="253"/>
                    <a:pt x="38" y="253"/>
                  </a:cubicBezTo>
                  <a:cubicBezTo>
                    <a:pt x="62" y="253"/>
                    <a:pt x="81" y="273"/>
                    <a:pt x="81" y="297"/>
                  </a:cubicBezTo>
                  <a:cubicBezTo>
                    <a:pt x="81" y="303"/>
                    <a:pt x="80" y="309"/>
                    <a:pt x="78" y="314"/>
                  </a:cubicBezTo>
                  <a:cubicBezTo>
                    <a:pt x="92" y="323"/>
                    <a:pt x="108" y="330"/>
                    <a:pt x="125" y="334"/>
                  </a:cubicBezTo>
                  <a:cubicBezTo>
                    <a:pt x="128" y="313"/>
                    <a:pt x="146" y="297"/>
                    <a:pt x="168" y="297"/>
                  </a:cubicBezTo>
                  <a:cubicBezTo>
                    <a:pt x="190" y="297"/>
                    <a:pt x="208" y="313"/>
                    <a:pt x="210" y="334"/>
                  </a:cubicBezTo>
                  <a:cubicBezTo>
                    <a:pt x="227" y="330"/>
                    <a:pt x="243" y="323"/>
                    <a:pt x="258" y="314"/>
                  </a:cubicBezTo>
                  <a:cubicBezTo>
                    <a:pt x="255" y="309"/>
                    <a:pt x="254" y="303"/>
                    <a:pt x="254" y="297"/>
                  </a:cubicBezTo>
                  <a:cubicBezTo>
                    <a:pt x="254" y="273"/>
                    <a:pt x="273" y="253"/>
                    <a:pt x="297" y="253"/>
                  </a:cubicBezTo>
                  <a:cubicBezTo>
                    <a:pt x="304" y="253"/>
                    <a:pt x="309" y="255"/>
                    <a:pt x="315" y="257"/>
                  </a:cubicBezTo>
                  <a:cubicBezTo>
                    <a:pt x="324" y="243"/>
                    <a:pt x="331" y="227"/>
                    <a:pt x="335" y="210"/>
                  </a:cubicBezTo>
                  <a:cubicBezTo>
                    <a:pt x="314" y="207"/>
                    <a:pt x="297" y="189"/>
                    <a:pt x="297" y="167"/>
                  </a:cubicBezTo>
                  <a:cubicBezTo>
                    <a:pt x="297" y="145"/>
                    <a:pt x="314" y="127"/>
                    <a:pt x="335" y="124"/>
                  </a:cubicBezTo>
                  <a:cubicBezTo>
                    <a:pt x="331" y="107"/>
                    <a:pt x="324" y="91"/>
                    <a:pt x="315" y="77"/>
                  </a:cubicBezTo>
                  <a:cubicBezTo>
                    <a:pt x="309" y="79"/>
                    <a:pt x="304" y="80"/>
                    <a:pt x="297" y="80"/>
                  </a:cubicBezTo>
                  <a:cubicBezTo>
                    <a:pt x="273" y="80"/>
                    <a:pt x="254" y="61"/>
                    <a:pt x="254" y="37"/>
                  </a:cubicBezTo>
                  <a:cubicBezTo>
                    <a:pt x="254" y="31"/>
                    <a:pt x="255" y="25"/>
                    <a:pt x="258" y="20"/>
                  </a:cubicBezTo>
                  <a:cubicBezTo>
                    <a:pt x="243" y="11"/>
                    <a:pt x="227" y="4"/>
                    <a:pt x="210" y="0"/>
                  </a:cubicBezTo>
                  <a:cubicBezTo>
                    <a:pt x="208" y="21"/>
                    <a:pt x="190" y="37"/>
                    <a:pt x="168" y="37"/>
                  </a:cubicBezTo>
                  <a:cubicBezTo>
                    <a:pt x="146" y="37"/>
                    <a:pt x="128" y="21"/>
                    <a:pt x="125" y="0"/>
                  </a:cubicBezTo>
                  <a:cubicBezTo>
                    <a:pt x="108" y="4"/>
                    <a:pt x="92" y="11"/>
                    <a:pt x="78" y="20"/>
                  </a:cubicBezTo>
                  <a:cubicBezTo>
                    <a:pt x="80" y="25"/>
                    <a:pt x="81" y="31"/>
                    <a:pt x="81" y="37"/>
                  </a:cubicBezTo>
                  <a:close/>
                  <a:moveTo>
                    <a:pt x="168" y="60"/>
                  </a:moveTo>
                  <a:cubicBezTo>
                    <a:pt x="227" y="60"/>
                    <a:pt x="274" y="108"/>
                    <a:pt x="274" y="167"/>
                  </a:cubicBezTo>
                  <a:cubicBezTo>
                    <a:pt x="274" y="226"/>
                    <a:pt x="227" y="274"/>
                    <a:pt x="168" y="274"/>
                  </a:cubicBezTo>
                  <a:cubicBezTo>
                    <a:pt x="109" y="274"/>
                    <a:pt x="61" y="226"/>
                    <a:pt x="61" y="167"/>
                  </a:cubicBezTo>
                  <a:cubicBezTo>
                    <a:pt x="61" y="108"/>
                    <a:pt x="109" y="60"/>
                    <a:pt x="168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3" name="Google Shape;963;p40"/>
            <p:cNvGrpSpPr/>
            <p:nvPr/>
          </p:nvGrpSpPr>
          <p:grpSpPr>
            <a:xfrm>
              <a:off x="7236053" y="4906344"/>
              <a:ext cx="614392" cy="531365"/>
              <a:chOff x="4343400" y="2343150"/>
              <a:chExt cx="444500" cy="384434"/>
            </a:xfrm>
          </p:grpSpPr>
          <p:sp>
            <p:nvSpPr>
              <p:cNvPr id="964" name="Google Shape;964;p40"/>
              <p:cNvSpPr/>
              <p:nvPr/>
            </p:nvSpPr>
            <p:spPr>
              <a:xfrm>
                <a:off x="4343400" y="2427245"/>
                <a:ext cx="55263" cy="300339"/>
              </a:xfrm>
              <a:custGeom>
                <a:rect b="b" l="l" r="r" t="t"/>
                <a:pathLst>
                  <a:path extrusionOk="0" h="79" w="14">
                    <a:moveTo>
                      <a:pt x="0" y="14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73"/>
                      <a:pt x="6" y="79"/>
                      <a:pt x="14" y="7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4424975" y="2343150"/>
                <a:ext cx="276311" cy="384432"/>
              </a:xfrm>
              <a:custGeom>
                <a:rect b="b" l="l" r="r" t="t"/>
                <a:pathLst>
                  <a:path extrusionOk="0" h="101" w="72">
                    <a:moveTo>
                      <a:pt x="58" y="7"/>
                    </a:moveTo>
                    <a:cubicBezTo>
                      <a:pt x="58" y="3"/>
                      <a:pt x="54" y="0"/>
                      <a:pt x="5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7" y="0"/>
                      <a:pt x="14" y="3"/>
                      <a:pt x="14" y="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58" y="22"/>
                      <a:pt x="58" y="22"/>
                      <a:pt x="58" y="22"/>
                    </a:cubicBezTo>
                    <a:lnTo>
                      <a:pt x="58" y="7"/>
                    </a:lnTo>
                    <a:close/>
                    <a:moveTo>
                      <a:pt x="50" y="22"/>
                    </a:move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50" y="2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4730235" y="2427245"/>
                <a:ext cx="57665" cy="300339"/>
              </a:xfrm>
              <a:custGeom>
                <a:rect b="b" l="l" r="r" t="t"/>
                <a:pathLst>
                  <a:path extrusionOk="0" h="79" w="15">
                    <a:moveTo>
                      <a:pt x="0" y="0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8" y="79"/>
                      <a:pt x="15" y="73"/>
                      <a:pt x="15" y="6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6"/>
                      <a:pt x="8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7" name="Google Shape;967;p40"/>
            <p:cNvGrpSpPr/>
            <p:nvPr/>
          </p:nvGrpSpPr>
          <p:grpSpPr>
            <a:xfrm>
              <a:off x="8127908" y="1739138"/>
              <a:ext cx="3403738" cy="944997"/>
              <a:chOff x="8369298" y="1680562"/>
              <a:chExt cx="2327132" cy="944997"/>
            </a:xfrm>
          </p:grpSpPr>
          <p:sp>
            <p:nvSpPr>
              <p:cNvPr id="968" name="Google Shape;968;p40"/>
              <p:cNvSpPr/>
              <p:nvPr/>
            </p:nvSpPr>
            <p:spPr>
              <a:xfrm>
                <a:off x="8369298" y="2068160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text……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40"/>
              <p:cNvSpPr txBox="1"/>
              <p:nvPr/>
            </p:nvSpPr>
            <p:spPr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0" name="Google Shape;970;p40"/>
            <p:cNvGrpSpPr/>
            <p:nvPr/>
          </p:nvGrpSpPr>
          <p:grpSpPr>
            <a:xfrm>
              <a:off x="8753950" y="3256234"/>
              <a:ext cx="2768123" cy="944997"/>
              <a:chOff x="8369298" y="1680562"/>
              <a:chExt cx="2327132" cy="944997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8369298" y="2068160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text……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40"/>
              <p:cNvSpPr txBox="1"/>
              <p:nvPr/>
            </p:nvSpPr>
            <p:spPr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3" name="Google Shape;973;p40"/>
            <p:cNvGrpSpPr/>
            <p:nvPr/>
          </p:nvGrpSpPr>
          <p:grpSpPr>
            <a:xfrm>
              <a:off x="8116747" y="4699526"/>
              <a:ext cx="3403739" cy="944997"/>
              <a:chOff x="8369298" y="1680562"/>
              <a:chExt cx="2327132" cy="944997"/>
            </a:xfrm>
          </p:grpSpPr>
          <p:sp>
            <p:nvSpPr>
              <p:cNvPr id="974" name="Google Shape;974;p40"/>
              <p:cNvSpPr/>
              <p:nvPr/>
            </p:nvSpPr>
            <p:spPr>
              <a:xfrm>
                <a:off x="8369298" y="2068160"/>
                <a:ext cx="2327132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text……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40"/>
              <p:cNvSpPr txBox="1"/>
              <p:nvPr/>
            </p:nvSpPr>
            <p:spPr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6" name="Google Shape;976;p40"/>
            <p:cNvGrpSpPr/>
            <p:nvPr/>
          </p:nvGrpSpPr>
          <p:grpSpPr>
            <a:xfrm>
              <a:off x="669925" y="3256236"/>
              <a:ext cx="2663733" cy="1048222"/>
              <a:chOff x="8369298" y="1680562"/>
              <a:chExt cx="2327132" cy="1048222"/>
            </a:xfrm>
          </p:grpSpPr>
          <p:sp>
            <p:nvSpPr>
              <p:cNvPr id="977" name="Google Shape;977;p40"/>
              <p:cNvSpPr/>
              <p:nvPr/>
            </p:nvSpPr>
            <p:spPr>
              <a:xfrm>
                <a:off x="8369298" y="2068160"/>
                <a:ext cx="2327132" cy="660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text…..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40"/>
              <p:cNvSpPr txBox="1"/>
              <p:nvPr/>
            </p:nvSpPr>
            <p:spPr>
              <a:xfrm>
                <a:off x="8369298" y="1680562"/>
                <a:ext cx="2327132" cy="387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79" name="Google Shape;979;p40"/>
            <p:cNvCxnSpPr>
              <a:stCxn id="959" idx="2"/>
              <a:endCxn id="953" idx="2"/>
            </p:cNvCxnSpPr>
            <p:nvPr/>
          </p:nvCxnSpPr>
          <p:spPr>
            <a:xfrm>
              <a:off x="4502921" y="3728736"/>
              <a:ext cx="705000" cy="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dash"/>
              <a:round/>
              <a:headEnd len="med" w="med" type="triangle"/>
              <a:tailEnd len="med" w="med" type="oval"/>
            </a:ln>
          </p:spPr>
        </p:cxnSp>
        <p:cxnSp>
          <p:nvCxnSpPr>
            <p:cNvPr id="980" name="Google Shape;980;p40"/>
            <p:cNvCxnSpPr>
              <a:stCxn id="953" idx="6"/>
              <a:endCxn id="955" idx="2"/>
            </p:cNvCxnSpPr>
            <p:nvPr/>
          </p:nvCxnSpPr>
          <p:spPr>
            <a:xfrm>
              <a:off x="6749813" y="3728736"/>
              <a:ext cx="833700" cy="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dash"/>
              <a:round/>
              <a:headEnd len="med" w="med" type="oval"/>
              <a:tailEnd len="med" w="med" type="triangle"/>
            </a:ln>
          </p:spPr>
        </p:cxnSp>
        <p:cxnSp>
          <p:nvCxnSpPr>
            <p:cNvPr id="981" name="Google Shape;981;p40"/>
            <p:cNvCxnSpPr>
              <a:stCxn id="953" idx="7"/>
              <a:endCxn id="954" idx="3"/>
            </p:cNvCxnSpPr>
            <p:nvPr/>
          </p:nvCxnSpPr>
          <p:spPr>
            <a:xfrm flipH="1" rot="10800000">
              <a:off x="6523996" y="2698767"/>
              <a:ext cx="606000" cy="4848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dash"/>
              <a:round/>
              <a:headEnd len="med" w="med" type="oval"/>
              <a:tailEnd len="med" w="med" type="triangle"/>
            </a:ln>
          </p:spPr>
        </p:cxnSp>
        <p:cxnSp>
          <p:nvCxnSpPr>
            <p:cNvPr id="982" name="Google Shape;982;p40"/>
            <p:cNvCxnSpPr>
              <a:stCxn id="953" idx="5"/>
              <a:endCxn id="956" idx="1"/>
            </p:cNvCxnSpPr>
            <p:nvPr/>
          </p:nvCxnSpPr>
          <p:spPr>
            <a:xfrm>
              <a:off x="6523996" y="4273905"/>
              <a:ext cx="606000" cy="4848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dash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1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88" name="Google Shape;988;p41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989" name="Google Shape;989;p41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990" name="Google Shape;990;p41" title="iSlide™ 版权声明  COPYRIGHT NOTICE"/>
          <p:cNvGrpSpPr/>
          <p:nvPr/>
        </p:nvGrpSpPr>
        <p:grpSpPr>
          <a:xfrm>
            <a:off x="671513" y="1049109"/>
            <a:ext cx="10848974" cy="5808891"/>
            <a:chOff x="671513" y="1049109"/>
            <a:chExt cx="10848974" cy="5808891"/>
          </a:xfrm>
        </p:grpSpPr>
        <p:grpSp>
          <p:nvGrpSpPr>
            <p:cNvPr id="991" name="Google Shape;991;p41"/>
            <p:cNvGrpSpPr/>
            <p:nvPr/>
          </p:nvGrpSpPr>
          <p:grpSpPr>
            <a:xfrm>
              <a:off x="3338932" y="1049109"/>
              <a:ext cx="5616976" cy="5808891"/>
              <a:chOff x="3338932" y="1049109"/>
              <a:chExt cx="5616976" cy="5808891"/>
            </a:xfrm>
          </p:grpSpPr>
          <p:grpSp>
            <p:nvGrpSpPr>
              <p:cNvPr id="992" name="Google Shape;992;p41"/>
              <p:cNvGrpSpPr/>
              <p:nvPr/>
            </p:nvGrpSpPr>
            <p:grpSpPr>
              <a:xfrm>
                <a:off x="4089213" y="5275571"/>
                <a:ext cx="323503" cy="913348"/>
                <a:chOff x="5021074" y="5165013"/>
                <a:chExt cx="346103" cy="977150"/>
              </a:xfrm>
            </p:grpSpPr>
            <p:sp>
              <p:nvSpPr>
                <p:cNvPr id="993" name="Google Shape;993;p41"/>
                <p:cNvSpPr/>
                <p:nvPr/>
              </p:nvSpPr>
              <p:spPr>
                <a:xfrm>
                  <a:off x="5123938" y="5165013"/>
                  <a:ext cx="140387" cy="154287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00"/>
                    <a:buFont typeface="Arial"/>
                    <a:buNone/>
                  </a:pPr>
                  <a:r>
                    <a:t/>
                  </a:r>
                  <a:endParaRPr b="0" i="0" sz="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41"/>
                <p:cNvSpPr/>
                <p:nvPr/>
              </p:nvSpPr>
              <p:spPr>
                <a:xfrm>
                  <a:off x="5021074" y="5359608"/>
                  <a:ext cx="346103" cy="782555"/>
                </a:xfrm>
                <a:custGeom>
                  <a:rect b="b" l="l" r="r" t="t"/>
                  <a:pathLst>
                    <a:path extrusionOk="0" h="241" w="105">
                      <a:moveTo>
                        <a:pt x="105" y="30"/>
                      </a:moveTo>
                      <a:cubicBezTo>
                        <a:pt x="104" y="2"/>
                        <a:pt x="79" y="0"/>
                        <a:pt x="52" y="0"/>
                      </a:cubicBezTo>
                      <a:cubicBezTo>
                        <a:pt x="26" y="0"/>
                        <a:pt x="0" y="2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30"/>
                        <a:pt x="4" y="134"/>
                        <a:pt x="9" y="134"/>
                      </a:cubicBezTo>
                      <a:cubicBezTo>
                        <a:pt x="14" y="134"/>
                        <a:pt x="19" y="130"/>
                        <a:pt x="19" y="124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9"/>
                        <a:pt x="25" y="229"/>
                      </a:cubicBezTo>
                      <a:cubicBezTo>
                        <a:pt x="25" y="235"/>
                        <a:pt x="30" y="241"/>
                        <a:pt x="36" y="241"/>
                      </a:cubicBezTo>
                      <a:cubicBezTo>
                        <a:pt x="41" y="241"/>
                        <a:pt x="46" y="236"/>
                        <a:pt x="47" y="230"/>
                      </a:cubicBezTo>
                      <a:cubicBezTo>
                        <a:pt x="47" y="230"/>
                        <a:pt x="47" y="230"/>
                        <a:pt x="47" y="229"/>
                      </a:cubicBezTo>
                      <a:cubicBezTo>
                        <a:pt x="47" y="125"/>
                        <a:pt x="47" y="125"/>
                        <a:pt x="47" y="125"/>
                      </a:cubicBezTo>
                      <a:cubicBezTo>
                        <a:pt x="47" y="120"/>
                        <a:pt x="48" y="116"/>
                        <a:pt x="52" y="116"/>
                      </a:cubicBezTo>
                      <a:cubicBezTo>
                        <a:pt x="57" y="116"/>
                        <a:pt x="58" y="120"/>
                        <a:pt x="58" y="125"/>
                      </a:cubicBezTo>
                      <a:cubicBezTo>
                        <a:pt x="58" y="229"/>
                        <a:pt x="58" y="229"/>
                        <a:pt x="58" y="229"/>
                      </a:cubicBezTo>
                      <a:cubicBezTo>
                        <a:pt x="58" y="230"/>
                        <a:pt x="58" y="230"/>
                        <a:pt x="58" y="230"/>
                      </a:cubicBezTo>
                      <a:cubicBezTo>
                        <a:pt x="59" y="236"/>
                        <a:pt x="63" y="241"/>
                        <a:pt x="69" y="241"/>
                      </a:cubicBezTo>
                      <a:cubicBezTo>
                        <a:pt x="75" y="241"/>
                        <a:pt x="80" y="235"/>
                        <a:pt x="80" y="229"/>
                      </a:cubicBezTo>
                      <a:cubicBezTo>
                        <a:pt x="80" y="228"/>
                        <a:pt x="80" y="228"/>
                        <a:pt x="80" y="228"/>
                      </a:cubicBezTo>
                      <a:cubicBezTo>
                        <a:pt x="80" y="228"/>
                        <a:pt x="80" y="228"/>
                        <a:pt x="80" y="228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6" y="41"/>
                        <a:pt x="86" y="41"/>
                        <a:pt x="86" y="41"/>
                      </a:cubicBezTo>
                      <a:cubicBezTo>
                        <a:pt x="86" y="124"/>
                        <a:pt x="86" y="124"/>
                        <a:pt x="86" y="124"/>
                      </a:cubicBezTo>
                      <a:cubicBezTo>
                        <a:pt x="86" y="130"/>
                        <a:pt x="91" y="134"/>
                        <a:pt x="96" y="134"/>
                      </a:cubicBezTo>
                      <a:cubicBezTo>
                        <a:pt x="101" y="134"/>
                        <a:pt x="105" y="130"/>
                        <a:pt x="105" y="124"/>
                      </a:cubicBezTo>
                      <a:cubicBezTo>
                        <a:pt x="105" y="30"/>
                        <a:pt x="105" y="30"/>
                        <a:pt x="105" y="30"/>
                      </a:cubicBezTo>
                      <a:cubicBezTo>
                        <a:pt x="105" y="30"/>
                        <a:pt x="105" y="30"/>
                        <a:pt x="105" y="3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5" name="Google Shape;995;p41"/>
              <p:cNvGrpSpPr/>
              <p:nvPr/>
            </p:nvGrpSpPr>
            <p:grpSpPr>
              <a:xfrm>
                <a:off x="6471338" y="2761583"/>
                <a:ext cx="436536" cy="913347"/>
                <a:chOff x="7569592" y="2475415"/>
                <a:chExt cx="467031" cy="977151"/>
              </a:xfrm>
            </p:grpSpPr>
            <p:sp>
              <p:nvSpPr>
                <p:cNvPr id="996" name="Google Shape;996;p41"/>
                <p:cNvSpPr/>
                <p:nvPr/>
              </p:nvSpPr>
              <p:spPr>
                <a:xfrm>
                  <a:off x="7665500" y="2475415"/>
                  <a:ext cx="144557" cy="155677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00"/>
                    <a:buFont typeface="Arial"/>
                    <a:buNone/>
                  </a:pPr>
                  <a:r>
                    <a:t/>
                  </a:r>
                  <a:endParaRPr b="0" i="0" sz="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41"/>
                <p:cNvSpPr/>
                <p:nvPr/>
              </p:nvSpPr>
              <p:spPr>
                <a:xfrm>
                  <a:off x="7569592" y="2660281"/>
                  <a:ext cx="467031" cy="792285"/>
                </a:xfrm>
                <a:custGeom>
                  <a:rect b="b" l="l" r="r" t="t"/>
                  <a:pathLst>
                    <a:path extrusionOk="0" h="241" w="142">
                      <a:moveTo>
                        <a:pt x="139" y="31"/>
                      </a:moveTo>
                      <a:cubicBezTo>
                        <a:pt x="135" y="27"/>
                        <a:pt x="129" y="28"/>
                        <a:pt x="125" y="32"/>
                      </a:cubicBezTo>
                      <a:cubicBezTo>
                        <a:pt x="106" y="50"/>
                        <a:pt x="106" y="50"/>
                        <a:pt x="106" y="50"/>
                      </a:cubicBezTo>
                      <a:cubicBezTo>
                        <a:pt x="106" y="30"/>
                        <a:pt x="106" y="30"/>
                        <a:pt x="106" y="30"/>
                      </a:cubicBezTo>
                      <a:cubicBezTo>
                        <a:pt x="106" y="30"/>
                        <a:pt x="106" y="30"/>
                        <a:pt x="106" y="30"/>
                      </a:cubicBezTo>
                      <a:cubicBezTo>
                        <a:pt x="105" y="2"/>
                        <a:pt x="79" y="0"/>
                        <a:pt x="53" y="0"/>
                      </a:cubicBezTo>
                      <a:cubicBezTo>
                        <a:pt x="26" y="0"/>
                        <a:pt x="1" y="2"/>
                        <a:pt x="0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30"/>
                        <a:pt x="4" y="134"/>
                        <a:pt x="10" y="134"/>
                      </a:cubicBezTo>
                      <a:cubicBezTo>
                        <a:pt x="15" y="134"/>
                        <a:pt x="19" y="130"/>
                        <a:pt x="19" y="124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28"/>
                        <a:pt x="25" y="228"/>
                        <a:pt x="25" y="229"/>
                      </a:cubicBezTo>
                      <a:cubicBezTo>
                        <a:pt x="25" y="235"/>
                        <a:pt x="30" y="241"/>
                        <a:pt x="36" y="241"/>
                      </a:cubicBezTo>
                      <a:cubicBezTo>
                        <a:pt x="42" y="241"/>
                        <a:pt x="47" y="236"/>
                        <a:pt x="47" y="230"/>
                      </a:cubicBezTo>
                      <a:cubicBezTo>
                        <a:pt x="47" y="230"/>
                        <a:pt x="47" y="230"/>
                        <a:pt x="47" y="229"/>
                      </a:cubicBezTo>
                      <a:cubicBezTo>
                        <a:pt x="47" y="125"/>
                        <a:pt x="47" y="125"/>
                        <a:pt x="47" y="125"/>
                      </a:cubicBezTo>
                      <a:cubicBezTo>
                        <a:pt x="47" y="120"/>
                        <a:pt x="48" y="116"/>
                        <a:pt x="53" y="116"/>
                      </a:cubicBezTo>
                      <a:cubicBezTo>
                        <a:pt x="58" y="116"/>
                        <a:pt x="58" y="120"/>
                        <a:pt x="58" y="125"/>
                      </a:cubicBezTo>
                      <a:cubicBezTo>
                        <a:pt x="58" y="229"/>
                        <a:pt x="58" y="229"/>
                        <a:pt x="58" y="229"/>
                      </a:cubicBezTo>
                      <a:cubicBezTo>
                        <a:pt x="58" y="230"/>
                        <a:pt x="58" y="230"/>
                        <a:pt x="58" y="230"/>
                      </a:cubicBezTo>
                      <a:cubicBezTo>
                        <a:pt x="59" y="236"/>
                        <a:pt x="64" y="241"/>
                        <a:pt x="69" y="241"/>
                      </a:cubicBezTo>
                      <a:cubicBezTo>
                        <a:pt x="76" y="241"/>
                        <a:pt x="81" y="235"/>
                        <a:pt x="81" y="229"/>
                      </a:cubicBezTo>
                      <a:cubicBezTo>
                        <a:pt x="81" y="228"/>
                        <a:pt x="81" y="228"/>
                        <a:pt x="81" y="228"/>
                      </a:cubicBezTo>
                      <a:cubicBezTo>
                        <a:pt x="81" y="41"/>
                        <a:pt x="81" y="41"/>
                        <a:pt x="81" y="41"/>
                      </a:cubicBezTo>
                      <a:cubicBezTo>
                        <a:pt x="87" y="41"/>
                        <a:pt x="87" y="41"/>
                        <a:pt x="87" y="41"/>
                      </a:cubicBezTo>
                      <a:cubicBezTo>
                        <a:pt x="87" y="69"/>
                        <a:pt x="87" y="69"/>
                        <a:pt x="87" y="69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7" y="96"/>
                        <a:pt x="87" y="96"/>
                        <a:pt x="87" y="96"/>
                      </a:cubicBezTo>
                      <a:cubicBezTo>
                        <a:pt x="138" y="45"/>
                        <a:pt x="138" y="45"/>
                        <a:pt x="138" y="45"/>
                      </a:cubicBezTo>
                      <a:cubicBezTo>
                        <a:pt x="142" y="41"/>
                        <a:pt x="142" y="35"/>
                        <a:pt x="139" y="31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8" name="Google Shape;998;p41"/>
              <p:cNvGrpSpPr/>
              <p:nvPr/>
            </p:nvGrpSpPr>
            <p:grpSpPr>
              <a:xfrm>
                <a:off x="7422802" y="1248576"/>
                <a:ext cx="550867" cy="913350"/>
                <a:chOff x="8467515" y="825516"/>
                <a:chExt cx="589349" cy="977152"/>
              </a:xfrm>
            </p:grpSpPr>
            <p:sp>
              <p:nvSpPr>
                <p:cNvPr id="999" name="Google Shape;999;p41"/>
                <p:cNvSpPr/>
                <p:nvPr/>
              </p:nvSpPr>
              <p:spPr>
                <a:xfrm>
                  <a:off x="8691300" y="825516"/>
                  <a:ext cx="144557" cy="154287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00"/>
                    <a:buFont typeface="Arial"/>
                    <a:buNone/>
                  </a:pPr>
                  <a:r>
                    <a:t/>
                  </a:r>
                  <a:endParaRPr b="0" i="0" sz="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41"/>
                <p:cNvSpPr/>
                <p:nvPr/>
              </p:nvSpPr>
              <p:spPr>
                <a:xfrm>
                  <a:off x="8467515" y="1010383"/>
                  <a:ext cx="589349" cy="792285"/>
                </a:xfrm>
                <a:custGeom>
                  <a:rect b="b" l="l" r="r" t="t"/>
                  <a:pathLst>
                    <a:path extrusionOk="0" h="241" w="179">
                      <a:moveTo>
                        <a:pt x="177" y="45"/>
                      </a:moveTo>
                      <a:cubicBezTo>
                        <a:pt x="175" y="41"/>
                        <a:pt x="169" y="39"/>
                        <a:pt x="164" y="41"/>
                      </a:cubicBezTo>
                      <a:cubicBezTo>
                        <a:pt x="143" y="51"/>
                        <a:pt x="143" y="51"/>
                        <a:pt x="143" y="51"/>
                      </a:cubicBezTo>
                      <a:cubicBezTo>
                        <a:pt x="143" y="30"/>
                        <a:pt x="143" y="30"/>
                        <a:pt x="143" y="30"/>
                      </a:cubicBezTo>
                      <a:cubicBezTo>
                        <a:pt x="143" y="30"/>
                        <a:pt x="143" y="30"/>
                        <a:pt x="143" y="30"/>
                      </a:cubicBezTo>
                      <a:cubicBezTo>
                        <a:pt x="142" y="2"/>
                        <a:pt x="116" y="0"/>
                        <a:pt x="90" y="0"/>
                      </a:cubicBezTo>
                      <a:cubicBezTo>
                        <a:pt x="63" y="0"/>
                        <a:pt x="38" y="2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51"/>
                        <a:pt x="37" y="51"/>
                        <a:pt x="37" y="5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1" y="39"/>
                        <a:pt x="5" y="41"/>
                        <a:pt x="3" y="45"/>
                      </a:cubicBezTo>
                      <a:cubicBezTo>
                        <a:pt x="0" y="50"/>
                        <a:pt x="3" y="56"/>
                        <a:pt x="8" y="58"/>
                      </a:cubicBezTo>
                      <a:cubicBezTo>
                        <a:pt x="56" y="82"/>
                        <a:pt x="56" y="82"/>
                        <a:pt x="56" y="82"/>
                      </a:cubicBezTo>
                      <a:cubicBezTo>
                        <a:pt x="56" y="40"/>
                        <a:pt x="56" y="40"/>
                        <a:pt x="56" y="40"/>
                      </a:cubicBezTo>
                      <a:cubicBezTo>
                        <a:pt x="62" y="40"/>
                        <a:pt x="62" y="40"/>
                        <a:pt x="62" y="40"/>
                      </a:cubicBezTo>
                      <a:cubicBezTo>
                        <a:pt x="62" y="228"/>
                        <a:pt x="62" y="228"/>
                        <a:pt x="62" y="228"/>
                      </a:cubicBezTo>
                      <a:cubicBezTo>
                        <a:pt x="62" y="228"/>
                        <a:pt x="62" y="228"/>
                        <a:pt x="62" y="228"/>
                      </a:cubicBezTo>
                      <a:cubicBezTo>
                        <a:pt x="62" y="228"/>
                        <a:pt x="62" y="228"/>
                        <a:pt x="62" y="229"/>
                      </a:cubicBezTo>
                      <a:cubicBezTo>
                        <a:pt x="62" y="235"/>
                        <a:pt x="67" y="241"/>
                        <a:pt x="73" y="241"/>
                      </a:cubicBezTo>
                      <a:cubicBezTo>
                        <a:pt x="79" y="241"/>
                        <a:pt x="84" y="236"/>
                        <a:pt x="84" y="230"/>
                      </a:cubicBezTo>
                      <a:cubicBezTo>
                        <a:pt x="84" y="230"/>
                        <a:pt x="84" y="230"/>
                        <a:pt x="84" y="229"/>
                      </a:cubicBezTo>
                      <a:cubicBezTo>
                        <a:pt x="84" y="125"/>
                        <a:pt x="84" y="125"/>
                        <a:pt x="84" y="125"/>
                      </a:cubicBezTo>
                      <a:cubicBezTo>
                        <a:pt x="84" y="120"/>
                        <a:pt x="85" y="116"/>
                        <a:pt x="90" y="116"/>
                      </a:cubicBezTo>
                      <a:cubicBezTo>
                        <a:pt x="95" y="116"/>
                        <a:pt x="95" y="120"/>
                        <a:pt x="95" y="125"/>
                      </a:cubicBezTo>
                      <a:cubicBezTo>
                        <a:pt x="95" y="229"/>
                        <a:pt x="95" y="229"/>
                        <a:pt x="95" y="229"/>
                      </a:cubicBezTo>
                      <a:cubicBezTo>
                        <a:pt x="95" y="230"/>
                        <a:pt x="95" y="230"/>
                        <a:pt x="96" y="230"/>
                      </a:cubicBezTo>
                      <a:cubicBezTo>
                        <a:pt x="96" y="236"/>
                        <a:pt x="101" y="241"/>
                        <a:pt x="106" y="241"/>
                      </a:cubicBezTo>
                      <a:cubicBezTo>
                        <a:pt x="113" y="241"/>
                        <a:pt x="118" y="235"/>
                        <a:pt x="118" y="229"/>
                      </a:cubicBezTo>
                      <a:cubicBezTo>
                        <a:pt x="118" y="228"/>
                        <a:pt x="118" y="228"/>
                        <a:pt x="118" y="228"/>
                      </a:cubicBezTo>
                      <a:cubicBezTo>
                        <a:pt x="118" y="40"/>
                        <a:pt x="118" y="40"/>
                        <a:pt x="118" y="40"/>
                      </a:cubicBezTo>
                      <a:cubicBezTo>
                        <a:pt x="124" y="40"/>
                        <a:pt x="124" y="40"/>
                        <a:pt x="124" y="40"/>
                      </a:cubicBezTo>
                      <a:cubicBezTo>
                        <a:pt x="124" y="82"/>
                        <a:pt x="124" y="82"/>
                        <a:pt x="124" y="82"/>
                      </a:cubicBezTo>
                      <a:cubicBezTo>
                        <a:pt x="172" y="58"/>
                        <a:pt x="172" y="58"/>
                        <a:pt x="172" y="58"/>
                      </a:cubicBezTo>
                      <a:cubicBezTo>
                        <a:pt x="177" y="56"/>
                        <a:pt x="179" y="50"/>
                        <a:pt x="177" y="45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01" name="Google Shape;1001;p41"/>
              <p:cNvGrpSpPr/>
              <p:nvPr/>
            </p:nvGrpSpPr>
            <p:grpSpPr>
              <a:xfrm>
                <a:off x="5263069" y="4692205"/>
                <a:ext cx="422244" cy="912046"/>
                <a:chOff x="6276918" y="4540915"/>
                <a:chExt cx="451741" cy="975761"/>
              </a:xfrm>
            </p:grpSpPr>
            <p:sp>
              <p:nvSpPr>
                <p:cNvPr id="1002" name="Google Shape;1002;p41"/>
                <p:cNvSpPr/>
                <p:nvPr/>
              </p:nvSpPr>
              <p:spPr>
                <a:xfrm>
                  <a:off x="6468734" y="4540915"/>
                  <a:ext cx="140387" cy="151507"/>
                </a:xfrm>
                <a:custGeom>
                  <a:rect b="b" l="l" r="r" t="t"/>
                  <a:pathLst>
                    <a:path extrusionOk="0" h="46" w="43">
                      <a:moveTo>
                        <a:pt x="0" y="23"/>
                      </a:moveTo>
                      <a:cubicBezTo>
                        <a:pt x="0" y="35"/>
                        <a:pt x="10" y="46"/>
                        <a:pt x="21" y="46"/>
                      </a:cubicBezTo>
                      <a:cubicBezTo>
                        <a:pt x="33" y="46"/>
                        <a:pt x="43" y="36"/>
                        <a:pt x="43" y="23"/>
                      </a:cubicBezTo>
                      <a:cubicBezTo>
                        <a:pt x="43" y="10"/>
                        <a:pt x="33" y="0"/>
                        <a:pt x="22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00"/>
                    <a:buFont typeface="Arial"/>
                    <a:buNone/>
                  </a:pPr>
                  <a:r>
                    <a:t/>
                  </a:r>
                  <a:endParaRPr b="0" i="0" sz="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41"/>
                <p:cNvSpPr/>
                <p:nvPr/>
              </p:nvSpPr>
              <p:spPr>
                <a:xfrm>
                  <a:off x="6276918" y="4704931"/>
                  <a:ext cx="442011" cy="654678"/>
                </a:xfrm>
                <a:custGeom>
                  <a:rect b="b" l="l" r="r" t="t"/>
                  <a:pathLst>
                    <a:path extrusionOk="0" h="199" w="134">
                      <a:moveTo>
                        <a:pt x="1" y="84"/>
                      </a:moveTo>
                      <a:cubicBezTo>
                        <a:pt x="10" y="36"/>
                        <a:pt x="10" y="36"/>
                        <a:pt x="10" y="36"/>
                      </a:cubicBezTo>
                      <a:cubicBezTo>
                        <a:pt x="11" y="33"/>
                        <a:pt x="13" y="30"/>
                        <a:pt x="15" y="29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1" y="2"/>
                        <a:pt x="62" y="2"/>
                        <a:pt x="62" y="2"/>
                      </a:cubicBezTo>
                      <a:cubicBezTo>
                        <a:pt x="62" y="2"/>
                        <a:pt x="62" y="2"/>
                        <a:pt x="62" y="1"/>
                      </a:cubicBezTo>
                      <a:cubicBezTo>
                        <a:pt x="62" y="1"/>
                        <a:pt x="63" y="1"/>
                        <a:pt x="63" y="1"/>
                      </a:cubicBezTo>
                      <a:cubicBezTo>
                        <a:pt x="63" y="1"/>
                        <a:pt x="63" y="1"/>
                        <a:pt x="63" y="1"/>
                      </a:cubicBezTo>
                      <a:cubicBezTo>
                        <a:pt x="63" y="1"/>
                        <a:pt x="64" y="1"/>
                        <a:pt x="64" y="1"/>
                      </a:cubicBezTo>
                      <a:cubicBezTo>
                        <a:pt x="64" y="1"/>
                        <a:pt x="64" y="1"/>
                        <a:pt x="64" y="1"/>
                      </a:cubicBezTo>
                      <a:cubicBezTo>
                        <a:pt x="64" y="1"/>
                        <a:pt x="65" y="1"/>
                        <a:pt x="65" y="1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6" y="0"/>
                        <a:pt x="6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8" y="0"/>
                        <a:pt x="6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92" y="9"/>
                        <a:pt x="92" y="9"/>
                        <a:pt x="92" y="9"/>
                      </a:cubicBezTo>
                      <a:cubicBezTo>
                        <a:pt x="97" y="10"/>
                        <a:pt x="100" y="16"/>
                        <a:pt x="99" y="21"/>
                      </a:cubicBezTo>
                      <a:cubicBezTo>
                        <a:pt x="92" y="89"/>
                        <a:pt x="92" y="89"/>
                        <a:pt x="92" y="89"/>
                      </a:cubicBezTo>
                      <a:cubicBezTo>
                        <a:pt x="92" y="89"/>
                        <a:pt x="92" y="90"/>
                        <a:pt x="92" y="90"/>
                      </a:cubicBezTo>
                      <a:cubicBezTo>
                        <a:pt x="129" y="113"/>
                        <a:pt x="129" y="113"/>
                        <a:pt x="129" y="113"/>
                      </a:cubicBezTo>
                      <a:cubicBezTo>
                        <a:pt x="132" y="115"/>
                        <a:pt x="134" y="119"/>
                        <a:pt x="134" y="123"/>
                      </a:cubicBezTo>
                      <a:cubicBezTo>
                        <a:pt x="127" y="188"/>
                        <a:pt x="127" y="188"/>
                        <a:pt x="127" y="188"/>
                      </a:cubicBezTo>
                      <a:cubicBezTo>
                        <a:pt x="127" y="194"/>
                        <a:pt x="122" y="199"/>
                        <a:pt x="116" y="199"/>
                      </a:cubicBezTo>
                      <a:cubicBezTo>
                        <a:pt x="110" y="199"/>
                        <a:pt x="105" y="194"/>
                        <a:pt x="105" y="187"/>
                      </a:cubicBezTo>
                      <a:cubicBezTo>
                        <a:pt x="112" y="130"/>
                        <a:pt x="112" y="130"/>
                        <a:pt x="112" y="130"/>
                      </a:cubicBezTo>
                      <a:cubicBezTo>
                        <a:pt x="56" y="96"/>
                        <a:pt x="56" y="96"/>
                        <a:pt x="56" y="96"/>
                      </a:cubicBezTo>
                      <a:cubicBezTo>
                        <a:pt x="55" y="96"/>
                        <a:pt x="55" y="95"/>
                        <a:pt x="55" y="95"/>
                      </a:cubicBezTo>
                      <a:cubicBezTo>
                        <a:pt x="55" y="95"/>
                        <a:pt x="55" y="95"/>
                        <a:pt x="55" y="95"/>
                      </a:cubicBezTo>
                      <a:cubicBezTo>
                        <a:pt x="54" y="95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5"/>
                      </a:cubicBezTo>
                      <a:cubicBezTo>
                        <a:pt x="54" y="94"/>
                        <a:pt x="53" y="94"/>
                        <a:pt x="53" y="94"/>
                      </a:cubicBezTo>
                      <a:cubicBezTo>
                        <a:pt x="53" y="94"/>
                        <a:pt x="53" y="94"/>
                        <a:pt x="53" y="94"/>
                      </a:cubicBezTo>
                      <a:cubicBezTo>
                        <a:pt x="53" y="93"/>
                        <a:pt x="53" y="93"/>
                        <a:pt x="52" y="93"/>
                      </a:cubicBezTo>
                      <a:cubicBezTo>
                        <a:pt x="52" y="93"/>
                        <a:pt x="52" y="93"/>
                        <a:pt x="52" y="93"/>
                      </a:cubicBezTo>
                      <a:cubicBezTo>
                        <a:pt x="52" y="93"/>
                        <a:pt x="52" y="93"/>
                        <a:pt x="52" y="93"/>
                      </a:cubicBezTo>
                      <a:cubicBezTo>
                        <a:pt x="52" y="92"/>
                        <a:pt x="51" y="91"/>
                        <a:pt x="51" y="90"/>
                      </a:cubicBezTo>
                      <a:cubicBezTo>
                        <a:pt x="51" y="90"/>
                        <a:pt x="51" y="90"/>
                        <a:pt x="51" y="90"/>
                      </a:cubicBezTo>
                      <a:cubicBezTo>
                        <a:pt x="51" y="89"/>
                        <a:pt x="50" y="89"/>
                        <a:pt x="50" y="89"/>
                      </a:cubicBezTo>
                      <a:cubicBezTo>
                        <a:pt x="50" y="89"/>
                        <a:pt x="50" y="89"/>
                        <a:pt x="50" y="89"/>
                      </a:cubicBezTo>
                      <a:cubicBezTo>
                        <a:pt x="50" y="88"/>
                        <a:pt x="50" y="88"/>
                        <a:pt x="50" y="88"/>
                      </a:cubicBezTo>
                      <a:cubicBezTo>
                        <a:pt x="50" y="88"/>
                        <a:pt x="50" y="88"/>
                        <a:pt x="50" y="87"/>
                      </a:cubicBezTo>
                      <a:cubicBezTo>
                        <a:pt x="50" y="87"/>
                        <a:pt x="50" y="87"/>
                        <a:pt x="50" y="87"/>
                      </a:cubicBezTo>
                      <a:cubicBezTo>
                        <a:pt x="50" y="86"/>
                        <a:pt x="50" y="86"/>
                        <a:pt x="50" y="86"/>
                      </a:cubicBezTo>
                      <a:cubicBezTo>
                        <a:pt x="50" y="86"/>
                        <a:pt x="50" y="86"/>
                        <a:pt x="50" y="85"/>
                      </a:cubicBezTo>
                      <a:cubicBezTo>
                        <a:pt x="50" y="85"/>
                        <a:pt x="50" y="85"/>
                        <a:pt x="50" y="85"/>
                      </a:cubicBezTo>
                      <a:cubicBezTo>
                        <a:pt x="50" y="85"/>
                        <a:pt x="50" y="85"/>
                        <a:pt x="5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31" y="46"/>
                        <a:pt x="31" y="46"/>
                        <a:pt x="31" y="46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21" y="95"/>
                        <a:pt x="15" y="99"/>
                        <a:pt x="10" y="98"/>
                      </a:cubicBezTo>
                      <a:cubicBezTo>
                        <a:pt x="4" y="96"/>
                        <a:pt x="0" y="90"/>
                        <a:pt x="1" y="84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41"/>
                <p:cNvSpPr/>
                <p:nvPr/>
              </p:nvSpPr>
              <p:spPr>
                <a:xfrm>
                  <a:off x="6389505" y="5039915"/>
                  <a:ext cx="132047" cy="476761"/>
                </a:xfrm>
                <a:custGeom>
                  <a:rect b="b" l="l" r="r" t="t"/>
                  <a:pathLst>
                    <a:path extrusionOk="0" h="145" w="40">
                      <a:moveTo>
                        <a:pt x="1" y="131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20" y="0"/>
                        <a:pt x="20" y="0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23" y="135"/>
                        <a:pt x="23" y="135"/>
                        <a:pt x="23" y="135"/>
                      </a:cubicBezTo>
                      <a:cubicBezTo>
                        <a:pt x="22" y="141"/>
                        <a:pt x="16" y="145"/>
                        <a:pt x="10" y="144"/>
                      </a:cubicBezTo>
                      <a:cubicBezTo>
                        <a:pt x="4" y="143"/>
                        <a:pt x="0" y="137"/>
                        <a:pt x="1" y="131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41"/>
                <p:cNvSpPr/>
                <p:nvPr/>
              </p:nvSpPr>
              <p:spPr>
                <a:xfrm>
                  <a:off x="6603561" y="4849489"/>
                  <a:ext cx="125098" cy="141777"/>
                </a:xfrm>
                <a:custGeom>
                  <a:rect b="b" l="l" r="r" t="t"/>
                  <a:pathLst>
                    <a:path extrusionOk="0" h="43" w="38">
                      <a:moveTo>
                        <a:pt x="3" y="0"/>
                      </a:move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7" y="23"/>
                        <a:pt x="38" y="30"/>
                        <a:pt x="35" y="36"/>
                      </a:cubicBezTo>
                      <a:cubicBezTo>
                        <a:pt x="32" y="41"/>
                        <a:pt x="25" y="43"/>
                        <a:pt x="20" y="39"/>
                      </a:cubicBezTo>
                      <a:cubicBezTo>
                        <a:pt x="0" y="25"/>
                        <a:pt x="0" y="25"/>
                        <a:pt x="0" y="25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500"/>
                    <a:buFont typeface="Arial"/>
                    <a:buNone/>
                  </a:pPr>
                  <a:r>
                    <a:t/>
                  </a:r>
                  <a:endParaRPr b="0" i="0" sz="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06" name="Google Shape;1006;p41"/>
              <p:cNvSpPr/>
              <p:nvPr/>
            </p:nvSpPr>
            <p:spPr>
              <a:xfrm>
                <a:off x="5190313" y="2144455"/>
                <a:ext cx="1883859" cy="1996891"/>
              </a:xfrm>
              <a:custGeom>
                <a:rect b="b" l="l" r="r" t="t"/>
                <a:pathLst>
                  <a:path extrusionOk="0" h="650" w="613">
                    <a:moveTo>
                      <a:pt x="148" y="648"/>
                    </a:moveTo>
                    <a:cubicBezTo>
                      <a:pt x="133" y="631"/>
                      <a:pt x="119" y="613"/>
                      <a:pt x="108" y="594"/>
                    </a:cubicBezTo>
                    <a:cubicBezTo>
                      <a:pt x="0" y="418"/>
                      <a:pt x="56" y="187"/>
                      <a:pt x="233" y="80"/>
                    </a:cubicBezTo>
                    <a:cubicBezTo>
                      <a:pt x="274" y="55"/>
                      <a:pt x="319" y="38"/>
                      <a:pt x="366" y="30"/>
                    </a:cubicBezTo>
                    <a:cubicBezTo>
                      <a:pt x="422" y="21"/>
                      <a:pt x="479" y="25"/>
                      <a:pt x="534" y="41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613" y="81"/>
                      <a:pt x="613" y="81"/>
                      <a:pt x="613" y="81"/>
                    </a:cubicBezTo>
                    <a:cubicBezTo>
                      <a:pt x="512" y="95"/>
                      <a:pt x="512" y="95"/>
                      <a:pt x="512" y="95"/>
                    </a:cubicBezTo>
                    <a:cubicBezTo>
                      <a:pt x="529" y="51"/>
                      <a:pt x="529" y="51"/>
                      <a:pt x="529" y="51"/>
                    </a:cubicBezTo>
                    <a:cubicBezTo>
                      <a:pt x="477" y="36"/>
                      <a:pt x="421" y="33"/>
                      <a:pt x="368" y="42"/>
                    </a:cubicBezTo>
                    <a:cubicBezTo>
                      <a:pt x="322" y="49"/>
                      <a:pt x="279" y="65"/>
                      <a:pt x="239" y="90"/>
                    </a:cubicBezTo>
                    <a:cubicBezTo>
                      <a:pt x="156" y="140"/>
                      <a:pt x="98" y="220"/>
                      <a:pt x="75" y="314"/>
                    </a:cubicBezTo>
                    <a:cubicBezTo>
                      <a:pt x="52" y="408"/>
                      <a:pt x="67" y="505"/>
                      <a:pt x="118" y="588"/>
                    </a:cubicBezTo>
                    <a:cubicBezTo>
                      <a:pt x="129" y="607"/>
                      <a:pt x="142" y="624"/>
                      <a:pt x="156" y="641"/>
                    </a:cubicBezTo>
                    <a:cubicBezTo>
                      <a:pt x="158" y="642"/>
                      <a:pt x="158" y="642"/>
                      <a:pt x="158" y="642"/>
                    </a:cubicBezTo>
                    <a:cubicBezTo>
                      <a:pt x="149" y="650"/>
                      <a:pt x="149" y="650"/>
                      <a:pt x="149" y="650"/>
                    </a:cubicBezTo>
                    <a:lnTo>
                      <a:pt x="148" y="6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3338932" y="6238274"/>
                <a:ext cx="1500591" cy="619726"/>
              </a:xfrm>
              <a:custGeom>
                <a:rect b="b" l="l" r="r" t="t"/>
                <a:pathLst>
                  <a:path extrusionOk="0" h="202" w="488">
                    <a:moveTo>
                      <a:pt x="485" y="0"/>
                    </a:moveTo>
                    <a:cubicBezTo>
                      <a:pt x="249" y="6"/>
                      <a:pt x="249" y="6"/>
                      <a:pt x="249" y="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9" y="202"/>
                      <a:pt x="9" y="202"/>
                      <a:pt x="9" y="202"/>
                    </a:cubicBezTo>
                    <a:cubicBezTo>
                      <a:pt x="254" y="28"/>
                      <a:pt x="254" y="28"/>
                      <a:pt x="254" y="28"/>
                    </a:cubicBezTo>
                    <a:cubicBezTo>
                      <a:pt x="488" y="21"/>
                      <a:pt x="488" y="21"/>
                      <a:pt x="488" y="21"/>
                    </a:cubicBezTo>
                    <a:cubicBezTo>
                      <a:pt x="487" y="14"/>
                      <a:pt x="486" y="7"/>
                      <a:pt x="485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5190313" y="4553196"/>
                <a:ext cx="1008189" cy="1494095"/>
              </a:xfrm>
              <a:custGeom>
                <a:rect b="b" l="l" r="r" t="t"/>
                <a:pathLst>
                  <a:path extrusionOk="0" h="486" w="328">
                    <a:moveTo>
                      <a:pt x="244" y="6"/>
                    </a:moveTo>
                    <a:cubicBezTo>
                      <a:pt x="303" y="218"/>
                      <a:pt x="303" y="218"/>
                      <a:pt x="303" y="218"/>
                    </a:cubicBezTo>
                    <a:cubicBezTo>
                      <a:pt x="48" y="373"/>
                      <a:pt x="48" y="373"/>
                      <a:pt x="48" y="373"/>
                    </a:cubicBezTo>
                    <a:cubicBezTo>
                      <a:pt x="0" y="472"/>
                      <a:pt x="0" y="472"/>
                      <a:pt x="0" y="472"/>
                    </a:cubicBezTo>
                    <a:cubicBezTo>
                      <a:pt x="6" y="476"/>
                      <a:pt x="12" y="480"/>
                      <a:pt x="17" y="486"/>
                    </a:cubicBezTo>
                    <a:cubicBezTo>
                      <a:pt x="65" y="388"/>
                      <a:pt x="65" y="388"/>
                      <a:pt x="65" y="388"/>
                    </a:cubicBezTo>
                    <a:cubicBezTo>
                      <a:pt x="328" y="228"/>
                      <a:pt x="328" y="228"/>
                      <a:pt x="328" y="228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58" y="3"/>
                      <a:pt x="251" y="5"/>
                      <a:pt x="244" y="6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6065982" y="2810952"/>
                <a:ext cx="1278425" cy="1392756"/>
              </a:xfrm>
              <a:custGeom>
                <a:rect b="b" l="l" r="r" t="t"/>
                <a:pathLst>
                  <a:path extrusionOk="0" h="453" w="416">
                    <a:moveTo>
                      <a:pt x="403" y="1"/>
                    </a:moveTo>
                    <a:cubicBezTo>
                      <a:pt x="400" y="1"/>
                      <a:pt x="397" y="1"/>
                      <a:pt x="395" y="1"/>
                    </a:cubicBezTo>
                    <a:cubicBezTo>
                      <a:pt x="395" y="187"/>
                      <a:pt x="395" y="187"/>
                      <a:pt x="395" y="187"/>
                    </a:cubicBezTo>
                    <a:cubicBezTo>
                      <a:pt x="0" y="435"/>
                      <a:pt x="0" y="435"/>
                      <a:pt x="0" y="435"/>
                    </a:cubicBezTo>
                    <a:cubicBezTo>
                      <a:pt x="5" y="440"/>
                      <a:pt x="9" y="446"/>
                      <a:pt x="12" y="453"/>
                    </a:cubicBezTo>
                    <a:cubicBezTo>
                      <a:pt x="416" y="199"/>
                      <a:pt x="416" y="199"/>
                      <a:pt x="416" y="199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2" y="1"/>
                      <a:pt x="407" y="1"/>
                      <a:pt x="403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 rot="2540026">
                <a:off x="7688697" y="1028700"/>
                <a:ext cx="543071" cy="1559056"/>
              </a:xfrm>
              <a:custGeom>
                <a:rect b="b" l="l" r="r" t="t"/>
                <a:pathLst>
                  <a:path extrusionOk="0" h="507" w="177">
                    <a:moveTo>
                      <a:pt x="156" y="0"/>
                    </a:moveTo>
                    <a:cubicBezTo>
                      <a:pt x="156" y="364"/>
                      <a:pt x="156" y="364"/>
                      <a:pt x="156" y="364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5" y="495"/>
                      <a:pt x="10" y="501"/>
                      <a:pt x="13" y="507"/>
                    </a:cubicBezTo>
                    <a:cubicBezTo>
                      <a:pt x="177" y="374"/>
                      <a:pt x="177" y="374"/>
                      <a:pt x="177" y="374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687911" y="4129653"/>
                <a:ext cx="409252" cy="409254"/>
              </a:xfrm>
              <a:custGeom>
                <a:rect b="b" l="l" r="r" t="t"/>
                <a:pathLst>
                  <a:path extrusionOk="0" h="133" w="133">
                    <a:moveTo>
                      <a:pt x="66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3"/>
                      <a:pt x="29" y="133"/>
                      <a:pt x="66" y="133"/>
                    </a:cubicBezTo>
                    <a:cubicBezTo>
                      <a:pt x="103" y="133"/>
                      <a:pt x="133" y="103"/>
                      <a:pt x="133" y="66"/>
                    </a:cubicBezTo>
                    <a:cubicBezTo>
                      <a:pt x="133" y="30"/>
                      <a:pt x="103" y="0"/>
                      <a:pt x="66" y="0"/>
                    </a:cubicBezTo>
                    <a:close/>
                    <a:moveTo>
                      <a:pt x="110" y="76"/>
                    </a:move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110" y="57"/>
                      <a:pt x="110" y="57"/>
                      <a:pt x="110" y="57"/>
                    </a:cubicBezTo>
                    <a:lnTo>
                      <a:pt x="110" y="76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4866808" y="6016109"/>
                <a:ext cx="406653" cy="409254"/>
              </a:xfrm>
              <a:custGeom>
                <a:rect b="b" l="l" r="r" t="t"/>
                <a:pathLst>
                  <a:path extrusionOk="0" h="133" w="132">
                    <a:moveTo>
                      <a:pt x="66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3"/>
                      <a:pt x="29" y="133"/>
                      <a:pt x="66" y="133"/>
                    </a:cubicBezTo>
                    <a:cubicBezTo>
                      <a:pt x="103" y="133"/>
                      <a:pt x="132" y="103"/>
                      <a:pt x="132" y="66"/>
                    </a:cubicBezTo>
                    <a:cubicBezTo>
                      <a:pt x="132" y="30"/>
                      <a:pt x="103" y="0"/>
                      <a:pt x="66" y="0"/>
                    </a:cubicBezTo>
                    <a:close/>
                    <a:moveTo>
                      <a:pt x="110" y="76"/>
                    </a:move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6" y="76"/>
                      <a:pt x="56" y="76"/>
                      <a:pt x="56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110" y="57"/>
                      <a:pt x="110" y="57"/>
                      <a:pt x="110" y="57"/>
                    </a:cubicBezTo>
                    <a:lnTo>
                      <a:pt x="110" y="76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7107952" y="2369219"/>
                <a:ext cx="409252" cy="405355"/>
              </a:xfrm>
              <a:custGeom>
                <a:rect b="b" l="l" r="r" t="t"/>
                <a:pathLst>
                  <a:path extrusionOk="0" h="132" w="133">
                    <a:moveTo>
                      <a:pt x="66" y="0"/>
                    </a:move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2"/>
                      <a:pt x="66" y="132"/>
                    </a:cubicBezTo>
                    <a:cubicBezTo>
                      <a:pt x="103" y="132"/>
                      <a:pt x="133" y="103"/>
                      <a:pt x="133" y="66"/>
                    </a:cubicBezTo>
                    <a:cubicBezTo>
                      <a:pt x="133" y="29"/>
                      <a:pt x="103" y="0"/>
                      <a:pt x="66" y="0"/>
                    </a:cubicBezTo>
                    <a:close/>
                    <a:moveTo>
                      <a:pt x="111" y="75"/>
                    </a:move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111" y="56"/>
                      <a:pt x="111" y="56"/>
                      <a:pt x="111" y="56"/>
                    </a:cubicBezTo>
                    <a:lnTo>
                      <a:pt x="111" y="75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 rot="2273136">
                <a:off x="8432123" y="1167110"/>
                <a:ext cx="420945" cy="479410"/>
              </a:xfrm>
              <a:custGeom>
                <a:rect b="b" l="l" r="r" t="t"/>
                <a:pathLst>
                  <a:path extrusionOk="0" h="369" w="324">
                    <a:moveTo>
                      <a:pt x="0" y="369"/>
                    </a:moveTo>
                    <a:lnTo>
                      <a:pt x="163" y="0"/>
                    </a:lnTo>
                    <a:lnTo>
                      <a:pt x="324" y="364"/>
                    </a:lnTo>
                    <a:lnTo>
                      <a:pt x="0" y="369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5" name="Google Shape;1015;p41"/>
            <p:cNvSpPr txBox="1"/>
            <p:nvPr/>
          </p:nvSpPr>
          <p:spPr>
            <a:xfrm>
              <a:off x="8812513" y="1345163"/>
              <a:ext cx="2707974" cy="44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8812513" y="1786969"/>
              <a:ext cx="2707974" cy="699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1"/>
            <p:cNvSpPr txBox="1"/>
            <p:nvPr/>
          </p:nvSpPr>
          <p:spPr>
            <a:xfrm>
              <a:off x="7422802" y="2959842"/>
              <a:ext cx="4097685" cy="44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7422802" y="3401648"/>
              <a:ext cx="4097685" cy="699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1"/>
            <p:cNvSpPr txBox="1"/>
            <p:nvPr/>
          </p:nvSpPr>
          <p:spPr>
            <a:xfrm>
              <a:off x="6271258" y="4671354"/>
              <a:ext cx="5249229" cy="44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271258" y="5113160"/>
              <a:ext cx="5249229" cy="699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1"/>
            <p:cNvSpPr txBox="1"/>
            <p:nvPr/>
          </p:nvSpPr>
          <p:spPr>
            <a:xfrm>
              <a:off x="671513" y="5006282"/>
              <a:ext cx="2963637" cy="44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71513" y="5448088"/>
              <a:ext cx="2963637" cy="699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Supporting text here.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1"/>
            <p:cNvSpPr txBox="1"/>
            <p:nvPr/>
          </p:nvSpPr>
          <p:spPr>
            <a:xfrm>
              <a:off x="673100" y="1787646"/>
              <a:ext cx="3348484" cy="44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73100" y="2229452"/>
              <a:ext cx="3348484" cy="866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5" name="Google Shape;1025;p41"/>
            <p:cNvCxnSpPr/>
            <p:nvPr/>
          </p:nvCxnSpPr>
          <p:spPr>
            <a:xfrm>
              <a:off x="812800" y="3276600"/>
              <a:ext cx="4377513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2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31" name="Google Shape;1031;p42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1032" name="Google Shape;1032;p42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033" name="Google Shape;1033;p42" title="iSlide™ 版权声明  COPYRIGHT NOTICE"/>
          <p:cNvGrpSpPr/>
          <p:nvPr/>
        </p:nvGrpSpPr>
        <p:grpSpPr>
          <a:xfrm>
            <a:off x="673100" y="-106544"/>
            <a:ext cx="11518900" cy="6964544"/>
            <a:chOff x="673100" y="-106544"/>
            <a:chExt cx="11518900" cy="6964544"/>
          </a:xfrm>
        </p:grpSpPr>
        <p:sp>
          <p:nvSpPr>
            <p:cNvPr id="1034" name="Google Shape;1034;p42"/>
            <p:cNvSpPr/>
            <p:nvPr/>
          </p:nvSpPr>
          <p:spPr>
            <a:xfrm flipH="1">
              <a:off x="9120336" y="-106544"/>
              <a:ext cx="1267851" cy="6962160"/>
            </a:xfrm>
            <a:prstGeom prst="rtTriangle">
              <a:avLst/>
            </a:prstGeom>
            <a:solidFill>
              <a:srgbClr val="A1D1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2"/>
            <p:cNvSpPr/>
            <p:nvPr/>
          </p:nvSpPr>
          <p:spPr>
            <a:xfrm flipH="1">
              <a:off x="9280181" y="-104160"/>
              <a:ext cx="1108007" cy="696216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9465678" y="0"/>
              <a:ext cx="2726322" cy="6858000"/>
            </a:xfrm>
            <a:custGeom>
              <a:rect b="b" l="l" r="r" t="t"/>
              <a:pathLst>
                <a:path extrusionOk="0" h="6858000" w="3119234">
                  <a:moveTo>
                    <a:pt x="1038007" y="0"/>
                  </a:moveTo>
                  <a:lnTo>
                    <a:pt x="3119234" y="0"/>
                  </a:lnTo>
                  <a:lnTo>
                    <a:pt x="3119234" y="6823552"/>
                  </a:lnTo>
                  <a:lnTo>
                    <a:pt x="3114020" y="6858000"/>
                  </a:lnTo>
                  <a:lnTo>
                    <a:pt x="0" y="685800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139367" r="-138076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7" name="Google Shape;1037;p42"/>
            <p:cNvCxnSpPr/>
            <p:nvPr/>
          </p:nvCxnSpPr>
          <p:spPr>
            <a:xfrm>
              <a:off x="2717129" y="4477402"/>
              <a:ext cx="0" cy="1038140"/>
            </a:xfrm>
            <a:prstGeom prst="straightConnector1">
              <a:avLst/>
            </a:prstGeom>
            <a:noFill/>
            <a:ln cap="rnd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8" name="Google Shape;1038;p42"/>
            <p:cNvCxnSpPr/>
            <p:nvPr/>
          </p:nvCxnSpPr>
          <p:spPr>
            <a:xfrm>
              <a:off x="4922062" y="4477402"/>
              <a:ext cx="0" cy="1038140"/>
            </a:xfrm>
            <a:prstGeom prst="straightConnector1">
              <a:avLst/>
            </a:prstGeom>
            <a:noFill/>
            <a:ln cap="rnd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9" name="Google Shape;1039;p42"/>
            <p:cNvCxnSpPr/>
            <p:nvPr/>
          </p:nvCxnSpPr>
          <p:spPr>
            <a:xfrm>
              <a:off x="7126995" y="4477402"/>
              <a:ext cx="0" cy="1038140"/>
            </a:xfrm>
            <a:prstGeom prst="straightConnector1">
              <a:avLst/>
            </a:prstGeom>
            <a:noFill/>
            <a:ln cap="rnd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40" name="Google Shape;1040;p42"/>
            <p:cNvGrpSpPr/>
            <p:nvPr/>
          </p:nvGrpSpPr>
          <p:grpSpPr>
            <a:xfrm>
              <a:off x="2878033" y="3699000"/>
              <a:ext cx="1883125" cy="1803908"/>
              <a:chOff x="2958050" y="3817458"/>
              <a:chExt cx="1883125" cy="1803908"/>
            </a:xfrm>
          </p:grpSpPr>
          <p:grpSp>
            <p:nvGrpSpPr>
              <p:cNvPr id="1041" name="Google Shape;1041;p42"/>
              <p:cNvGrpSpPr/>
              <p:nvPr/>
            </p:nvGrpSpPr>
            <p:grpSpPr>
              <a:xfrm>
                <a:off x="3637919" y="3817458"/>
                <a:ext cx="511235" cy="511235"/>
                <a:chOff x="3637919" y="3817458"/>
                <a:chExt cx="511235" cy="511235"/>
              </a:xfrm>
            </p:grpSpPr>
            <p:sp>
              <p:nvSpPr>
                <p:cNvPr id="1042" name="Google Shape;1042;p42"/>
                <p:cNvSpPr/>
                <p:nvPr/>
              </p:nvSpPr>
              <p:spPr>
                <a:xfrm>
                  <a:off x="3637919" y="3817458"/>
                  <a:ext cx="511235" cy="51123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Google Shape;1043;p42"/>
                <p:cNvSpPr/>
                <p:nvPr/>
              </p:nvSpPr>
              <p:spPr>
                <a:xfrm>
                  <a:off x="3787220" y="3972164"/>
                  <a:ext cx="212636" cy="201825"/>
                </a:xfrm>
                <a:custGeom>
                  <a:rect b="b" l="l" r="r" t="t"/>
                  <a:pathLst>
                    <a:path extrusionOk="0" h="120000" w="120000">
                      <a:moveTo>
                        <a:pt x="119800" y="63664"/>
                      </a:moveTo>
                      <a:lnTo>
                        <a:pt x="119800" y="63664"/>
                      </a:lnTo>
                      <a:cubicBezTo>
                        <a:pt x="119800" y="66596"/>
                        <a:pt x="118405" y="69528"/>
                        <a:pt x="114219" y="69528"/>
                      </a:cubicBezTo>
                      <a:cubicBezTo>
                        <a:pt x="112823" y="69528"/>
                        <a:pt x="111428" y="68062"/>
                        <a:pt x="111428" y="68062"/>
                      </a:cubicBezTo>
                      <a:lnTo>
                        <a:pt x="111428" y="68062"/>
                      </a:lnTo>
                      <a:cubicBezTo>
                        <a:pt x="60598" y="14869"/>
                        <a:pt x="60598" y="14869"/>
                        <a:pt x="60598" y="14869"/>
                      </a:cubicBezTo>
                      <a:lnTo>
                        <a:pt x="60598" y="14869"/>
                      </a:lnTo>
                      <a:lnTo>
                        <a:pt x="60598" y="14869"/>
                      </a:lnTo>
                      <a:lnTo>
                        <a:pt x="60598" y="14869"/>
                      </a:lnTo>
                      <a:cubicBezTo>
                        <a:pt x="9966" y="68062"/>
                        <a:pt x="9966" y="68062"/>
                        <a:pt x="9966" y="68062"/>
                      </a:cubicBezTo>
                      <a:lnTo>
                        <a:pt x="9966" y="68062"/>
                      </a:lnTo>
                      <a:cubicBezTo>
                        <a:pt x="8571" y="68062"/>
                        <a:pt x="7176" y="69528"/>
                        <a:pt x="5780" y="69528"/>
                      </a:cubicBezTo>
                      <a:cubicBezTo>
                        <a:pt x="2990" y="69528"/>
                        <a:pt x="0" y="66596"/>
                        <a:pt x="0" y="63664"/>
                      </a:cubicBezTo>
                      <a:cubicBezTo>
                        <a:pt x="0" y="62198"/>
                        <a:pt x="0" y="60523"/>
                        <a:pt x="1395" y="59057"/>
                      </a:cubicBezTo>
                      <a:cubicBezTo>
                        <a:pt x="56411" y="1465"/>
                        <a:pt x="56411" y="1465"/>
                        <a:pt x="56411" y="1465"/>
                      </a:cubicBezTo>
                      <a:cubicBezTo>
                        <a:pt x="57807" y="0"/>
                        <a:pt x="59202" y="0"/>
                        <a:pt x="60598" y="0"/>
                      </a:cubicBez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cubicBezTo>
                        <a:pt x="61993" y="0"/>
                        <a:pt x="63388" y="1465"/>
                        <a:pt x="64784" y="1465"/>
                      </a:cubicBezTo>
                      <a:lnTo>
                        <a:pt x="64784" y="1465"/>
                      </a:lnTo>
                      <a:cubicBezTo>
                        <a:pt x="85913" y="25130"/>
                        <a:pt x="85913" y="25130"/>
                        <a:pt x="85913" y="25130"/>
                      </a:cubicBezTo>
                      <a:cubicBezTo>
                        <a:pt x="85913" y="19267"/>
                        <a:pt x="85913" y="19267"/>
                        <a:pt x="85913" y="19267"/>
                      </a:cubicBezTo>
                      <a:cubicBezTo>
                        <a:pt x="85913" y="16335"/>
                        <a:pt x="88903" y="13193"/>
                        <a:pt x="91694" y="13193"/>
                      </a:cubicBezTo>
                      <a:cubicBezTo>
                        <a:pt x="95880" y="13193"/>
                        <a:pt x="97275" y="16335"/>
                        <a:pt x="97275" y="19267"/>
                      </a:cubicBezTo>
                      <a:cubicBezTo>
                        <a:pt x="97275" y="36858"/>
                        <a:pt x="97275" y="36858"/>
                        <a:pt x="97275" y="36858"/>
                      </a:cubicBezTo>
                      <a:cubicBezTo>
                        <a:pt x="118405" y="59057"/>
                        <a:pt x="118405" y="59057"/>
                        <a:pt x="118405" y="59057"/>
                      </a:cubicBezTo>
                      <a:lnTo>
                        <a:pt x="118405" y="59057"/>
                      </a:lnTo>
                      <a:cubicBezTo>
                        <a:pt x="119800" y="60523"/>
                        <a:pt x="119800" y="62198"/>
                        <a:pt x="119800" y="63664"/>
                      </a:cubicBezTo>
                      <a:close/>
                      <a:moveTo>
                        <a:pt x="108438" y="72460"/>
                      </a:moveTo>
                      <a:lnTo>
                        <a:pt x="108438" y="72460"/>
                      </a:lnTo>
                      <a:cubicBezTo>
                        <a:pt x="108438" y="90261"/>
                        <a:pt x="108438" y="90261"/>
                        <a:pt x="108438" y="90261"/>
                      </a:cubicBezTo>
                      <a:cubicBezTo>
                        <a:pt x="108438" y="99057"/>
                        <a:pt x="108438" y="99057"/>
                        <a:pt x="108438" y="99057"/>
                      </a:cubicBezTo>
                      <a:cubicBezTo>
                        <a:pt x="108438" y="113926"/>
                        <a:pt x="108438" y="113926"/>
                        <a:pt x="108438" y="113926"/>
                      </a:cubicBezTo>
                      <a:cubicBezTo>
                        <a:pt x="108438" y="118324"/>
                        <a:pt x="107043" y="119790"/>
                        <a:pt x="102857" y="119790"/>
                      </a:cubicBezTo>
                      <a:cubicBezTo>
                        <a:pt x="91694" y="119790"/>
                        <a:pt x="91694" y="119790"/>
                        <a:pt x="91694" y="119790"/>
                      </a:cubicBezTo>
                      <a:cubicBezTo>
                        <a:pt x="91694" y="72460"/>
                        <a:pt x="91694" y="72460"/>
                        <a:pt x="91694" y="72460"/>
                      </a:cubicBezTo>
                      <a:cubicBezTo>
                        <a:pt x="69169" y="72460"/>
                        <a:pt x="69169" y="72460"/>
                        <a:pt x="69169" y="72460"/>
                      </a:cubicBezTo>
                      <a:cubicBezTo>
                        <a:pt x="69169" y="119790"/>
                        <a:pt x="69169" y="119790"/>
                        <a:pt x="69169" y="119790"/>
                      </a:cubicBezTo>
                      <a:cubicBezTo>
                        <a:pt x="16943" y="119790"/>
                        <a:pt x="16943" y="119790"/>
                        <a:pt x="16943" y="119790"/>
                      </a:cubicBezTo>
                      <a:cubicBezTo>
                        <a:pt x="14152" y="119790"/>
                        <a:pt x="11362" y="118324"/>
                        <a:pt x="11362" y="113926"/>
                      </a:cubicBezTo>
                      <a:cubicBezTo>
                        <a:pt x="11362" y="99057"/>
                        <a:pt x="11362" y="99057"/>
                        <a:pt x="11362" y="99057"/>
                      </a:cubicBezTo>
                      <a:cubicBezTo>
                        <a:pt x="11362" y="90261"/>
                        <a:pt x="11362" y="90261"/>
                        <a:pt x="11362" y="90261"/>
                      </a:cubicBezTo>
                      <a:cubicBezTo>
                        <a:pt x="11362" y="72460"/>
                        <a:pt x="11362" y="72460"/>
                        <a:pt x="11362" y="72460"/>
                      </a:cubicBezTo>
                      <a:cubicBezTo>
                        <a:pt x="60598" y="22198"/>
                        <a:pt x="60598" y="22198"/>
                        <a:pt x="60598" y="22198"/>
                      </a:cubicBezTo>
                      <a:lnTo>
                        <a:pt x="108438" y="72460"/>
                      </a:lnTo>
                      <a:close/>
                      <a:moveTo>
                        <a:pt x="50830" y="72460"/>
                      </a:moveTo>
                      <a:lnTo>
                        <a:pt x="50830" y="72460"/>
                      </a:lnTo>
                      <a:cubicBezTo>
                        <a:pt x="28305" y="72460"/>
                        <a:pt x="28305" y="72460"/>
                        <a:pt x="28305" y="72460"/>
                      </a:cubicBezTo>
                      <a:cubicBezTo>
                        <a:pt x="28305" y="96125"/>
                        <a:pt x="28305" y="96125"/>
                        <a:pt x="28305" y="96125"/>
                      </a:cubicBezTo>
                      <a:cubicBezTo>
                        <a:pt x="50830" y="96125"/>
                        <a:pt x="50830" y="96125"/>
                        <a:pt x="50830" y="96125"/>
                      </a:cubicBezTo>
                      <a:lnTo>
                        <a:pt x="50830" y="724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44" name="Google Shape;1044;p42"/>
              <p:cNvGrpSpPr/>
              <p:nvPr/>
            </p:nvGrpSpPr>
            <p:grpSpPr>
              <a:xfrm>
                <a:off x="2958050" y="4475168"/>
                <a:ext cx="1883125" cy="1146198"/>
                <a:chOff x="2958050" y="4475168"/>
                <a:chExt cx="1883125" cy="1146198"/>
              </a:xfrm>
            </p:grpSpPr>
            <p:sp>
              <p:nvSpPr>
                <p:cNvPr id="1045" name="Google Shape;1045;p42"/>
                <p:cNvSpPr/>
                <p:nvPr/>
              </p:nvSpPr>
              <p:spPr>
                <a:xfrm>
                  <a:off x="2958050" y="4869658"/>
                  <a:ext cx="1883125" cy="7517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Copy paste fonts.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Choose the only option to retain text.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42"/>
                <p:cNvSpPr txBox="1"/>
                <p:nvPr/>
              </p:nvSpPr>
              <p:spPr>
                <a:xfrm>
                  <a:off x="2958050" y="4475168"/>
                  <a:ext cx="1883125" cy="3804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 here</a:t>
                  </a:r>
                  <a:endParaRPr b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47" name="Google Shape;1047;p42"/>
            <p:cNvGrpSpPr/>
            <p:nvPr/>
          </p:nvGrpSpPr>
          <p:grpSpPr>
            <a:xfrm>
              <a:off x="5082966" y="3699000"/>
              <a:ext cx="1883125" cy="1803908"/>
              <a:chOff x="4836000" y="3817458"/>
              <a:chExt cx="1883125" cy="1803908"/>
            </a:xfrm>
          </p:grpSpPr>
          <p:grpSp>
            <p:nvGrpSpPr>
              <p:cNvPr id="1048" name="Google Shape;1048;p42"/>
              <p:cNvGrpSpPr/>
              <p:nvPr/>
            </p:nvGrpSpPr>
            <p:grpSpPr>
              <a:xfrm>
                <a:off x="5508890" y="3817458"/>
                <a:ext cx="511235" cy="511235"/>
                <a:chOff x="5508890" y="3817458"/>
                <a:chExt cx="511235" cy="511235"/>
              </a:xfrm>
            </p:grpSpPr>
            <p:sp>
              <p:nvSpPr>
                <p:cNvPr id="1049" name="Google Shape;1049;p42"/>
                <p:cNvSpPr/>
                <p:nvPr/>
              </p:nvSpPr>
              <p:spPr>
                <a:xfrm>
                  <a:off x="5508890" y="3817458"/>
                  <a:ext cx="511235" cy="51123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0" name="Google Shape;1050;p42"/>
                <p:cNvSpPr/>
                <p:nvPr/>
              </p:nvSpPr>
              <p:spPr>
                <a:xfrm>
                  <a:off x="5658191" y="3972164"/>
                  <a:ext cx="212636" cy="201825"/>
                </a:xfrm>
                <a:custGeom>
                  <a:rect b="b" l="l" r="r" t="t"/>
                  <a:pathLst>
                    <a:path extrusionOk="0" h="120000" w="120000">
                      <a:moveTo>
                        <a:pt x="119800" y="63664"/>
                      </a:moveTo>
                      <a:lnTo>
                        <a:pt x="119800" y="63664"/>
                      </a:lnTo>
                      <a:cubicBezTo>
                        <a:pt x="119800" y="66596"/>
                        <a:pt x="118405" y="69528"/>
                        <a:pt x="114219" y="69528"/>
                      </a:cubicBezTo>
                      <a:cubicBezTo>
                        <a:pt x="112823" y="69528"/>
                        <a:pt x="111428" y="68062"/>
                        <a:pt x="111428" y="68062"/>
                      </a:cubicBezTo>
                      <a:lnTo>
                        <a:pt x="111428" y="68062"/>
                      </a:lnTo>
                      <a:cubicBezTo>
                        <a:pt x="60598" y="14869"/>
                        <a:pt x="60598" y="14869"/>
                        <a:pt x="60598" y="14869"/>
                      </a:cubicBezTo>
                      <a:lnTo>
                        <a:pt x="60598" y="14869"/>
                      </a:lnTo>
                      <a:lnTo>
                        <a:pt x="60598" y="14869"/>
                      </a:lnTo>
                      <a:lnTo>
                        <a:pt x="60598" y="14869"/>
                      </a:lnTo>
                      <a:cubicBezTo>
                        <a:pt x="9966" y="68062"/>
                        <a:pt x="9966" y="68062"/>
                        <a:pt x="9966" y="68062"/>
                      </a:cubicBezTo>
                      <a:lnTo>
                        <a:pt x="9966" y="68062"/>
                      </a:lnTo>
                      <a:cubicBezTo>
                        <a:pt x="8571" y="68062"/>
                        <a:pt x="7176" y="69528"/>
                        <a:pt x="5780" y="69528"/>
                      </a:cubicBezTo>
                      <a:cubicBezTo>
                        <a:pt x="2990" y="69528"/>
                        <a:pt x="0" y="66596"/>
                        <a:pt x="0" y="63664"/>
                      </a:cubicBezTo>
                      <a:cubicBezTo>
                        <a:pt x="0" y="62198"/>
                        <a:pt x="0" y="60523"/>
                        <a:pt x="1395" y="59057"/>
                      </a:cubicBezTo>
                      <a:cubicBezTo>
                        <a:pt x="56411" y="1465"/>
                        <a:pt x="56411" y="1465"/>
                        <a:pt x="56411" y="1465"/>
                      </a:cubicBezTo>
                      <a:cubicBezTo>
                        <a:pt x="57807" y="0"/>
                        <a:pt x="59202" y="0"/>
                        <a:pt x="60598" y="0"/>
                      </a:cubicBez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cubicBezTo>
                        <a:pt x="61993" y="0"/>
                        <a:pt x="63388" y="1465"/>
                        <a:pt x="64784" y="1465"/>
                      </a:cubicBezTo>
                      <a:lnTo>
                        <a:pt x="64784" y="1465"/>
                      </a:lnTo>
                      <a:cubicBezTo>
                        <a:pt x="85913" y="25130"/>
                        <a:pt x="85913" y="25130"/>
                        <a:pt x="85913" y="25130"/>
                      </a:cubicBezTo>
                      <a:cubicBezTo>
                        <a:pt x="85913" y="19267"/>
                        <a:pt x="85913" y="19267"/>
                        <a:pt x="85913" y="19267"/>
                      </a:cubicBezTo>
                      <a:cubicBezTo>
                        <a:pt x="85913" y="16335"/>
                        <a:pt x="88903" y="13193"/>
                        <a:pt x="91694" y="13193"/>
                      </a:cubicBezTo>
                      <a:cubicBezTo>
                        <a:pt x="95880" y="13193"/>
                        <a:pt x="97275" y="16335"/>
                        <a:pt x="97275" y="19267"/>
                      </a:cubicBezTo>
                      <a:cubicBezTo>
                        <a:pt x="97275" y="36858"/>
                        <a:pt x="97275" y="36858"/>
                        <a:pt x="97275" y="36858"/>
                      </a:cubicBezTo>
                      <a:cubicBezTo>
                        <a:pt x="118405" y="59057"/>
                        <a:pt x="118405" y="59057"/>
                        <a:pt x="118405" y="59057"/>
                      </a:cubicBezTo>
                      <a:lnTo>
                        <a:pt x="118405" y="59057"/>
                      </a:lnTo>
                      <a:cubicBezTo>
                        <a:pt x="119800" y="60523"/>
                        <a:pt x="119800" y="62198"/>
                        <a:pt x="119800" y="63664"/>
                      </a:cubicBezTo>
                      <a:close/>
                      <a:moveTo>
                        <a:pt x="108438" y="72460"/>
                      </a:moveTo>
                      <a:lnTo>
                        <a:pt x="108438" y="72460"/>
                      </a:lnTo>
                      <a:cubicBezTo>
                        <a:pt x="108438" y="90261"/>
                        <a:pt x="108438" y="90261"/>
                        <a:pt x="108438" y="90261"/>
                      </a:cubicBezTo>
                      <a:cubicBezTo>
                        <a:pt x="108438" y="99057"/>
                        <a:pt x="108438" y="99057"/>
                        <a:pt x="108438" y="99057"/>
                      </a:cubicBezTo>
                      <a:cubicBezTo>
                        <a:pt x="108438" y="113926"/>
                        <a:pt x="108438" y="113926"/>
                        <a:pt x="108438" y="113926"/>
                      </a:cubicBezTo>
                      <a:cubicBezTo>
                        <a:pt x="108438" y="118324"/>
                        <a:pt x="107043" y="119790"/>
                        <a:pt x="102857" y="119790"/>
                      </a:cubicBezTo>
                      <a:cubicBezTo>
                        <a:pt x="91694" y="119790"/>
                        <a:pt x="91694" y="119790"/>
                        <a:pt x="91694" y="119790"/>
                      </a:cubicBezTo>
                      <a:cubicBezTo>
                        <a:pt x="91694" y="72460"/>
                        <a:pt x="91694" y="72460"/>
                        <a:pt x="91694" y="72460"/>
                      </a:cubicBezTo>
                      <a:cubicBezTo>
                        <a:pt x="69169" y="72460"/>
                        <a:pt x="69169" y="72460"/>
                        <a:pt x="69169" y="72460"/>
                      </a:cubicBezTo>
                      <a:cubicBezTo>
                        <a:pt x="69169" y="119790"/>
                        <a:pt x="69169" y="119790"/>
                        <a:pt x="69169" y="119790"/>
                      </a:cubicBezTo>
                      <a:cubicBezTo>
                        <a:pt x="16943" y="119790"/>
                        <a:pt x="16943" y="119790"/>
                        <a:pt x="16943" y="119790"/>
                      </a:cubicBezTo>
                      <a:cubicBezTo>
                        <a:pt x="14152" y="119790"/>
                        <a:pt x="11362" y="118324"/>
                        <a:pt x="11362" y="113926"/>
                      </a:cubicBezTo>
                      <a:cubicBezTo>
                        <a:pt x="11362" y="99057"/>
                        <a:pt x="11362" y="99057"/>
                        <a:pt x="11362" y="99057"/>
                      </a:cubicBezTo>
                      <a:cubicBezTo>
                        <a:pt x="11362" y="90261"/>
                        <a:pt x="11362" y="90261"/>
                        <a:pt x="11362" y="90261"/>
                      </a:cubicBezTo>
                      <a:cubicBezTo>
                        <a:pt x="11362" y="72460"/>
                        <a:pt x="11362" y="72460"/>
                        <a:pt x="11362" y="72460"/>
                      </a:cubicBezTo>
                      <a:cubicBezTo>
                        <a:pt x="60598" y="22198"/>
                        <a:pt x="60598" y="22198"/>
                        <a:pt x="60598" y="22198"/>
                      </a:cubicBezTo>
                      <a:lnTo>
                        <a:pt x="108438" y="72460"/>
                      </a:lnTo>
                      <a:close/>
                      <a:moveTo>
                        <a:pt x="50830" y="72460"/>
                      </a:moveTo>
                      <a:lnTo>
                        <a:pt x="50830" y="72460"/>
                      </a:lnTo>
                      <a:cubicBezTo>
                        <a:pt x="28305" y="72460"/>
                        <a:pt x="28305" y="72460"/>
                        <a:pt x="28305" y="72460"/>
                      </a:cubicBezTo>
                      <a:cubicBezTo>
                        <a:pt x="28305" y="96125"/>
                        <a:pt x="28305" y="96125"/>
                        <a:pt x="28305" y="96125"/>
                      </a:cubicBezTo>
                      <a:cubicBezTo>
                        <a:pt x="50830" y="96125"/>
                        <a:pt x="50830" y="96125"/>
                        <a:pt x="50830" y="96125"/>
                      </a:cubicBezTo>
                      <a:lnTo>
                        <a:pt x="50830" y="724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51" name="Google Shape;1051;p42"/>
              <p:cNvGrpSpPr/>
              <p:nvPr/>
            </p:nvGrpSpPr>
            <p:grpSpPr>
              <a:xfrm>
                <a:off x="4836000" y="4475168"/>
                <a:ext cx="1883125" cy="1146198"/>
                <a:chOff x="4836000" y="4475168"/>
                <a:chExt cx="1883125" cy="1146198"/>
              </a:xfrm>
            </p:grpSpPr>
            <p:sp>
              <p:nvSpPr>
                <p:cNvPr id="1052" name="Google Shape;1052;p42"/>
                <p:cNvSpPr/>
                <p:nvPr/>
              </p:nvSpPr>
              <p:spPr>
                <a:xfrm>
                  <a:off x="4836000" y="4869658"/>
                  <a:ext cx="1883125" cy="7517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Copy paste fonts.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Choose the only option to retain text.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3" name="Google Shape;1053;p42"/>
                <p:cNvSpPr txBox="1"/>
                <p:nvPr/>
              </p:nvSpPr>
              <p:spPr>
                <a:xfrm>
                  <a:off x="4836000" y="4475168"/>
                  <a:ext cx="1883125" cy="3804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 here</a:t>
                  </a:r>
                  <a:endParaRPr b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54" name="Google Shape;1054;p42"/>
            <p:cNvGrpSpPr/>
            <p:nvPr/>
          </p:nvGrpSpPr>
          <p:grpSpPr>
            <a:xfrm>
              <a:off x="7287897" y="3699000"/>
              <a:ext cx="1883125" cy="1842237"/>
              <a:chOff x="6732875" y="3817458"/>
              <a:chExt cx="1883125" cy="1842237"/>
            </a:xfrm>
          </p:grpSpPr>
          <p:grpSp>
            <p:nvGrpSpPr>
              <p:cNvPr id="1055" name="Google Shape;1055;p42"/>
              <p:cNvGrpSpPr/>
              <p:nvPr/>
            </p:nvGrpSpPr>
            <p:grpSpPr>
              <a:xfrm>
                <a:off x="7379861" y="3817458"/>
                <a:ext cx="511235" cy="511235"/>
                <a:chOff x="7379861" y="3817458"/>
                <a:chExt cx="511235" cy="511235"/>
              </a:xfrm>
            </p:grpSpPr>
            <p:sp>
              <p:nvSpPr>
                <p:cNvPr id="1056" name="Google Shape;1056;p42"/>
                <p:cNvSpPr/>
                <p:nvPr/>
              </p:nvSpPr>
              <p:spPr>
                <a:xfrm>
                  <a:off x="7379861" y="3817458"/>
                  <a:ext cx="511235" cy="51123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Google Shape;1057;p42"/>
                <p:cNvSpPr/>
                <p:nvPr/>
              </p:nvSpPr>
              <p:spPr>
                <a:xfrm>
                  <a:off x="7529162" y="3972164"/>
                  <a:ext cx="212636" cy="201825"/>
                </a:xfrm>
                <a:custGeom>
                  <a:rect b="b" l="l" r="r" t="t"/>
                  <a:pathLst>
                    <a:path extrusionOk="0" h="120000" w="120000">
                      <a:moveTo>
                        <a:pt x="119800" y="63664"/>
                      </a:moveTo>
                      <a:lnTo>
                        <a:pt x="119800" y="63664"/>
                      </a:lnTo>
                      <a:cubicBezTo>
                        <a:pt x="119800" y="66596"/>
                        <a:pt x="118405" y="69528"/>
                        <a:pt x="114219" y="69528"/>
                      </a:cubicBezTo>
                      <a:cubicBezTo>
                        <a:pt x="112823" y="69528"/>
                        <a:pt x="111428" y="68062"/>
                        <a:pt x="111428" y="68062"/>
                      </a:cubicBezTo>
                      <a:lnTo>
                        <a:pt x="111428" y="68062"/>
                      </a:lnTo>
                      <a:cubicBezTo>
                        <a:pt x="60598" y="14869"/>
                        <a:pt x="60598" y="14869"/>
                        <a:pt x="60598" y="14869"/>
                      </a:cubicBezTo>
                      <a:lnTo>
                        <a:pt x="60598" y="14869"/>
                      </a:lnTo>
                      <a:lnTo>
                        <a:pt x="60598" y="14869"/>
                      </a:lnTo>
                      <a:lnTo>
                        <a:pt x="60598" y="14869"/>
                      </a:lnTo>
                      <a:cubicBezTo>
                        <a:pt x="9966" y="68062"/>
                        <a:pt x="9966" y="68062"/>
                        <a:pt x="9966" y="68062"/>
                      </a:cubicBezTo>
                      <a:lnTo>
                        <a:pt x="9966" y="68062"/>
                      </a:lnTo>
                      <a:cubicBezTo>
                        <a:pt x="8571" y="68062"/>
                        <a:pt x="7176" y="69528"/>
                        <a:pt x="5780" y="69528"/>
                      </a:cubicBezTo>
                      <a:cubicBezTo>
                        <a:pt x="2990" y="69528"/>
                        <a:pt x="0" y="66596"/>
                        <a:pt x="0" y="63664"/>
                      </a:cubicBezTo>
                      <a:cubicBezTo>
                        <a:pt x="0" y="62198"/>
                        <a:pt x="0" y="60523"/>
                        <a:pt x="1395" y="59057"/>
                      </a:cubicBezTo>
                      <a:cubicBezTo>
                        <a:pt x="56411" y="1465"/>
                        <a:pt x="56411" y="1465"/>
                        <a:pt x="56411" y="1465"/>
                      </a:cubicBezTo>
                      <a:cubicBezTo>
                        <a:pt x="57807" y="0"/>
                        <a:pt x="59202" y="0"/>
                        <a:pt x="60598" y="0"/>
                      </a:cubicBez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cubicBezTo>
                        <a:pt x="61993" y="0"/>
                        <a:pt x="63388" y="1465"/>
                        <a:pt x="64784" y="1465"/>
                      </a:cubicBezTo>
                      <a:lnTo>
                        <a:pt x="64784" y="1465"/>
                      </a:lnTo>
                      <a:cubicBezTo>
                        <a:pt x="85913" y="25130"/>
                        <a:pt x="85913" y="25130"/>
                        <a:pt x="85913" y="25130"/>
                      </a:cubicBezTo>
                      <a:cubicBezTo>
                        <a:pt x="85913" y="19267"/>
                        <a:pt x="85913" y="19267"/>
                        <a:pt x="85913" y="19267"/>
                      </a:cubicBezTo>
                      <a:cubicBezTo>
                        <a:pt x="85913" y="16335"/>
                        <a:pt x="88903" y="13193"/>
                        <a:pt x="91694" y="13193"/>
                      </a:cubicBezTo>
                      <a:cubicBezTo>
                        <a:pt x="95880" y="13193"/>
                        <a:pt x="97275" y="16335"/>
                        <a:pt x="97275" y="19267"/>
                      </a:cubicBezTo>
                      <a:cubicBezTo>
                        <a:pt x="97275" y="36858"/>
                        <a:pt x="97275" y="36858"/>
                        <a:pt x="97275" y="36858"/>
                      </a:cubicBezTo>
                      <a:cubicBezTo>
                        <a:pt x="118405" y="59057"/>
                        <a:pt x="118405" y="59057"/>
                        <a:pt x="118405" y="59057"/>
                      </a:cubicBezTo>
                      <a:lnTo>
                        <a:pt x="118405" y="59057"/>
                      </a:lnTo>
                      <a:cubicBezTo>
                        <a:pt x="119800" y="60523"/>
                        <a:pt x="119800" y="62198"/>
                        <a:pt x="119800" y="63664"/>
                      </a:cubicBezTo>
                      <a:close/>
                      <a:moveTo>
                        <a:pt x="108438" y="72460"/>
                      </a:moveTo>
                      <a:lnTo>
                        <a:pt x="108438" y="72460"/>
                      </a:lnTo>
                      <a:cubicBezTo>
                        <a:pt x="108438" y="90261"/>
                        <a:pt x="108438" y="90261"/>
                        <a:pt x="108438" y="90261"/>
                      </a:cubicBezTo>
                      <a:cubicBezTo>
                        <a:pt x="108438" y="99057"/>
                        <a:pt x="108438" y="99057"/>
                        <a:pt x="108438" y="99057"/>
                      </a:cubicBezTo>
                      <a:cubicBezTo>
                        <a:pt x="108438" y="113926"/>
                        <a:pt x="108438" y="113926"/>
                        <a:pt x="108438" y="113926"/>
                      </a:cubicBezTo>
                      <a:cubicBezTo>
                        <a:pt x="108438" y="118324"/>
                        <a:pt x="107043" y="119790"/>
                        <a:pt x="102857" y="119790"/>
                      </a:cubicBezTo>
                      <a:cubicBezTo>
                        <a:pt x="91694" y="119790"/>
                        <a:pt x="91694" y="119790"/>
                        <a:pt x="91694" y="119790"/>
                      </a:cubicBezTo>
                      <a:cubicBezTo>
                        <a:pt x="91694" y="72460"/>
                        <a:pt x="91694" y="72460"/>
                        <a:pt x="91694" y="72460"/>
                      </a:cubicBezTo>
                      <a:cubicBezTo>
                        <a:pt x="69169" y="72460"/>
                        <a:pt x="69169" y="72460"/>
                        <a:pt x="69169" y="72460"/>
                      </a:cubicBezTo>
                      <a:cubicBezTo>
                        <a:pt x="69169" y="119790"/>
                        <a:pt x="69169" y="119790"/>
                        <a:pt x="69169" y="119790"/>
                      </a:cubicBezTo>
                      <a:cubicBezTo>
                        <a:pt x="16943" y="119790"/>
                        <a:pt x="16943" y="119790"/>
                        <a:pt x="16943" y="119790"/>
                      </a:cubicBezTo>
                      <a:cubicBezTo>
                        <a:pt x="14152" y="119790"/>
                        <a:pt x="11362" y="118324"/>
                        <a:pt x="11362" y="113926"/>
                      </a:cubicBezTo>
                      <a:cubicBezTo>
                        <a:pt x="11362" y="99057"/>
                        <a:pt x="11362" y="99057"/>
                        <a:pt x="11362" y="99057"/>
                      </a:cubicBezTo>
                      <a:cubicBezTo>
                        <a:pt x="11362" y="90261"/>
                        <a:pt x="11362" y="90261"/>
                        <a:pt x="11362" y="90261"/>
                      </a:cubicBezTo>
                      <a:cubicBezTo>
                        <a:pt x="11362" y="72460"/>
                        <a:pt x="11362" y="72460"/>
                        <a:pt x="11362" y="72460"/>
                      </a:cubicBezTo>
                      <a:cubicBezTo>
                        <a:pt x="60598" y="22198"/>
                        <a:pt x="60598" y="22198"/>
                        <a:pt x="60598" y="22198"/>
                      </a:cubicBezTo>
                      <a:lnTo>
                        <a:pt x="108438" y="72460"/>
                      </a:lnTo>
                      <a:close/>
                      <a:moveTo>
                        <a:pt x="50830" y="72460"/>
                      </a:moveTo>
                      <a:lnTo>
                        <a:pt x="50830" y="72460"/>
                      </a:lnTo>
                      <a:cubicBezTo>
                        <a:pt x="28305" y="72460"/>
                        <a:pt x="28305" y="72460"/>
                        <a:pt x="28305" y="72460"/>
                      </a:cubicBezTo>
                      <a:cubicBezTo>
                        <a:pt x="28305" y="96125"/>
                        <a:pt x="28305" y="96125"/>
                        <a:pt x="28305" y="96125"/>
                      </a:cubicBezTo>
                      <a:cubicBezTo>
                        <a:pt x="50830" y="96125"/>
                        <a:pt x="50830" y="96125"/>
                        <a:pt x="50830" y="96125"/>
                      </a:cubicBezTo>
                      <a:lnTo>
                        <a:pt x="50830" y="724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58" name="Google Shape;1058;p42"/>
              <p:cNvGrpSpPr/>
              <p:nvPr/>
            </p:nvGrpSpPr>
            <p:grpSpPr>
              <a:xfrm>
                <a:off x="6732875" y="4513497"/>
                <a:ext cx="1883125" cy="1146198"/>
                <a:chOff x="6732875" y="4513497"/>
                <a:chExt cx="1883125" cy="1146198"/>
              </a:xfrm>
            </p:grpSpPr>
            <p:sp>
              <p:nvSpPr>
                <p:cNvPr id="1059" name="Google Shape;1059;p42"/>
                <p:cNvSpPr/>
                <p:nvPr/>
              </p:nvSpPr>
              <p:spPr>
                <a:xfrm>
                  <a:off x="6732875" y="4907987"/>
                  <a:ext cx="1883125" cy="7517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Copy paste fonts.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Choose the only option to retain text.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0" name="Google Shape;1060;p42"/>
                <p:cNvSpPr txBox="1"/>
                <p:nvPr/>
              </p:nvSpPr>
              <p:spPr>
                <a:xfrm>
                  <a:off x="6732875" y="4513497"/>
                  <a:ext cx="1883125" cy="3804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 here</a:t>
                  </a:r>
                  <a:endParaRPr b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61" name="Google Shape;1061;p42"/>
            <p:cNvGrpSpPr/>
            <p:nvPr/>
          </p:nvGrpSpPr>
          <p:grpSpPr>
            <a:xfrm>
              <a:off x="673100" y="3699000"/>
              <a:ext cx="1883125" cy="1803908"/>
              <a:chOff x="1077513" y="3817458"/>
              <a:chExt cx="1883125" cy="1803908"/>
            </a:xfrm>
          </p:grpSpPr>
          <p:grpSp>
            <p:nvGrpSpPr>
              <p:cNvPr id="1062" name="Google Shape;1062;p42"/>
              <p:cNvGrpSpPr/>
              <p:nvPr/>
            </p:nvGrpSpPr>
            <p:grpSpPr>
              <a:xfrm>
                <a:off x="1766948" y="3817458"/>
                <a:ext cx="511235" cy="511235"/>
                <a:chOff x="1766948" y="3817458"/>
                <a:chExt cx="511235" cy="511235"/>
              </a:xfrm>
            </p:grpSpPr>
            <p:sp>
              <p:nvSpPr>
                <p:cNvPr id="1063" name="Google Shape;1063;p42"/>
                <p:cNvSpPr/>
                <p:nvPr/>
              </p:nvSpPr>
              <p:spPr>
                <a:xfrm>
                  <a:off x="1766948" y="3817458"/>
                  <a:ext cx="511235" cy="51123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Google Shape;1064;p42"/>
                <p:cNvSpPr/>
                <p:nvPr/>
              </p:nvSpPr>
              <p:spPr>
                <a:xfrm>
                  <a:off x="1916249" y="3972164"/>
                  <a:ext cx="212636" cy="201825"/>
                </a:xfrm>
                <a:custGeom>
                  <a:rect b="b" l="l" r="r" t="t"/>
                  <a:pathLst>
                    <a:path extrusionOk="0" h="120000" w="120000">
                      <a:moveTo>
                        <a:pt x="119800" y="63664"/>
                      </a:moveTo>
                      <a:lnTo>
                        <a:pt x="119800" y="63664"/>
                      </a:lnTo>
                      <a:cubicBezTo>
                        <a:pt x="119800" y="66596"/>
                        <a:pt x="118405" y="69528"/>
                        <a:pt x="114219" y="69528"/>
                      </a:cubicBezTo>
                      <a:cubicBezTo>
                        <a:pt x="112823" y="69528"/>
                        <a:pt x="111428" y="68062"/>
                        <a:pt x="111428" y="68062"/>
                      </a:cubicBezTo>
                      <a:lnTo>
                        <a:pt x="111428" y="68062"/>
                      </a:lnTo>
                      <a:cubicBezTo>
                        <a:pt x="60598" y="14869"/>
                        <a:pt x="60598" y="14869"/>
                        <a:pt x="60598" y="14869"/>
                      </a:cubicBezTo>
                      <a:lnTo>
                        <a:pt x="60598" y="14869"/>
                      </a:lnTo>
                      <a:lnTo>
                        <a:pt x="60598" y="14869"/>
                      </a:lnTo>
                      <a:lnTo>
                        <a:pt x="60598" y="14869"/>
                      </a:lnTo>
                      <a:cubicBezTo>
                        <a:pt x="9966" y="68062"/>
                        <a:pt x="9966" y="68062"/>
                        <a:pt x="9966" y="68062"/>
                      </a:cubicBezTo>
                      <a:lnTo>
                        <a:pt x="9966" y="68062"/>
                      </a:lnTo>
                      <a:cubicBezTo>
                        <a:pt x="8571" y="68062"/>
                        <a:pt x="7176" y="69528"/>
                        <a:pt x="5780" y="69528"/>
                      </a:cubicBezTo>
                      <a:cubicBezTo>
                        <a:pt x="2990" y="69528"/>
                        <a:pt x="0" y="66596"/>
                        <a:pt x="0" y="63664"/>
                      </a:cubicBezTo>
                      <a:cubicBezTo>
                        <a:pt x="0" y="62198"/>
                        <a:pt x="0" y="60523"/>
                        <a:pt x="1395" y="59057"/>
                      </a:cubicBezTo>
                      <a:cubicBezTo>
                        <a:pt x="56411" y="1465"/>
                        <a:pt x="56411" y="1465"/>
                        <a:pt x="56411" y="1465"/>
                      </a:cubicBezTo>
                      <a:cubicBezTo>
                        <a:pt x="57807" y="0"/>
                        <a:pt x="59202" y="0"/>
                        <a:pt x="60598" y="0"/>
                      </a:cubicBez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lnTo>
                        <a:pt x="60598" y="0"/>
                      </a:lnTo>
                      <a:cubicBezTo>
                        <a:pt x="61993" y="0"/>
                        <a:pt x="63388" y="1465"/>
                        <a:pt x="64784" y="1465"/>
                      </a:cubicBezTo>
                      <a:lnTo>
                        <a:pt x="64784" y="1465"/>
                      </a:lnTo>
                      <a:cubicBezTo>
                        <a:pt x="85913" y="25130"/>
                        <a:pt x="85913" y="25130"/>
                        <a:pt x="85913" y="25130"/>
                      </a:cubicBezTo>
                      <a:cubicBezTo>
                        <a:pt x="85913" y="19267"/>
                        <a:pt x="85913" y="19267"/>
                        <a:pt x="85913" y="19267"/>
                      </a:cubicBezTo>
                      <a:cubicBezTo>
                        <a:pt x="85913" y="16335"/>
                        <a:pt x="88903" y="13193"/>
                        <a:pt x="91694" y="13193"/>
                      </a:cubicBezTo>
                      <a:cubicBezTo>
                        <a:pt x="95880" y="13193"/>
                        <a:pt x="97275" y="16335"/>
                        <a:pt x="97275" y="19267"/>
                      </a:cubicBezTo>
                      <a:cubicBezTo>
                        <a:pt x="97275" y="36858"/>
                        <a:pt x="97275" y="36858"/>
                        <a:pt x="97275" y="36858"/>
                      </a:cubicBezTo>
                      <a:cubicBezTo>
                        <a:pt x="118405" y="59057"/>
                        <a:pt x="118405" y="59057"/>
                        <a:pt x="118405" y="59057"/>
                      </a:cubicBezTo>
                      <a:lnTo>
                        <a:pt x="118405" y="59057"/>
                      </a:lnTo>
                      <a:cubicBezTo>
                        <a:pt x="119800" y="60523"/>
                        <a:pt x="119800" y="62198"/>
                        <a:pt x="119800" y="63664"/>
                      </a:cubicBezTo>
                      <a:close/>
                      <a:moveTo>
                        <a:pt x="108438" y="72460"/>
                      </a:moveTo>
                      <a:lnTo>
                        <a:pt x="108438" y="72460"/>
                      </a:lnTo>
                      <a:cubicBezTo>
                        <a:pt x="108438" y="90261"/>
                        <a:pt x="108438" y="90261"/>
                        <a:pt x="108438" y="90261"/>
                      </a:cubicBezTo>
                      <a:cubicBezTo>
                        <a:pt x="108438" y="99057"/>
                        <a:pt x="108438" y="99057"/>
                        <a:pt x="108438" y="99057"/>
                      </a:cubicBezTo>
                      <a:cubicBezTo>
                        <a:pt x="108438" y="113926"/>
                        <a:pt x="108438" y="113926"/>
                        <a:pt x="108438" y="113926"/>
                      </a:cubicBezTo>
                      <a:cubicBezTo>
                        <a:pt x="108438" y="118324"/>
                        <a:pt x="107043" y="119790"/>
                        <a:pt x="102857" y="119790"/>
                      </a:cubicBezTo>
                      <a:cubicBezTo>
                        <a:pt x="91694" y="119790"/>
                        <a:pt x="91694" y="119790"/>
                        <a:pt x="91694" y="119790"/>
                      </a:cubicBezTo>
                      <a:cubicBezTo>
                        <a:pt x="91694" y="72460"/>
                        <a:pt x="91694" y="72460"/>
                        <a:pt x="91694" y="72460"/>
                      </a:cubicBezTo>
                      <a:cubicBezTo>
                        <a:pt x="69169" y="72460"/>
                        <a:pt x="69169" y="72460"/>
                        <a:pt x="69169" y="72460"/>
                      </a:cubicBezTo>
                      <a:cubicBezTo>
                        <a:pt x="69169" y="119790"/>
                        <a:pt x="69169" y="119790"/>
                        <a:pt x="69169" y="119790"/>
                      </a:cubicBezTo>
                      <a:cubicBezTo>
                        <a:pt x="16943" y="119790"/>
                        <a:pt x="16943" y="119790"/>
                        <a:pt x="16943" y="119790"/>
                      </a:cubicBezTo>
                      <a:cubicBezTo>
                        <a:pt x="14152" y="119790"/>
                        <a:pt x="11362" y="118324"/>
                        <a:pt x="11362" y="113926"/>
                      </a:cubicBezTo>
                      <a:cubicBezTo>
                        <a:pt x="11362" y="99057"/>
                        <a:pt x="11362" y="99057"/>
                        <a:pt x="11362" y="99057"/>
                      </a:cubicBezTo>
                      <a:cubicBezTo>
                        <a:pt x="11362" y="90261"/>
                        <a:pt x="11362" y="90261"/>
                        <a:pt x="11362" y="90261"/>
                      </a:cubicBezTo>
                      <a:cubicBezTo>
                        <a:pt x="11362" y="72460"/>
                        <a:pt x="11362" y="72460"/>
                        <a:pt x="11362" y="72460"/>
                      </a:cubicBezTo>
                      <a:cubicBezTo>
                        <a:pt x="60598" y="22198"/>
                        <a:pt x="60598" y="22198"/>
                        <a:pt x="60598" y="22198"/>
                      </a:cubicBezTo>
                      <a:lnTo>
                        <a:pt x="108438" y="72460"/>
                      </a:lnTo>
                      <a:close/>
                      <a:moveTo>
                        <a:pt x="50830" y="72460"/>
                      </a:moveTo>
                      <a:lnTo>
                        <a:pt x="50830" y="72460"/>
                      </a:lnTo>
                      <a:cubicBezTo>
                        <a:pt x="28305" y="72460"/>
                        <a:pt x="28305" y="72460"/>
                        <a:pt x="28305" y="72460"/>
                      </a:cubicBezTo>
                      <a:cubicBezTo>
                        <a:pt x="28305" y="96125"/>
                        <a:pt x="28305" y="96125"/>
                        <a:pt x="28305" y="96125"/>
                      </a:cubicBezTo>
                      <a:cubicBezTo>
                        <a:pt x="50830" y="96125"/>
                        <a:pt x="50830" y="96125"/>
                        <a:pt x="50830" y="96125"/>
                      </a:cubicBezTo>
                      <a:lnTo>
                        <a:pt x="50830" y="724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5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5" name="Google Shape;1065;p42"/>
              <p:cNvGrpSpPr/>
              <p:nvPr/>
            </p:nvGrpSpPr>
            <p:grpSpPr>
              <a:xfrm>
                <a:off x="1077513" y="4475168"/>
                <a:ext cx="1883125" cy="1146198"/>
                <a:chOff x="1077513" y="4475168"/>
                <a:chExt cx="1883125" cy="1146198"/>
              </a:xfrm>
            </p:grpSpPr>
            <p:sp>
              <p:nvSpPr>
                <p:cNvPr id="1066" name="Google Shape;1066;p42"/>
                <p:cNvSpPr/>
                <p:nvPr/>
              </p:nvSpPr>
              <p:spPr>
                <a:xfrm>
                  <a:off x="1077513" y="4869658"/>
                  <a:ext cx="1883125" cy="7517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Copy paste fonts.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Choose the only option to retain text.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7" name="Google Shape;1067;p42"/>
                <p:cNvSpPr txBox="1"/>
                <p:nvPr/>
              </p:nvSpPr>
              <p:spPr>
                <a:xfrm>
                  <a:off x="1077513" y="4475168"/>
                  <a:ext cx="1883125" cy="3804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 here</a:t>
                  </a:r>
                  <a:endParaRPr b="1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68" name="Google Shape;1068;p42"/>
            <p:cNvSpPr txBox="1"/>
            <p:nvPr/>
          </p:nvSpPr>
          <p:spPr>
            <a:xfrm>
              <a:off x="673100" y="1463263"/>
              <a:ext cx="7623716" cy="1511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Unified fonts make reading more fluent.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Theme color makes PPT more convenient to change.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Adjust the spacing to adapt to Chinese typesetting, use the reference line in PPT.</a:t>
              </a:r>
              <a:endParaRPr b="1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9" name="Google Shape;1069;p42"/>
            <p:cNvCxnSpPr/>
            <p:nvPr/>
          </p:nvCxnSpPr>
          <p:spPr>
            <a:xfrm>
              <a:off x="673100" y="2844000"/>
              <a:ext cx="9161084" cy="0"/>
            </a:xfrm>
            <a:prstGeom prst="straightConnector1">
              <a:avLst/>
            </a:prstGeom>
            <a:noFill/>
            <a:ln cap="rnd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783" y="2891155"/>
            <a:ext cx="54070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8088313" y="2813050"/>
            <a:ext cx="193548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1,1,0,0,0,0,1,0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126038" y="2660650"/>
            <a:ext cx="193548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1,1,0,1,0,1,1,1</a:t>
            </a:r>
            <a:endParaRPr b="0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126038" y="3543300"/>
            <a:ext cx="193548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1,1,0,0,1,0,1,0</a:t>
            </a:r>
            <a:endParaRPr b="0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5294065" y="1917075"/>
            <a:ext cx="1716101" cy="806415"/>
            <a:chOff x="1896460" y="1854404"/>
            <a:chExt cx="1715415" cy="806495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2207920" y="1854404"/>
              <a:ext cx="1332300" cy="4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 cap="none" strike="noStrike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i="0" lang="en-US" sz="2400" u="none" cap="none" strike="noStrike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6/8</a:t>
              </a:r>
              <a:endParaRPr b="0" i="0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-5400000">
              <a:off x="2600547" y="1649572"/>
              <a:ext cx="307240" cy="1715415"/>
            </a:xfrm>
            <a:prstGeom prst="rightBrace">
              <a:avLst>
                <a:gd fmla="val 38204" name="adj1"/>
                <a:gd fmla="val 50000" name="adj2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5280026" y="4005263"/>
            <a:ext cx="1728788" cy="721321"/>
            <a:chOff x="1922054" y="4005075"/>
            <a:chExt cx="1728225" cy="721841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2284745" y="4312316"/>
              <a:ext cx="1048800" cy="41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="0" i="0" lang="en-US" sz="2400" u="none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4/8</a:t>
              </a:r>
              <a:endParaRPr b="0" i="0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 flipH="1" rot="-5400000">
              <a:off x="2632547" y="3294582"/>
              <a:ext cx="307240" cy="1728225"/>
            </a:xfrm>
            <a:prstGeom prst="rightBrace">
              <a:avLst>
                <a:gd fmla="val 38203" name="adj1"/>
                <a:gd fmla="val 50000" name="adj2"/>
              </a:avLst>
            </a:prstGeom>
            <a:noFill/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6"/>
          <p:cNvGrpSpPr/>
          <p:nvPr/>
        </p:nvGrpSpPr>
        <p:grpSpPr>
          <a:xfrm>
            <a:off x="8199439" y="2084400"/>
            <a:ext cx="1824142" cy="768337"/>
            <a:chOff x="4840836" y="2084837"/>
            <a:chExt cx="1825115" cy="768088"/>
          </a:xfrm>
        </p:grpSpPr>
        <p:sp>
          <p:nvSpPr>
            <p:cNvPr id="129" name="Google Shape;129;p16"/>
            <p:cNvSpPr txBox="1"/>
            <p:nvPr/>
          </p:nvSpPr>
          <p:spPr>
            <a:xfrm>
              <a:off x="5221151" y="2084837"/>
              <a:ext cx="14448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400" u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0" i="0" lang="en-US" sz="2400" u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3/8</a:t>
              </a:r>
              <a:endPara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5544923" y="1841598"/>
              <a:ext cx="307240" cy="1715415"/>
            </a:xfrm>
            <a:prstGeom prst="rightBrace">
              <a:avLst>
                <a:gd fmla="val 38204" name="adj1"/>
                <a:gd fmla="val 50000" name="adj2"/>
              </a:avLst>
            </a:prstGeom>
            <a:noFill/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/>
        </p:nvSpPr>
        <p:spPr>
          <a:xfrm>
            <a:off x="4863775" y="4823463"/>
            <a:ext cx="6450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two input bit streams are independent</a:t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9938" y="5797550"/>
            <a:ext cx="4475162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8736013" y="4081463"/>
            <a:ext cx="252031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6/8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4/8 = 3/8 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5053648" y="606425"/>
            <a:ext cx="43672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Multiplication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8277551" y="1028375"/>
            <a:ext cx="23979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1" lang="en-US" sz="4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4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1" sz="4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stochastic computing?</a:t>
            </a:r>
            <a:endParaRPr b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52755" y="1357630"/>
            <a:ext cx="3651885" cy="483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Stochastic computing is a collection of techniques that represent continuous values by streams of random bits. Complex computations can then be computed by simple bit-wise operations on the streams. Stochastic computing is distinct from the study of randomized algorithms.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 rot="5400000">
            <a:off x="7108825" y="2733040"/>
            <a:ext cx="933450" cy="102616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12700">
            <a:solidFill>
              <a:srgbClr val="1B65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3"/>
          <p:cNvSpPr txBox="1"/>
          <p:nvPr>
            <p:ph type="title"/>
          </p:nvPr>
        </p:nvSpPr>
        <p:spPr>
          <a:xfrm>
            <a:off x="3828472" y="2543098"/>
            <a:ext cx="4535055" cy="656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Section Header Here</a:t>
            </a:r>
            <a:endParaRPr b="0"/>
          </a:p>
        </p:txBody>
      </p:sp>
      <p:sp>
        <p:nvSpPr>
          <p:cNvPr id="1075" name="Google Shape;1075;p43"/>
          <p:cNvSpPr txBox="1"/>
          <p:nvPr>
            <p:ph idx="1" type="body"/>
          </p:nvPr>
        </p:nvSpPr>
        <p:spPr>
          <a:xfrm>
            <a:off x="3822699" y="3337970"/>
            <a:ext cx="4546600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Supporting text here.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When you copy &amp; paste, choose "keep text only" option.</a:t>
            </a:r>
            <a:endParaRPr/>
          </a:p>
        </p:txBody>
      </p:sp>
      <p:cxnSp>
        <p:nvCxnSpPr>
          <p:cNvPr id="1076" name="Google Shape;1076;p43"/>
          <p:cNvCxnSpPr/>
          <p:nvPr/>
        </p:nvCxnSpPr>
        <p:spPr>
          <a:xfrm>
            <a:off x="4919663" y="3219450"/>
            <a:ext cx="2352675" cy="0"/>
          </a:xfrm>
          <a:prstGeom prst="straightConnector1">
            <a:avLst/>
          </a:prstGeom>
          <a:noFill/>
          <a:ln cap="flat" cmpd="sng" w="12700">
            <a:solidFill>
              <a:srgbClr val="599D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7" name="Google Shape;1077;p43"/>
          <p:cNvSpPr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3"/>
                </a:solidFill>
                <a:latin typeface="Impact"/>
              </a:rPr>
              <a:t>/06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4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83" name="Google Shape;1083;p44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1084" name="Google Shape;1084;p44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085" name="Google Shape;1085;p44" title="iSlide™ 版权声明  COPYRIGHT NOTICE"/>
          <p:cNvGrpSpPr/>
          <p:nvPr/>
        </p:nvGrpSpPr>
        <p:grpSpPr>
          <a:xfrm>
            <a:off x="0" y="1430318"/>
            <a:ext cx="12191999" cy="4309750"/>
            <a:chOff x="0" y="1430318"/>
            <a:chExt cx="12191999" cy="4309750"/>
          </a:xfrm>
        </p:grpSpPr>
        <p:sp>
          <p:nvSpPr>
            <p:cNvPr id="1086" name="Google Shape;1086;p44"/>
            <p:cNvSpPr/>
            <p:nvPr/>
          </p:nvSpPr>
          <p:spPr>
            <a:xfrm>
              <a:off x="0" y="2708920"/>
              <a:ext cx="12191999" cy="17097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85355" l="0" r="0" t="-188129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669926" y="2708920"/>
              <a:ext cx="10852150" cy="170973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8" name="Google Shape;1088;p44"/>
            <p:cNvGrpSpPr/>
            <p:nvPr/>
          </p:nvGrpSpPr>
          <p:grpSpPr>
            <a:xfrm>
              <a:off x="4326835" y="2019869"/>
              <a:ext cx="3074437" cy="3074561"/>
              <a:chOff x="0" y="0"/>
              <a:chExt cx="5569485" cy="5569719"/>
            </a:xfrm>
          </p:grpSpPr>
          <p:sp>
            <p:nvSpPr>
              <p:cNvPr id="1089" name="Google Shape;1089;p44"/>
              <p:cNvSpPr/>
              <p:nvPr/>
            </p:nvSpPr>
            <p:spPr>
              <a:xfrm>
                <a:off x="1936" y="0"/>
                <a:ext cx="3610086" cy="2782070"/>
              </a:xfrm>
              <a:custGeom>
                <a:rect b="b" l="l" r="r" t="t"/>
                <a:pathLst>
                  <a:path extrusionOk="0" h="20927" w="21536">
                    <a:moveTo>
                      <a:pt x="3175" y="20927"/>
                    </a:moveTo>
                    <a:cubicBezTo>
                      <a:pt x="1213" y="18404"/>
                      <a:pt x="80" y="15038"/>
                      <a:pt x="4" y="11505"/>
                    </a:cubicBezTo>
                    <a:cubicBezTo>
                      <a:pt x="-64" y="8351"/>
                      <a:pt x="719" y="5260"/>
                      <a:pt x="2225" y="2740"/>
                    </a:cubicBezTo>
                    <a:cubicBezTo>
                      <a:pt x="4976" y="130"/>
                      <a:pt x="8549" y="-673"/>
                      <a:pt x="11844" y="579"/>
                    </a:cubicBezTo>
                    <a:cubicBezTo>
                      <a:pt x="14275" y="1503"/>
                      <a:pt x="16303" y="3401"/>
                      <a:pt x="17896" y="5704"/>
                    </a:cubicBezTo>
                    <a:cubicBezTo>
                      <a:pt x="19653" y="8242"/>
                      <a:pt x="20927" y="11334"/>
                      <a:pt x="21536" y="14769"/>
                    </a:cubicBezTo>
                    <a:cubicBezTo>
                      <a:pt x="18049" y="13574"/>
                      <a:pt x="14364" y="13660"/>
                      <a:pt x="10915" y="15017"/>
                    </a:cubicBezTo>
                    <a:cubicBezTo>
                      <a:pt x="7993" y="16167"/>
                      <a:pt x="5337" y="18195"/>
                      <a:pt x="3175" y="209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57150">
                <a:solidFill>
                  <a:schemeClr val="lt1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44"/>
              <p:cNvSpPr/>
              <p:nvPr/>
            </p:nvSpPr>
            <p:spPr>
              <a:xfrm rot="5400000">
                <a:off x="2376836" y="412984"/>
                <a:ext cx="3603463" cy="2781835"/>
              </a:xfrm>
              <a:custGeom>
                <a:rect b="b" l="l" r="r" t="t"/>
                <a:pathLst>
                  <a:path extrusionOk="0" h="20928" w="21536">
                    <a:moveTo>
                      <a:pt x="3181" y="20928"/>
                    </a:moveTo>
                    <a:cubicBezTo>
                      <a:pt x="1215" y="18404"/>
                      <a:pt x="80" y="15038"/>
                      <a:pt x="4" y="11505"/>
                    </a:cubicBezTo>
                    <a:cubicBezTo>
                      <a:pt x="-64" y="8350"/>
                      <a:pt x="721" y="5259"/>
                      <a:pt x="2230" y="2738"/>
                    </a:cubicBezTo>
                    <a:cubicBezTo>
                      <a:pt x="4986" y="131"/>
                      <a:pt x="8565" y="-672"/>
                      <a:pt x="11866" y="578"/>
                    </a:cubicBezTo>
                    <a:cubicBezTo>
                      <a:pt x="14303" y="1500"/>
                      <a:pt x="16336" y="3396"/>
                      <a:pt x="17929" y="5703"/>
                    </a:cubicBezTo>
                    <a:cubicBezTo>
                      <a:pt x="19682" y="8240"/>
                      <a:pt x="20946" y="11335"/>
                      <a:pt x="21536" y="14770"/>
                    </a:cubicBezTo>
                    <a:cubicBezTo>
                      <a:pt x="18028" y="13581"/>
                      <a:pt x="14322" y="13682"/>
                      <a:pt x="10858" y="15061"/>
                    </a:cubicBezTo>
                    <a:cubicBezTo>
                      <a:pt x="7962" y="16214"/>
                      <a:pt x="5329" y="18226"/>
                      <a:pt x="3181" y="209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57150">
                <a:solidFill>
                  <a:schemeClr val="lt1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44"/>
              <p:cNvSpPr/>
              <p:nvPr/>
            </p:nvSpPr>
            <p:spPr>
              <a:xfrm rot="10800000">
                <a:off x="1957736" y="2787884"/>
                <a:ext cx="3603463" cy="2781835"/>
              </a:xfrm>
              <a:custGeom>
                <a:rect b="b" l="l" r="r" t="t"/>
                <a:pathLst>
                  <a:path extrusionOk="0" h="20928" w="21536">
                    <a:moveTo>
                      <a:pt x="3181" y="20928"/>
                    </a:moveTo>
                    <a:cubicBezTo>
                      <a:pt x="1215" y="18404"/>
                      <a:pt x="80" y="15038"/>
                      <a:pt x="4" y="11505"/>
                    </a:cubicBezTo>
                    <a:cubicBezTo>
                      <a:pt x="-64" y="8350"/>
                      <a:pt x="721" y="5259"/>
                      <a:pt x="2230" y="2738"/>
                    </a:cubicBezTo>
                    <a:cubicBezTo>
                      <a:pt x="4986" y="131"/>
                      <a:pt x="8565" y="-672"/>
                      <a:pt x="11866" y="578"/>
                    </a:cubicBezTo>
                    <a:cubicBezTo>
                      <a:pt x="14303" y="1500"/>
                      <a:pt x="16336" y="3396"/>
                      <a:pt x="17929" y="5703"/>
                    </a:cubicBezTo>
                    <a:cubicBezTo>
                      <a:pt x="19682" y="8240"/>
                      <a:pt x="20946" y="11335"/>
                      <a:pt x="21536" y="14770"/>
                    </a:cubicBezTo>
                    <a:cubicBezTo>
                      <a:pt x="18028" y="13581"/>
                      <a:pt x="14322" y="13682"/>
                      <a:pt x="10858" y="15061"/>
                    </a:cubicBezTo>
                    <a:cubicBezTo>
                      <a:pt x="7962" y="16214"/>
                      <a:pt x="5329" y="18226"/>
                      <a:pt x="3181" y="2092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57150">
                <a:solidFill>
                  <a:schemeClr val="lt1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44"/>
              <p:cNvSpPr/>
              <p:nvPr/>
            </p:nvSpPr>
            <p:spPr>
              <a:xfrm rot="-5400000">
                <a:off x="-410814" y="2368784"/>
                <a:ext cx="3603463" cy="2781835"/>
              </a:xfrm>
              <a:custGeom>
                <a:rect b="b" l="l" r="r" t="t"/>
                <a:pathLst>
                  <a:path extrusionOk="0" h="20928" w="21536">
                    <a:moveTo>
                      <a:pt x="3181" y="20928"/>
                    </a:moveTo>
                    <a:cubicBezTo>
                      <a:pt x="1215" y="18404"/>
                      <a:pt x="80" y="15038"/>
                      <a:pt x="4" y="11505"/>
                    </a:cubicBezTo>
                    <a:cubicBezTo>
                      <a:pt x="-64" y="8350"/>
                      <a:pt x="721" y="5259"/>
                      <a:pt x="2230" y="2738"/>
                    </a:cubicBezTo>
                    <a:cubicBezTo>
                      <a:pt x="4986" y="131"/>
                      <a:pt x="8565" y="-672"/>
                      <a:pt x="11866" y="578"/>
                    </a:cubicBezTo>
                    <a:cubicBezTo>
                      <a:pt x="14303" y="1500"/>
                      <a:pt x="16336" y="3396"/>
                      <a:pt x="17929" y="5703"/>
                    </a:cubicBezTo>
                    <a:cubicBezTo>
                      <a:pt x="19682" y="8240"/>
                      <a:pt x="20946" y="11335"/>
                      <a:pt x="21536" y="14770"/>
                    </a:cubicBezTo>
                    <a:cubicBezTo>
                      <a:pt x="18028" y="13581"/>
                      <a:pt x="14322" y="13682"/>
                      <a:pt x="10858" y="15061"/>
                    </a:cubicBezTo>
                    <a:cubicBezTo>
                      <a:pt x="7962" y="16214"/>
                      <a:pt x="5329" y="18226"/>
                      <a:pt x="3181" y="2092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57150">
                <a:solidFill>
                  <a:schemeClr val="lt1"/>
                </a:solidFill>
                <a:prstDash val="solid"/>
                <a:miter lim="4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3" name="Google Shape;1093;p44"/>
            <p:cNvSpPr/>
            <p:nvPr/>
          </p:nvSpPr>
          <p:spPr>
            <a:xfrm>
              <a:off x="4568688" y="2297428"/>
              <a:ext cx="937181" cy="710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Q1</a:t>
              </a:r>
              <a:endParaRPr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6278097" y="2297428"/>
              <a:ext cx="937182" cy="710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Q2</a:t>
              </a:r>
              <a:endPara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4559360" y="3992306"/>
              <a:ext cx="937182" cy="710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Q3</a:t>
              </a:r>
              <a:endPara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6268770" y="3992306"/>
              <a:ext cx="937181" cy="710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Q4</a:t>
              </a:r>
              <a:endParaRPr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1097" name="Google Shape;1097;p44"/>
            <p:cNvGrpSpPr/>
            <p:nvPr/>
          </p:nvGrpSpPr>
          <p:grpSpPr>
            <a:xfrm>
              <a:off x="820384" y="3110536"/>
              <a:ext cx="3691440" cy="906499"/>
              <a:chOff x="1036408" y="4627421"/>
              <a:chExt cx="3691440" cy="906499"/>
            </a:xfrm>
          </p:grpSpPr>
          <p:sp>
            <p:nvSpPr>
              <p:cNvPr id="1098" name="Google Shape;1098;p44"/>
              <p:cNvSpPr/>
              <p:nvPr/>
            </p:nvSpPr>
            <p:spPr>
              <a:xfrm>
                <a:off x="1036408" y="4978560"/>
                <a:ext cx="3691440" cy="555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Adjust the spacing to adapt to Chinese typesetting, use the reference line in PPT.</a:t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44"/>
              <p:cNvSpPr txBox="1"/>
              <p:nvPr/>
            </p:nvSpPr>
            <p:spPr>
              <a:xfrm>
                <a:off x="1036408" y="4627421"/>
                <a:ext cx="3691440" cy="351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0" name="Google Shape;1100;p44"/>
            <p:cNvGrpSpPr/>
            <p:nvPr/>
          </p:nvGrpSpPr>
          <p:grpSpPr>
            <a:xfrm>
              <a:off x="7761802" y="3110536"/>
              <a:ext cx="3691440" cy="906499"/>
              <a:chOff x="1036408" y="4627421"/>
              <a:chExt cx="3691440" cy="906499"/>
            </a:xfrm>
          </p:grpSpPr>
          <p:sp>
            <p:nvSpPr>
              <p:cNvPr id="1101" name="Google Shape;1101;p44"/>
              <p:cNvSpPr/>
              <p:nvPr/>
            </p:nvSpPr>
            <p:spPr>
              <a:xfrm>
                <a:off x="1036408" y="4978560"/>
                <a:ext cx="3691440" cy="555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Adjust the spacing to adapt to Chinese typesetting, use the reference line in PPT.</a:t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44"/>
              <p:cNvSpPr txBox="1"/>
              <p:nvPr/>
            </p:nvSpPr>
            <p:spPr>
              <a:xfrm>
                <a:off x="1036408" y="4627421"/>
                <a:ext cx="3691440" cy="351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3" name="Google Shape;1103;p44"/>
            <p:cNvGrpSpPr/>
            <p:nvPr/>
          </p:nvGrpSpPr>
          <p:grpSpPr>
            <a:xfrm>
              <a:off x="7558970" y="1434024"/>
              <a:ext cx="2949442" cy="976449"/>
              <a:chOff x="7558970" y="1434024"/>
              <a:chExt cx="2949442" cy="976449"/>
            </a:xfrm>
          </p:grpSpPr>
          <p:grpSp>
            <p:nvGrpSpPr>
              <p:cNvPr id="1104" name="Google Shape;1104;p44"/>
              <p:cNvGrpSpPr/>
              <p:nvPr/>
            </p:nvGrpSpPr>
            <p:grpSpPr>
              <a:xfrm>
                <a:off x="8400349" y="1440194"/>
                <a:ext cx="2108063" cy="970279"/>
                <a:chOff x="8400349" y="1378126"/>
                <a:chExt cx="2108063" cy="970279"/>
              </a:xfrm>
            </p:grpSpPr>
            <p:sp>
              <p:nvSpPr>
                <p:cNvPr id="1105" name="Google Shape;1105;p44"/>
                <p:cNvSpPr/>
                <p:nvPr/>
              </p:nvSpPr>
              <p:spPr>
                <a:xfrm>
                  <a:off x="8400349" y="1791006"/>
                  <a:ext cx="2108063" cy="5573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0" spcFirstLastPara="1" rIns="0" wrap="square" tIns="46800">
                  <a:noAutofit/>
                </a:bodyPr>
                <a:lstStyle/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You can use the icon library in iSlide  (www.islide.cc)</a:t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6" name="Google Shape;1106;p44"/>
                <p:cNvSpPr txBox="1"/>
                <p:nvPr/>
              </p:nvSpPr>
              <p:spPr>
                <a:xfrm>
                  <a:off x="8400349" y="1378126"/>
                  <a:ext cx="2108063" cy="412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0" spcFirstLastPara="1" rIns="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Text here</a:t>
                  </a:r>
                  <a:endParaRPr b="1" sz="18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7" name="Google Shape;1107;p44"/>
              <p:cNvGrpSpPr/>
              <p:nvPr/>
            </p:nvGrpSpPr>
            <p:grpSpPr>
              <a:xfrm>
                <a:off x="7558970" y="1434024"/>
                <a:ext cx="764746" cy="764746"/>
                <a:chOff x="7558970" y="1371956"/>
                <a:chExt cx="764746" cy="764746"/>
              </a:xfrm>
            </p:grpSpPr>
            <p:sp>
              <p:nvSpPr>
                <p:cNvPr id="1108" name="Google Shape;1108;p44"/>
                <p:cNvSpPr/>
                <p:nvPr/>
              </p:nvSpPr>
              <p:spPr>
                <a:xfrm>
                  <a:off x="7558970" y="1371956"/>
                  <a:ext cx="764746" cy="7647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9" name="Google Shape;1109;p44"/>
                <p:cNvSpPr/>
                <p:nvPr/>
              </p:nvSpPr>
              <p:spPr>
                <a:xfrm>
                  <a:off x="7761802" y="1524143"/>
                  <a:ext cx="461080" cy="460373"/>
                </a:xfrm>
                <a:custGeom>
                  <a:rect b="b" l="l" r="r" t="t"/>
                  <a:pathLst>
                    <a:path extrusionOk="0" h="606604" w="607535">
                      <a:moveTo>
                        <a:pt x="394900" y="353768"/>
                      </a:moveTo>
                      <a:cubicBezTo>
                        <a:pt x="400507" y="353768"/>
                        <a:pt x="405045" y="358301"/>
                        <a:pt x="405045" y="363900"/>
                      </a:cubicBezTo>
                      <a:lnTo>
                        <a:pt x="405045" y="515616"/>
                      </a:lnTo>
                      <a:cubicBezTo>
                        <a:pt x="405045" y="543435"/>
                        <a:pt x="382353" y="566099"/>
                        <a:pt x="354410" y="566099"/>
                      </a:cubicBezTo>
                      <a:lnTo>
                        <a:pt x="212649" y="566099"/>
                      </a:lnTo>
                      <a:cubicBezTo>
                        <a:pt x="207131" y="566099"/>
                        <a:pt x="202593" y="561566"/>
                        <a:pt x="202593" y="556056"/>
                      </a:cubicBezTo>
                      <a:cubicBezTo>
                        <a:pt x="202593" y="550457"/>
                        <a:pt x="207131" y="545924"/>
                        <a:pt x="212649" y="545924"/>
                      </a:cubicBezTo>
                      <a:lnTo>
                        <a:pt x="354410" y="545924"/>
                      </a:lnTo>
                      <a:cubicBezTo>
                        <a:pt x="371140" y="545924"/>
                        <a:pt x="384845" y="532325"/>
                        <a:pt x="384845" y="515616"/>
                      </a:cubicBezTo>
                      <a:lnTo>
                        <a:pt x="384845" y="363900"/>
                      </a:lnTo>
                      <a:cubicBezTo>
                        <a:pt x="384845" y="358301"/>
                        <a:pt x="389294" y="353768"/>
                        <a:pt x="394900" y="353768"/>
                      </a:cubicBezTo>
                      <a:close/>
                      <a:moveTo>
                        <a:pt x="131640" y="262739"/>
                      </a:moveTo>
                      <a:cubicBezTo>
                        <a:pt x="137236" y="262739"/>
                        <a:pt x="141766" y="267271"/>
                        <a:pt x="141766" y="272870"/>
                      </a:cubicBezTo>
                      <a:lnTo>
                        <a:pt x="141766" y="333565"/>
                      </a:lnTo>
                      <a:cubicBezTo>
                        <a:pt x="141766" y="339075"/>
                        <a:pt x="137236" y="343607"/>
                        <a:pt x="131640" y="343607"/>
                      </a:cubicBezTo>
                      <a:cubicBezTo>
                        <a:pt x="126044" y="343607"/>
                        <a:pt x="121514" y="339075"/>
                        <a:pt x="121514" y="333565"/>
                      </a:cubicBezTo>
                      <a:lnTo>
                        <a:pt x="121514" y="272870"/>
                      </a:lnTo>
                      <a:cubicBezTo>
                        <a:pt x="121514" y="267271"/>
                        <a:pt x="126044" y="262739"/>
                        <a:pt x="131640" y="262739"/>
                      </a:cubicBezTo>
                      <a:close/>
                      <a:moveTo>
                        <a:pt x="489057" y="194973"/>
                      </a:moveTo>
                      <a:cubicBezTo>
                        <a:pt x="492973" y="190974"/>
                        <a:pt x="499381" y="190974"/>
                        <a:pt x="503386" y="194973"/>
                      </a:cubicBezTo>
                      <a:lnTo>
                        <a:pt x="604576" y="296095"/>
                      </a:lnTo>
                      <a:cubicBezTo>
                        <a:pt x="605555" y="296983"/>
                        <a:pt x="606267" y="298138"/>
                        <a:pt x="606801" y="299383"/>
                      </a:cubicBezTo>
                      <a:cubicBezTo>
                        <a:pt x="607780" y="301871"/>
                        <a:pt x="607780" y="304625"/>
                        <a:pt x="606801" y="307113"/>
                      </a:cubicBezTo>
                      <a:cubicBezTo>
                        <a:pt x="606267" y="308357"/>
                        <a:pt x="605555" y="309424"/>
                        <a:pt x="604576" y="310401"/>
                      </a:cubicBezTo>
                      <a:lnTo>
                        <a:pt x="503386" y="411434"/>
                      </a:lnTo>
                      <a:cubicBezTo>
                        <a:pt x="501339" y="413478"/>
                        <a:pt x="498758" y="414455"/>
                        <a:pt x="496177" y="414455"/>
                      </a:cubicBezTo>
                      <a:cubicBezTo>
                        <a:pt x="493596" y="414455"/>
                        <a:pt x="491015" y="413478"/>
                        <a:pt x="489057" y="411434"/>
                      </a:cubicBezTo>
                      <a:cubicBezTo>
                        <a:pt x="485052" y="407524"/>
                        <a:pt x="485052" y="401126"/>
                        <a:pt x="489057" y="397217"/>
                      </a:cubicBezTo>
                      <a:lnTo>
                        <a:pt x="572982" y="313333"/>
                      </a:lnTo>
                      <a:lnTo>
                        <a:pt x="232921" y="313333"/>
                      </a:lnTo>
                      <a:cubicBezTo>
                        <a:pt x="227314" y="313333"/>
                        <a:pt x="222775" y="308802"/>
                        <a:pt x="222775" y="303203"/>
                      </a:cubicBezTo>
                      <a:cubicBezTo>
                        <a:pt x="222775" y="297605"/>
                        <a:pt x="227314" y="293074"/>
                        <a:pt x="232921" y="293074"/>
                      </a:cubicBezTo>
                      <a:lnTo>
                        <a:pt x="572982" y="293074"/>
                      </a:lnTo>
                      <a:lnTo>
                        <a:pt x="489057" y="209279"/>
                      </a:lnTo>
                      <a:cubicBezTo>
                        <a:pt x="485052" y="205281"/>
                        <a:pt x="485052" y="198883"/>
                        <a:pt x="489057" y="194973"/>
                      </a:cubicBezTo>
                      <a:close/>
                      <a:moveTo>
                        <a:pt x="211398" y="40317"/>
                      </a:moveTo>
                      <a:lnTo>
                        <a:pt x="354409" y="40317"/>
                      </a:lnTo>
                      <a:cubicBezTo>
                        <a:pt x="382353" y="40317"/>
                        <a:pt x="405046" y="62981"/>
                        <a:pt x="405046" y="90889"/>
                      </a:cubicBezTo>
                      <a:lnTo>
                        <a:pt x="405046" y="242605"/>
                      </a:lnTo>
                      <a:cubicBezTo>
                        <a:pt x="405046" y="248115"/>
                        <a:pt x="400508" y="252648"/>
                        <a:pt x="394901" y="252648"/>
                      </a:cubicBezTo>
                      <a:cubicBezTo>
                        <a:pt x="389295" y="252648"/>
                        <a:pt x="384845" y="248115"/>
                        <a:pt x="384845" y="242605"/>
                      </a:cubicBezTo>
                      <a:lnTo>
                        <a:pt x="384845" y="90889"/>
                      </a:lnTo>
                      <a:cubicBezTo>
                        <a:pt x="384845" y="74180"/>
                        <a:pt x="371140" y="60581"/>
                        <a:pt x="354409" y="60581"/>
                      </a:cubicBezTo>
                      <a:lnTo>
                        <a:pt x="211398" y="60581"/>
                      </a:lnTo>
                      <a:cubicBezTo>
                        <a:pt x="205791" y="60581"/>
                        <a:pt x="201253" y="56048"/>
                        <a:pt x="201253" y="50449"/>
                      </a:cubicBezTo>
                      <a:cubicBezTo>
                        <a:pt x="201253" y="44850"/>
                        <a:pt x="205791" y="40317"/>
                        <a:pt x="211398" y="40317"/>
                      </a:cubicBezTo>
                      <a:close/>
                      <a:moveTo>
                        <a:pt x="147115" y="20146"/>
                      </a:moveTo>
                      <a:cubicBezTo>
                        <a:pt x="144890" y="20146"/>
                        <a:pt x="142576" y="20590"/>
                        <a:pt x="140084" y="21568"/>
                      </a:cubicBezTo>
                      <a:lnTo>
                        <a:pt x="44232" y="59782"/>
                      </a:lnTo>
                      <a:cubicBezTo>
                        <a:pt x="24919" y="66981"/>
                        <a:pt x="20292" y="73024"/>
                        <a:pt x="20292" y="90887"/>
                      </a:cubicBezTo>
                      <a:lnTo>
                        <a:pt x="20292" y="515689"/>
                      </a:lnTo>
                      <a:cubicBezTo>
                        <a:pt x="20292" y="533464"/>
                        <a:pt x="24919" y="539596"/>
                        <a:pt x="44054" y="546616"/>
                      </a:cubicBezTo>
                      <a:lnTo>
                        <a:pt x="140262" y="585098"/>
                      </a:lnTo>
                      <a:cubicBezTo>
                        <a:pt x="142576" y="585897"/>
                        <a:pt x="144890" y="586431"/>
                        <a:pt x="147115" y="586431"/>
                      </a:cubicBezTo>
                      <a:cubicBezTo>
                        <a:pt x="156015" y="586431"/>
                        <a:pt x="161978" y="578254"/>
                        <a:pt x="161978" y="566257"/>
                      </a:cubicBezTo>
                      <a:lnTo>
                        <a:pt x="161978" y="40319"/>
                      </a:lnTo>
                      <a:cubicBezTo>
                        <a:pt x="161978" y="28233"/>
                        <a:pt x="156015" y="20146"/>
                        <a:pt x="147115" y="20146"/>
                      </a:cubicBezTo>
                      <a:close/>
                      <a:moveTo>
                        <a:pt x="151669" y="315"/>
                      </a:moveTo>
                      <a:cubicBezTo>
                        <a:pt x="169354" y="2727"/>
                        <a:pt x="182270" y="18724"/>
                        <a:pt x="182270" y="40319"/>
                      </a:cubicBezTo>
                      <a:lnTo>
                        <a:pt x="182270" y="566257"/>
                      </a:lnTo>
                      <a:cubicBezTo>
                        <a:pt x="182270" y="589630"/>
                        <a:pt x="167496" y="606604"/>
                        <a:pt x="147115" y="606604"/>
                      </a:cubicBezTo>
                      <a:cubicBezTo>
                        <a:pt x="142487" y="606604"/>
                        <a:pt x="137681" y="605716"/>
                        <a:pt x="132964" y="603938"/>
                      </a:cubicBezTo>
                      <a:lnTo>
                        <a:pt x="36756" y="565457"/>
                      </a:lnTo>
                      <a:cubicBezTo>
                        <a:pt x="10057" y="555592"/>
                        <a:pt x="0" y="542084"/>
                        <a:pt x="0" y="515689"/>
                      </a:cubicBezTo>
                      <a:lnTo>
                        <a:pt x="0" y="90887"/>
                      </a:lnTo>
                      <a:cubicBezTo>
                        <a:pt x="0" y="64492"/>
                        <a:pt x="10057" y="50895"/>
                        <a:pt x="37023" y="40942"/>
                      </a:cubicBezTo>
                      <a:lnTo>
                        <a:pt x="132697" y="2727"/>
                      </a:lnTo>
                      <a:cubicBezTo>
                        <a:pt x="139350" y="217"/>
                        <a:pt x="145774" y="-489"/>
                        <a:pt x="151669" y="3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10" name="Google Shape;1110;p44"/>
            <p:cNvGrpSpPr/>
            <p:nvPr/>
          </p:nvGrpSpPr>
          <p:grpSpPr>
            <a:xfrm>
              <a:off x="674987" y="4672398"/>
              <a:ext cx="2951401" cy="1067670"/>
              <a:chOff x="674987" y="4672398"/>
              <a:chExt cx="2951401" cy="1067670"/>
            </a:xfrm>
          </p:grpSpPr>
          <p:sp>
            <p:nvSpPr>
              <p:cNvPr id="1111" name="Google Shape;1111;p44"/>
              <p:cNvSpPr/>
              <p:nvPr/>
            </p:nvSpPr>
            <p:spPr>
              <a:xfrm>
                <a:off x="674987" y="4672398"/>
                <a:ext cx="764746" cy="7647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1518325" y="5182669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0" spcFirstLastPara="1" rIns="0" wrap="square" tIns="468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use the icon library in iSlide  (www.islide.cc)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44"/>
              <p:cNvSpPr txBox="1"/>
              <p:nvPr/>
            </p:nvSpPr>
            <p:spPr>
              <a:xfrm>
                <a:off x="1518325" y="4769789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0" spcFirstLastPara="1" rIns="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18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826820" y="4885013"/>
                <a:ext cx="461080" cy="339517"/>
              </a:xfrm>
              <a:custGeom>
                <a:rect b="b" l="l" r="r" t="t"/>
                <a:pathLst>
                  <a:path extrusionOk="0" h="4122" w="5590">
                    <a:moveTo>
                      <a:pt x="2795" y="1099"/>
                    </a:moveTo>
                    <a:cubicBezTo>
                      <a:pt x="3098" y="1099"/>
                      <a:pt x="3344" y="852"/>
                      <a:pt x="3344" y="549"/>
                    </a:cubicBezTo>
                    <a:cubicBezTo>
                      <a:pt x="3344" y="246"/>
                      <a:pt x="3098" y="0"/>
                      <a:pt x="2795" y="0"/>
                    </a:cubicBezTo>
                    <a:cubicBezTo>
                      <a:pt x="2492" y="0"/>
                      <a:pt x="2246" y="246"/>
                      <a:pt x="2246" y="549"/>
                    </a:cubicBezTo>
                    <a:cubicBezTo>
                      <a:pt x="2246" y="852"/>
                      <a:pt x="2492" y="1099"/>
                      <a:pt x="2795" y="1099"/>
                    </a:cubicBezTo>
                    <a:close/>
                    <a:moveTo>
                      <a:pt x="2795" y="240"/>
                    </a:moveTo>
                    <a:cubicBezTo>
                      <a:pt x="2966" y="240"/>
                      <a:pt x="3104" y="379"/>
                      <a:pt x="3104" y="549"/>
                    </a:cubicBezTo>
                    <a:cubicBezTo>
                      <a:pt x="3104" y="720"/>
                      <a:pt x="2966" y="859"/>
                      <a:pt x="2795" y="859"/>
                    </a:cubicBezTo>
                    <a:cubicBezTo>
                      <a:pt x="2624" y="859"/>
                      <a:pt x="2486" y="720"/>
                      <a:pt x="2486" y="549"/>
                    </a:cubicBezTo>
                    <a:cubicBezTo>
                      <a:pt x="2486" y="379"/>
                      <a:pt x="2625" y="240"/>
                      <a:pt x="2795" y="240"/>
                    </a:cubicBezTo>
                    <a:close/>
                    <a:moveTo>
                      <a:pt x="5590" y="4002"/>
                    </a:moveTo>
                    <a:cubicBezTo>
                      <a:pt x="5590" y="4068"/>
                      <a:pt x="5536" y="4122"/>
                      <a:pt x="5470" y="4122"/>
                    </a:cubicBezTo>
                    <a:lnTo>
                      <a:pt x="120" y="4122"/>
                    </a:lnTo>
                    <a:cubicBezTo>
                      <a:pt x="54" y="4122"/>
                      <a:pt x="0" y="4068"/>
                      <a:pt x="0" y="4002"/>
                    </a:cubicBezTo>
                    <a:cubicBezTo>
                      <a:pt x="0" y="3936"/>
                      <a:pt x="54" y="3882"/>
                      <a:pt x="120" y="3882"/>
                    </a:cubicBezTo>
                    <a:lnTo>
                      <a:pt x="5470" y="3882"/>
                    </a:lnTo>
                    <a:cubicBezTo>
                      <a:pt x="5536" y="3882"/>
                      <a:pt x="5590" y="3936"/>
                      <a:pt x="5590" y="4002"/>
                    </a:cubicBezTo>
                    <a:close/>
                    <a:moveTo>
                      <a:pt x="917" y="1194"/>
                    </a:moveTo>
                    <a:cubicBezTo>
                      <a:pt x="896" y="1131"/>
                      <a:pt x="929" y="1063"/>
                      <a:pt x="992" y="1041"/>
                    </a:cubicBezTo>
                    <a:cubicBezTo>
                      <a:pt x="1054" y="1020"/>
                      <a:pt x="1123" y="1053"/>
                      <a:pt x="1144" y="1115"/>
                    </a:cubicBezTo>
                    <a:lnTo>
                      <a:pt x="1246" y="1411"/>
                    </a:lnTo>
                    <a:lnTo>
                      <a:pt x="4344" y="1411"/>
                    </a:lnTo>
                    <a:lnTo>
                      <a:pt x="4446" y="1115"/>
                    </a:lnTo>
                    <a:cubicBezTo>
                      <a:pt x="4468" y="1053"/>
                      <a:pt x="4536" y="1020"/>
                      <a:pt x="4599" y="1041"/>
                    </a:cubicBezTo>
                    <a:cubicBezTo>
                      <a:pt x="4661" y="1063"/>
                      <a:pt x="4694" y="1131"/>
                      <a:pt x="4673" y="1194"/>
                    </a:cubicBezTo>
                    <a:lnTo>
                      <a:pt x="4544" y="1568"/>
                    </a:lnTo>
                    <a:cubicBezTo>
                      <a:pt x="4542" y="1574"/>
                      <a:pt x="4539" y="1580"/>
                      <a:pt x="4536" y="1586"/>
                    </a:cubicBezTo>
                    <a:cubicBezTo>
                      <a:pt x="4525" y="1608"/>
                      <a:pt x="4508" y="1625"/>
                      <a:pt x="4487" y="1637"/>
                    </a:cubicBezTo>
                    <a:cubicBezTo>
                      <a:pt x="4480" y="1640"/>
                      <a:pt x="4473" y="1644"/>
                      <a:pt x="4465" y="1646"/>
                    </a:cubicBezTo>
                    <a:cubicBezTo>
                      <a:pt x="4454" y="1650"/>
                      <a:pt x="4442" y="1651"/>
                      <a:pt x="4429" y="1651"/>
                    </a:cubicBezTo>
                    <a:cubicBezTo>
                      <a:pt x="4428" y="1651"/>
                      <a:pt x="4427" y="1651"/>
                      <a:pt x="4426" y="1651"/>
                    </a:cubicBezTo>
                    <a:lnTo>
                      <a:pt x="1165" y="1651"/>
                    </a:lnTo>
                    <a:cubicBezTo>
                      <a:pt x="1150" y="1652"/>
                      <a:pt x="1136" y="1650"/>
                      <a:pt x="1123" y="1645"/>
                    </a:cubicBezTo>
                    <a:cubicBezTo>
                      <a:pt x="1117" y="1643"/>
                      <a:pt x="1112" y="1641"/>
                      <a:pt x="1106" y="1638"/>
                    </a:cubicBezTo>
                    <a:cubicBezTo>
                      <a:pt x="1106" y="1638"/>
                      <a:pt x="1106" y="1638"/>
                      <a:pt x="1106" y="1638"/>
                    </a:cubicBezTo>
                    <a:cubicBezTo>
                      <a:pt x="1084" y="1627"/>
                      <a:pt x="1065" y="1609"/>
                      <a:pt x="1054" y="1585"/>
                    </a:cubicBezTo>
                    <a:cubicBezTo>
                      <a:pt x="1051" y="1580"/>
                      <a:pt x="1048" y="1574"/>
                      <a:pt x="1047" y="1568"/>
                    </a:cubicBezTo>
                    <a:lnTo>
                      <a:pt x="917" y="1194"/>
                    </a:lnTo>
                    <a:close/>
                    <a:moveTo>
                      <a:pt x="1593" y="3198"/>
                    </a:moveTo>
                    <a:lnTo>
                      <a:pt x="1539" y="3355"/>
                    </a:lnTo>
                    <a:lnTo>
                      <a:pt x="2675" y="3355"/>
                    </a:lnTo>
                    <a:lnTo>
                      <a:pt x="2675" y="1947"/>
                    </a:lnTo>
                    <a:cubicBezTo>
                      <a:pt x="2675" y="1881"/>
                      <a:pt x="2729" y="1827"/>
                      <a:pt x="2795" y="1827"/>
                    </a:cubicBezTo>
                    <a:cubicBezTo>
                      <a:pt x="2861" y="1827"/>
                      <a:pt x="2915" y="1881"/>
                      <a:pt x="2915" y="1947"/>
                    </a:cubicBezTo>
                    <a:lnTo>
                      <a:pt x="2915" y="3355"/>
                    </a:lnTo>
                    <a:lnTo>
                      <a:pt x="4051" y="3355"/>
                    </a:lnTo>
                    <a:lnTo>
                      <a:pt x="3997" y="3198"/>
                    </a:lnTo>
                    <a:lnTo>
                      <a:pt x="3301" y="3198"/>
                    </a:lnTo>
                    <a:cubicBezTo>
                      <a:pt x="3235" y="3198"/>
                      <a:pt x="3181" y="3144"/>
                      <a:pt x="3181" y="3078"/>
                    </a:cubicBezTo>
                    <a:cubicBezTo>
                      <a:pt x="3181" y="3011"/>
                      <a:pt x="3235" y="2958"/>
                      <a:pt x="3301" y="2958"/>
                    </a:cubicBezTo>
                    <a:lnTo>
                      <a:pt x="4080" y="2958"/>
                    </a:lnTo>
                    <a:cubicBezTo>
                      <a:pt x="4088" y="2957"/>
                      <a:pt x="4096" y="2958"/>
                      <a:pt x="4104" y="2960"/>
                    </a:cubicBezTo>
                    <a:cubicBezTo>
                      <a:pt x="4122" y="2963"/>
                      <a:pt x="4138" y="2970"/>
                      <a:pt x="4151" y="2979"/>
                    </a:cubicBezTo>
                    <a:cubicBezTo>
                      <a:pt x="4166" y="2989"/>
                      <a:pt x="4178" y="3003"/>
                      <a:pt x="4187" y="3019"/>
                    </a:cubicBezTo>
                    <a:cubicBezTo>
                      <a:pt x="4191" y="3026"/>
                      <a:pt x="4194" y="3033"/>
                      <a:pt x="4197" y="3041"/>
                    </a:cubicBezTo>
                    <a:lnTo>
                      <a:pt x="4332" y="3433"/>
                    </a:lnTo>
                    <a:cubicBezTo>
                      <a:pt x="4335" y="3440"/>
                      <a:pt x="4337" y="3448"/>
                      <a:pt x="4338" y="3455"/>
                    </a:cubicBezTo>
                    <a:cubicBezTo>
                      <a:pt x="4340" y="3469"/>
                      <a:pt x="4340" y="3483"/>
                      <a:pt x="4338" y="3497"/>
                    </a:cubicBezTo>
                    <a:cubicBezTo>
                      <a:pt x="4335" y="3514"/>
                      <a:pt x="4327" y="3531"/>
                      <a:pt x="4317" y="3545"/>
                    </a:cubicBezTo>
                    <a:cubicBezTo>
                      <a:pt x="4307" y="3559"/>
                      <a:pt x="4294" y="3571"/>
                      <a:pt x="4279" y="3580"/>
                    </a:cubicBezTo>
                    <a:cubicBezTo>
                      <a:pt x="4267" y="3586"/>
                      <a:pt x="4253" y="3591"/>
                      <a:pt x="4239" y="3594"/>
                    </a:cubicBezTo>
                    <a:cubicBezTo>
                      <a:pt x="4232" y="3595"/>
                      <a:pt x="4224" y="3595"/>
                      <a:pt x="4217" y="3595"/>
                    </a:cubicBezTo>
                    <a:lnTo>
                      <a:pt x="2798" y="3595"/>
                    </a:lnTo>
                    <a:cubicBezTo>
                      <a:pt x="2796" y="3595"/>
                      <a:pt x="2794" y="3595"/>
                      <a:pt x="2793" y="3595"/>
                    </a:cubicBezTo>
                    <a:lnTo>
                      <a:pt x="1373" y="3595"/>
                    </a:lnTo>
                    <a:cubicBezTo>
                      <a:pt x="1372" y="3595"/>
                      <a:pt x="1371" y="3595"/>
                      <a:pt x="1370" y="3595"/>
                    </a:cubicBezTo>
                    <a:cubicBezTo>
                      <a:pt x="1365" y="3595"/>
                      <a:pt x="1359" y="3595"/>
                      <a:pt x="1354" y="3594"/>
                    </a:cubicBezTo>
                    <a:cubicBezTo>
                      <a:pt x="1295" y="3586"/>
                      <a:pt x="1250" y="3536"/>
                      <a:pt x="1250" y="3475"/>
                    </a:cubicBezTo>
                    <a:cubicBezTo>
                      <a:pt x="1250" y="3460"/>
                      <a:pt x="1253" y="3445"/>
                      <a:pt x="1258" y="3432"/>
                    </a:cubicBezTo>
                    <a:lnTo>
                      <a:pt x="1393" y="3041"/>
                    </a:lnTo>
                    <a:cubicBezTo>
                      <a:pt x="1396" y="3033"/>
                      <a:pt x="1399" y="3026"/>
                      <a:pt x="1403" y="3019"/>
                    </a:cubicBezTo>
                    <a:cubicBezTo>
                      <a:pt x="1412" y="3003"/>
                      <a:pt x="1424" y="2990"/>
                      <a:pt x="1438" y="2980"/>
                    </a:cubicBezTo>
                    <a:cubicBezTo>
                      <a:pt x="1452" y="2970"/>
                      <a:pt x="1468" y="2963"/>
                      <a:pt x="1486" y="2960"/>
                    </a:cubicBezTo>
                    <a:cubicBezTo>
                      <a:pt x="1494" y="2958"/>
                      <a:pt x="1502" y="2957"/>
                      <a:pt x="1510" y="2958"/>
                    </a:cubicBezTo>
                    <a:lnTo>
                      <a:pt x="2289" y="2958"/>
                    </a:lnTo>
                    <a:cubicBezTo>
                      <a:pt x="2355" y="2958"/>
                      <a:pt x="2409" y="3011"/>
                      <a:pt x="2409" y="3078"/>
                    </a:cubicBezTo>
                    <a:cubicBezTo>
                      <a:pt x="2409" y="3144"/>
                      <a:pt x="2355" y="3198"/>
                      <a:pt x="2289" y="3198"/>
                    </a:cubicBezTo>
                    <a:lnTo>
                      <a:pt x="1593" y="319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5" name="Google Shape;1115;p44"/>
            <p:cNvGrpSpPr/>
            <p:nvPr/>
          </p:nvGrpSpPr>
          <p:grpSpPr>
            <a:xfrm>
              <a:off x="674987" y="1430318"/>
              <a:ext cx="3410407" cy="970279"/>
              <a:chOff x="674987" y="1430318"/>
              <a:chExt cx="3410407" cy="970279"/>
            </a:xfrm>
          </p:grpSpPr>
          <p:sp>
            <p:nvSpPr>
              <p:cNvPr id="1116" name="Google Shape;1116;p44"/>
              <p:cNvSpPr/>
              <p:nvPr/>
            </p:nvSpPr>
            <p:spPr>
              <a:xfrm>
                <a:off x="674987" y="1433064"/>
                <a:ext cx="764746" cy="7647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1518325" y="1843198"/>
                <a:ext cx="2567069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0" spcFirstLastPara="1" rIns="0" wrap="square" tIns="468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use the icon library in iSlide  (www.islide.cc)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44"/>
              <p:cNvSpPr txBox="1"/>
              <p:nvPr/>
            </p:nvSpPr>
            <p:spPr>
              <a:xfrm>
                <a:off x="1518325" y="1430318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0" spcFirstLastPara="1" rIns="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826820" y="1595572"/>
                <a:ext cx="461080" cy="439730"/>
              </a:xfrm>
              <a:custGeom>
                <a:rect b="b" l="l" r="r" t="t"/>
                <a:pathLst>
                  <a:path extrusionOk="0" h="579502" w="607639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0" name="Google Shape;1120;p44"/>
            <p:cNvGrpSpPr/>
            <p:nvPr/>
          </p:nvGrpSpPr>
          <p:grpSpPr>
            <a:xfrm>
              <a:off x="7564142" y="4764378"/>
              <a:ext cx="2944270" cy="970279"/>
              <a:chOff x="7564142" y="4764378"/>
              <a:chExt cx="2944270" cy="970279"/>
            </a:xfrm>
          </p:grpSpPr>
          <p:sp>
            <p:nvSpPr>
              <p:cNvPr id="1121" name="Google Shape;1121;p44"/>
              <p:cNvSpPr/>
              <p:nvPr/>
            </p:nvSpPr>
            <p:spPr>
              <a:xfrm>
                <a:off x="8400349" y="5177258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0" spcFirstLastPara="1" rIns="0" wrap="square" tIns="468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use the icon library in iSlide  (www.islide.cc)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44"/>
              <p:cNvSpPr txBox="1"/>
              <p:nvPr/>
            </p:nvSpPr>
            <p:spPr>
              <a:xfrm>
                <a:off x="8400349" y="4764378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0" spcFirstLastPara="1" rIns="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3" name="Google Shape;1123;p44"/>
              <p:cNvGrpSpPr/>
              <p:nvPr/>
            </p:nvGrpSpPr>
            <p:grpSpPr>
              <a:xfrm>
                <a:off x="7564142" y="4769789"/>
                <a:ext cx="764746" cy="764746"/>
                <a:chOff x="7564142" y="4769789"/>
                <a:chExt cx="764746" cy="764746"/>
              </a:xfrm>
            </p:grpSpPr>
            <p:sp>
              <p:nvSpPr>
                <p:cNvPr id="1124" name="Google Shape;1124;p44"/>
                <p:cNvSpPr/>
                <p:nvPr/>
              </p:nvSpPr>
              <p:spPr>
                <a:xfrm>
                  <a:off x="7564142" y="4769789"/>
                  <a:ext cx="764746" cy="76474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5" name="Google Shape;1125;p44"/>
                <p:cNvSpPr/>
                <p:nvPr/>
              </p:nvSpPr>
              <p:spPr>
                <a:xfrm>
                  <a:off x="7715975" y="4921969"/>
                  <a:ext cx="461080" cy="460387"/>
                </a:xfrm>
                <a:custGeom>
                  <a:rect b="b" l="l" r="r" t="t"/>
                  <a:pathLst>
                    <a:path extrusionOk="0" h="6860" w="6860">
                      <a:moveTo>
                        <a:pt x="6794" y="3307"/>
                      </a:moveTo>
                      <a:lnTo>
                        <a:pt x="5828" y="2341"/>
                      </a:lnTo>
                      <a:cubicBezTo>
                        <a:pt x="5761" y="2274"/>
                        <a:pt x="5653" y="2274"/>
                        <a:pt x="5586" y="2341"/>
                      </a:cubicBezTo>
                      <a:cubicBezTo>
                        <a:pt x="5519" y="2408"/>
                        <a:pt x="5519" y="2516"/>
                        <a:pt x="5586" y="2582"/>
                      </a:cubicBezTo>
                      <a:lnTo>
                        <a:pt x="6261" y="3257"/>
                      </a:lnTo>
                      <a:lnTo>
                        <a:pt x="3601" y="3257"/>
                      </a:lnTo>
                      <a:lnTo>
                        <a:pt x="3601" y="600"/>
                      </a:lnTo>
                      <a:lnTo>
                        <a:pt x="4276" y="1275"/>
                      </a:lnTo>
                      <a:cubicBezTo>
                        <a:pt x="4343" y="1342"/>
                        <a:pt x="4450" y="1342"/>
                        <a:pt x="4517" y="1275"/>
                      </a:cubicBezTo>
                      <a:cubicBezTo>
                        <a:pt x="4584" y="1208"/>
                        <a:pt x="4584" y="1100"/>
                        <a:pt x="4517" y="1033"/>
                      </a:cubicBezTo>
                      <a:lnTo>
                        <a:pt x="3551" y="67"/>
                      </a:lnTo>
                      <a:cubicBezTo>
                        <a:pt x="3484" y="0"/>
                        <a:pt x="3376" y="0"/>
                        <a:pt x="3310" y="67"/>
                      </a:cubicBezTo>
                      <a:lnTo>
                        <a:pt x="2343" y="1033"/>
                      </a:lnTo>
                      <a:cubicBezTo>
                        <a:pt x="2277" y="1100"/>
                        <a:pt x="2277" y="1208"/>
                        <a:pt x="2343" y="1275"/>
                      </a:cubicBezTo>
                      <a:cubicBezTo>
                        <a:pt x="2410" y="1342"/>
                        <a:pt x="2518" y="1342"/>
                        <a:pt x="2585" y="1275"/>
                      </a:cubicBezTo>
                      <a:lnTo>
                        <a:pt x="3260" y="600"/>
                      </a:lnTo>
                      <a:lnTo>
                        <a:pt x="3260" y="3257"/>
                      </a:lnTo>
                      <a:lnTo>
                        <a:pt x="600" y="3257"/>
                      </a:lnTo>
                      <a:lnTo>
                        <a:pt x="1275" y="2583"/>
                      </a:lnTo>
                      <a:cubicBezTo>
                        <a:pt x="1342" y="2516"/>
                        <a:pt x="1342" y="2408"/>
                        <a:pt x="1275" y="2341"/>
                      </a:cubicBezTo>
                      <a:cubicBezTo>
                        <a:pt x="1208" y="2274"/>
                        <a:pt x="1100" y="2274"/>
                        <a:pt x="1033" y="2341"/>
                      </a:cubicBezTo>
                      <a:lnTo>
                        <a:pt x="67" y="3307"/>
                      </a:lnTo>
                      <a:cubicBezTo>
                        <a:pt x="0" y="3374"/>
                        <a:pt x="0" y="3482"/>
                        <a:pt x="67" y="3549"/>
                      </a:cubicBezTo>
                      <a:lnTo>
                        <a:pt x="1033" y="4515"/>
                      </a:lnTo>
                      <a:cubicBezTo>
                        <a:pt x="1100" y="4582"/>
                        <a:pt x="1208" y="4582"/>
                        <a:pt x="1275" y="4515"/>
                      </a:cubicBezTo>
                      <a:cubicBezTo>
                        <a:pt x="1342" y="4448"/>
                        <a:pt x="1342" y="4340"/>
                        <a:pt x="1275" y="4273"/>
                      </a:cubicBezTo>
                      <a:lnTo>
                        <a:pt x="600" y="3599"/>
                      </a:lnTo>
                      <a:lnTo>
                        <a:pt x="3260" y="3599"/>
                      </a:lnTo>
                      <a:lnTo>
                        <a:pt x="3260" y="6261"/>
                      </a:lnTo>
                      <a:lnTo>
                        <a:pt x="2585" y="5586"/>
                      </a:lnTo>
                      <a:cubicBezTo>
                        <a:pt x="2518" y="5519"/>
                        <a:pt x="2410" y="5519"/>
                        <a:pt x="2344" y="5586"/>
                      </a:cubicBezTo>
                      <a:cubicBezTo>
                        <a:pt x="2277" y="5653"/>
                        <a:pt x="2277" y="5761"/>
                        <a:pt x="2344" y="5827"/>
                      </a:cubicBezTo>
                      <a:lnTo>
                        <a:pt x="3310" y="6794"/>
                      </a:lnTo>
                      <a:cubicBezTo>
                        <a:pt x="3376" y="6860"/>
                        <a:pt x="3484" y="6860"/>
                        <a:pt x="3551" y="6794"/>
                      </a:cubicBezTo>
                      <a:lnTo>
                        <a:pt x="4517" y="5828"/>
                      </a:lnTo>
                      <a:cubicBezTo>
                        <a:pt x="4584" y="5761"/>
                        <a:pt x="4584" y="5653"/>
                        <a:pt x="4517" y="5586"/>
                      </a:cubicBezTo>
                      <a:cubicBezTo>
                        <a:pt x="4451" y="5519"/>
                        <a:pt x="4343" y="5519"/>
                        <a:pt x="4276" y="5586"/>
                      </a:cubicBezTo>
                      <a:lnTo>
                        <a:pt x="3601" y="6261"/>
                      </a:lnTo>
                      <a:lnTo>
                        <a:pt x="3601" y="3599"/>
                      </a:lnTo>
                      <a:lnTo>
                        <a:pt x="6261" y="3599"/>
                      </a:lnTo>
                      <a:lnTo>
                        <a:pt x="5586" y="4273"/>
                      </a:lnTo>
                      <a:cubicBezTo>
                        <a:pt x="5519" y="4340"/>
                        <a:pt x="5519" y="4448"/>
                        <a:pt x="5586" y="4515"/>
                      </a:cubicBezTo>
                      <a:cubicBezTo>
                        <a:pt x="5653" y="4582"/>
                        <a:pt x="5761" y="4582"/>
                        <a:pt x="5828" y="4515"/>
                      </a:cubicBezTo>
                      <a:lnTo>
                        <a:pt x="6794" y="3549"/>
                      </a:lnTo>
                      <a:cubicBezTo>
                        <a:pt x="6860" y="3482"/>
                        <a:pt x="6860" y="3374"/>
                        <a:pt x="6794" y="330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5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31" name="Google Shape;1131;p45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1132" name="Google Shape;1132;p45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133" name="Google Shape;1133;p45" title="iSlide™ 版权声明  COPYRIGHT NOTICE"/>
          <p:cNvGrpSpPr/>
          <p:nvPr/>
        </p:nvGrpSpPr>
        <p:grpSpPr>
          <a:xfrm>
            <a:off x="-1587" y="1908556"/>
            <a:ext cx="12193588" cy="4235069"/>
            <a:chOff x="-1587" y="1908556"/>
            <a:chExt cx="12193588" cy="4235069"/>
          </a:xfrm>
        </p:grpSpPr>
        <p:sp>
          <p:nvSpPr>
            <p:cNvPr id="1134" name="Google Shape;1134;p45"/>
            <p:cNvSpPr/>
            <p:nvPr/>
          </p:nvSpPr>
          <p:spPr>
            <a:xfrm>
              <a:off x="-1587" y="3709283"/>
              <a:ext cx="12193588" cy="243434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5" name="Google Shape;1135;p45"/>
            <p:cNvGrpSpPr/>
            <p:nvPr/>
          </p:nvGrpSpPr>
          <p:grpSpPr>
            <a:xfrm>
              <a:off x="3956673" y="1908556"/>
              <a:ext cx="4278654" cy="3459988"/>
              <a:chOff x="3956673" y="1908556"/>
              <a:chExt cx="4278654" cy="3459988"/>
            </a:xfrm>
          </p:grpSpPr>
          <p:sp>
            <p:nvSpPr>
              <p:cNvPr id="1136" name="Google Shape;1136;p45"/>
              <p:cNvSpPr/>
              <p:nvPr/>
            </p:nvSpPr>
            <p:spPr>
              <a:xfrm rot="-5400000">
                <a:off x="3048843" y="2816387"/>
                <a:ext cx="3459987" cy="1644326"/>
              </a:xfrm>
              <a:custGeom>
                <a:rect b="b" l="l" r="r" t="t"/>
                <a:pathLst>
                  <a:path extrusionOk="0" h="2284583" w="4807214">
                    <a:moveTo>
                      <a:pt x="1141754" y="0"/>
                    </a:moveTo>
                    <a:cubicBezTo>
                      <a:pt x="1264857" y="0"/>
                      <a:pt x="1387961" y="47454"/>
                      <a:pt x="1482657" y="142363"/>
                    </a:cubicBezTo>
                    <a:cubicBezTo>
                      <a:pt x="1482657" y="142363"/>
                      <a:pt x="1482657" y="142363"/>
                      <a:pt x="1837912" y="498418"/>
                    </a:cubicBezTo>
                    <a:lnTo>
                      <a:pt x="1884770" y="545381"/>
                    </a:lnTo>
                    <a:lnTo>
                      <a:pt x="1887979" y="548595"/>
                    </a:lnTo>
                    <a:cubicBezTo>
                      <a:pt x="1956761" y="617481"/>
                      <a:pt x="2056809" y="717680"/>
                      <a:pt x="2202332" y="863423"/>
                    </a:cubicBezTo>
                    <a:cubicBezTo>
                      <a:pt x="2310629" y="971882"/>
                      <a:pt x="2494733" y="971882"/>
                      <a:pt x="2603030" y="863423"/>
                    </a:cubicBezTo>
                    <a:lnTo>
                      <a:pt x="3068706" y="397045"/>
                    </a:lnTo>
                    <a:lnTo>
                      <a:pt x="3071483" y="397045"/>
                    </a:lnTo>
                    <a:lnTo>
                      <a:pt x="3079823" y="388773"/>
                    </a:lnTo>
                    <a:cubicBezTo>
                      <a:pt x="3146149" y="322986"/>
                      <a:pt x="3227780" y="242017"/>
                      <a:pt x="3328250" y="142363"/>
                    </a:cubicBezTo>
                    <a:cubicBezTo>
                      <a:pt x="3512275" y="-47454"/>
                      <a:pt x="3820787" y="-47454"/>
                      <a:pt x="4010224" y="142363"/>
                    </a:cubicBezTo>
                    <a:cubicBezTo>
                      <a:pt x="4010224" y="142363"/>
                      <a:pt x="4010224" y="142363"/>
                      <a:pt x="4665136" y="798587"/>
                    </a:cubicBezTo>
                    <a:cubicBezTo>
                      <a:pt x="4854574" y="988404"/>
                      <a:pt x="4854574" y="1297535"/>
                      <a:pt x="4665136" y="1481929"/>
                    </a:cubicBezTo>
                    <a:cubicBezTo>
                      <a:pt x="4665136" y="1481929"/>
                      <a:pt x="4665136" y="1481929"/>
                      <a:pt x="4010224" y="2143576"/>
                    </a:cubicBezTo>
                    <a:cubicBezTo>
                      <a:pt x="3923624" y="2230350"/>
                      <a:pt x="3809962" y="2279160"/>
                      <a:pt x="3701712" y="2284583"/>
                    </a:cubicBezTo>
                    <a:cubicBezTo>
                      <a:pt x="3701712" y="2284583"/>
                      <a:pt x="3701712" y="2284583"/>
                      <a:pt x="3701712" y="2089343"/>
                    </a:cubicBezTo>
                    <a:cubicBezTo>
                      <a:pt x="3761249" y="2078496"/>
                      <a:pt x="3820787" y="2051379"/>
                      <a:pt x="3869499" y="2007993"/>
                    </a:cubicBezTo>
                    <a:cubicBezTo>
                      <a:pt x="3869499" y="2007993"/>
                      <a:pt x="3869499" y="2007993"/>
                      <a:pt x="4529824" y="1346345"/>
                    </a:cubicBezTo>
                    <a:cubicBezTo>
                      <a:pt x="4638074" y="1232455"/>
                      <a:pt x="4638074" y="1053485"/>
                      <a:pt x="4529824" y="939594"/>
                    </a:cubicBezTo>
                    <a:cubicBezTo>
                      <a:pt x="4529824" y="939594"/>
                      <a:pt x="4529824" y="939594"/>
                      <a:pt x="3869499" y="277946"/>
                    </a:cubicBezTo>
                    <a:cubicBezTo>
                      <a:pt x="3755837" y="169480"/>
                      <a:pt x="3577225" y="169480"/>
                      <a:pt x="3463562" y="277946"/>
                    </a:cubicBezTo>
                    <a:cubicBezTo>
                      <a:pt x="3463562" y="277946"/>
                      <a:pt x="3463562" y="277946"/>
                      <a:pt x="3073862" y="673851"/>
                    </a:cubicBezTo>
                    <a:cubicBezTo>
                      <a:pt x="3073862" y="673851"/>
                      <a:pt x="3073862" y="673851"/>
                      <a:pt x="3069465" y="673851"/>
                    </a:cubicBezTo>
                    <a:lnTo>
                      <a:pt x="3068473" y="673851"/>
                    </a:lnTo>
                    <a:lnTo>
                      <a:pt x="3022475" y="719918"/>
                    </a:lnTo>
                    <a:cubicBezTo>
                      <a:pt x="2948078" y="794428"/>
                      <a:pt x="2856512" y="886131"/>
                      <a:pt x="2743816" y="998997"/>
                    </a:cubicBezTo>
                    <a:cubicBezTo>
                      <a:pt x="2651764" y="1096611"/>
                      <a:pt x="2527222" y="1139995"/>
                      <a:pt x="2402681" y="1139995"/>
                    </a:cubicBezTo>
                    <a:cubicBezTo>
                      <a:pt x="2278140" y="1139995"/>
                      <a:pt x="2153599" y="1096611"/>
                      <a:pt x="2061547" y="998997"/>
                    </a:cubicBezTo>
                    <a:cubicBezTo>
                      <a:pt x="2061547" y="998997"/>
                      <a:pt x="2061547" y="998997"/>
                      <a:pt x="1460500" y="397045"/>
                    </a:cubicBezTo>
                    <a:lnTo>
                      <a:pt x="1464581" y="397045"/>
                    </a:lnTo>
                    <a:lnTo>
                      <a:pt x="1415958" y="347636"/>
                    </a:lnTo>
                    <a:cubicBezTo>
                      <a:pt x="1394556" y="325888"/>
                      <a:pt x="1371728" y="302690"/>
                      <a:pt x="1347378" y="277946"/>
                    </a:cubicBezTo>
                    <a:cubicBezTo>
                      <a:pt x="1233743" y="169480"/>
                      <a:pt x="1049764" y="169480"/>
                      <a:pt x="941541" y="277946"/>
                    </a:cubicBezTo>
                    <a:cubicBezTo>
                      <a:pt x="941541" y="277946"/>
                      <a:pt x="941541" y="277946"/>
                      <a:pt x="281380" y="939594"/>
                    </a:cubicBezTo>
                    <a:cubicBezTo>
                      <a:pt x="227268" y="993828"/>
                      <a:pt x="200213" y="1064331"/>
                      <a:pt x="200213" y="1140258"/>
                    </a:cubicBezTo>
                    <a:cubicBezTo>
                      <a:pt x="200213" y="1221608"/>
                      <a:pt x="227268" y="1292112"/>
                      <a:pt x="281380" y="1346345"/>
                    </a:cubicBezTo>
                    <a:cubicBezTo>
                      <a:pt x="281380" y="1346345"/>
                      <a:pt x="281380" y="1346345"/>
                      <a:pt x="941541" y="2007993"/>
                    </a:cubicBezTo>
                    <a:cubicBezTo>
                      <a:pt x="995652" y="2062226"/>
                      <a:pt x="1071409" y="2089343"/>
                      <a:pt x="1141754" y="2089343"/>
                    </a:cubicBezTo>
                    <a:cubicBezTo>
                      <a:pt x="1141754" y="2089343"/>
                      <a:pt x="1141754" y="2089343"/>
                      <a:pt x="1141754" y="2284583"/>
                    </a:cubicBezTo>
                    <a:cubicBezTo>
                      <a:pt x="1017297" y="2284583"/>
                      <a:pt x="898252" y="2241196"/>
                      <a:pt x="800851" y="2143576"/>
                    </a:cubicBezTo>
                    <a:cubicBezTo>
                      <a:pt x="800851" y="2143576"/>
                      <a:pt x="800851" y="2143576"/>
                      <a:pt x="140690" y="1481929"/>
                    </a:cubicBezTo>
                    <a:cubicBezTo>
                      <a:pt x="54111" y="1395155"/>
                      <a:pt x="0" y="1270418"/>
                      <a:pt x="0" y="1140258"/>
                    </a:cubicBezTo>
                    <a:cubicBezTo>
                      <a:pt x="0" y="1015521"/>
                      <a:pt x="54111" y="890784"/>
                      <a:pt x="140690" y="798587"/>
                    </a:cubicBezTo>
                    <a:cubicBezTo>
                      <a:pt x="140690" y="798587"/>
                      <a:pt x="140690" y="798587"/>
                      <a:pt x="800851" y="142363"/>
                    </a:cubicBezTo>
                    <a:cubicBezTo>
                      <a:pt x="895546" y="47454"/>
                      <a:pt x="1018650" y="0"/>
                      <a:pt x="1141754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45"/>
              <p:cNvSpPr/>
              <p:nvPr/>
            </p:nvSpPr>
            <p:spPr>
              <a:xfrm flipH="1" rot="5400000">
                <a:off x="5683171" y="2816386"/>
                <a:ext cx="3459987" cy="1644326"/>
              </a:xfrm>
              <a:custGeom>
                <a:rect b="b" l="l" r="r" t="t"/>
                <a:pathLst>
                  <a:path extrusionOk="0" h="2284583" w="4807214">
                    <a:moveTo>
                      <a:pt x="1141754" y="0"/>
                    </a:moveTo>
                    <a:cubicBezTo>
                      <a:pt x="1264857" y="0"/>
                      <a:pt x="1387961" y="47454"/>
                      <a:pt x="1482657" y="142363"/>
                    </a:cubicBezTo>
                    <a:cubicBezTo>
                      <a:pt x="1482657" y="142363"/>
                      <a:pt x="1482657" y="142363"/>
                      <a:pt x="1837912" y="498418"/>
                    </a:cubicBezTo>
                    <a:lnTo>
                      <a:pt x="1884770" y="545381"/>
                    </a:lnTo>
                    <a:lnTo>
                      <a:pt x="1887979" y="548595"/>
                    </a:lnTo>
                    <a:cubicBezTo>
                      <a:pt x="1956761" y="617481"/>
                      <a:pt x="2056809" y="717680"/>
                      <a:pt x="2202332" y="863423"/>
                    </a:cubicBezTo>
                    <a:cubicBezTo>
                      <a:pt x="2310629" y="971882"/>
                      <a:pt x="2494733" y="971882"/>
                      <a:pt x="2603030" y="863423"/>
                    </a:cubicBezTo>
                    <a:lnTo>
                      <a:pt x="3068706" y="397045"/>
                    </a:lnTo>
                    <a:lnTo>
                      <a:pt x="3071483" y="397045"/>
                    </a:lnTo>
                    <a:lnTo>
                      <a:pt x="3079823" y="388773"/>
                    </a:lnTo>
                    <a:cubicBezTo>
                      <a:pt x="3146149" y="322986"/>
                      <a:pt x="3227780" y="242017"/>
                      <a:pt x="3328250" y="142363"/>
                    </a:cubicBezTo>
                    <a:cubicBezTo>
                      <a:pt x="3512275" y="-47454"/>
                      <a:pt x="3820787" y="-47454"/>
                      <a:pt x="4010224" y="142363"/>
                    </a:cubicBezTo>
                    <a:cubicBezTo>
                      <a:pt x="4010224" y="142363"/>
                      <a:pt x="4010224" y="142363"/>
                      <a:pt x="4665136" y="798587"/>
                    </a:cubicBezTo>
                    <a:cubicBezTo>
                      <a:pt x="4854574" y="988404"/>
                      <a:pt x="4854574" y="1297535"/>
                      <a:pt x="4665136" y="1481929"/>
                    </a:cubicBezTo>
                    <a:cubicBezTo>
                      <a:pt x="4665136" y="1481929"/>
                      <a:pt x="4665136" y="1481929"/>
                      <a:pt x="4010224" y="2143576"/>
                    </a:cubicBezTo>
                    <a:cubicBezTo>
                      <a:pt x="3923624" y="2230350"/>
                      <a:pt x="3809962" y="2279160"/>
                      <a:pt x="3701712" y="2284583"/>
                    </a:cubicBezTo>
                    <a:cubicBezTo>
                      <a:pt x="3701712" y="2284583"/>
                      <a:pt x="3701712" y="2284583"/>
                      <a:pt x="3701712" y="2089343"/>
                    </a:cubicBezTo>
                    <a:cubicBezTo>
                      <a:pt x="3761249" y="2078496"/>
                      <a:pt x="3820787" y="2051379"/>
                      <a:pt x="3869499" y="2007993"/>
                    </a:cubicBezTo>
                    <a:cubicBezTo>
                      <a:pt x="3869499" y="2007993"/>
                      <a:pt x="3869499" y="2007993"/>
                      <a:pt x="4529824" y="1346345"/>
                    </a:cubicBezTo>
                    <a:cubicBezTo>
                      <a:pt x="4638074" y="1232455"/>
                      <a:pt x="4638074" y="1053485"/>
                      <a:pt x="4529824" y="939594"/>
                    </a:cubicBezTo>
                    <a:cubicBezTo>
                      <a:pt x="4529824" y="939594"/>
                      <a:pt x="4529824" y="939594"/>
                      <a:pt x="3869499" y="277946"/>
                    </a:cubicBezTo>
                    <a:cubicBezTo>
                      <a:pt x="3755837" y="169480"/>
                      <a:pt x="3577225" y="169480"/>
                      <a:pt x="3463562" y="277946"/>
                    </a:cubicBezTo>
                    <a:cubicBezTo>
                      <a:pt x="3463562" y="277946"/>
                      <a:pt x="3463562" y="277946"/>
                      <a:pt x="3073862" y="673851"/>
                    </a:cubicBezTo>
                    <a:cubicBezTo>
                      <a:pt x="3073862" y="673851"/>
                      <a:pt x="3073862" y="673851"/>
                      <a:pt x="3069465" y="673851"/>
                    </a:cubicBezTo>
                    <a:lnTo>
                      <a:pt x="3068473" y="673851"/>
                    </a:lnTo>
                    <a:lnTo>
                      <a:pt x="3022475" y="719918"/>
                    </a:lnTo>
                    <a:cubicBezTo>
                      <a:pt x="2948078" y="794428"/>
                      <a:pt x="2856512" y="886131"/>
                      <a:pt x="2743816" y="998997"/>
                    </a:cubicBezTo>
                    <a:cubicBezTo>
                      <a:pt x="2651764" y="1096611"/>
                      <a:pt x="2527222" y="1139995"/>
                      <a:pt x="2402681" y="1139995"/>
                    </a:cubicBezTo>
                    <a:cubicBezTo>
                      <a:pt x="2278140" y="1139995"/>
                      <a:pt x="2153599" y="1096611"/>
                      <a:pt x="2061547" y="998997"/>
                    </a:cubicBezTo>
                    <a:cubicBezTo>
                      <a:pt x="2061547" y="998997"/>
                      <a:pt x="2061547" y="998997"/>
                      <a:pt x="1460500" y="397045"/>
                    </a:cubicBezTo>
                    <a:lnTo>
                      <a:pt x="1464581" y="397045"/>
                    </a:lnTo>
                    <a:lnTo>
                      <a:pt x="1415958" y="347636"/>
                    </a:lnTo>
                    <a:cubicBezTo>
                      <a:pt x="1394556" y="325888"/>
                      <a:pt x="1371728" y="302690"/>
                      <a:pt x="1347378" y="277946"/>
                    </a:cubicBezTo>
                    <a:cubicBezTo>
                      <a:pt x="1233743" y="169480"/>
                      <a:pt x="1049764" y="169480"/>
                      <a:pt x="941541" y="277946"/>
                    </a:cubicBezTo>
                    <a:cubicBezTo>
                      <a:pt x="941541" y="277946"/>
                      <a:pt x="941541" y="277946"/>
                      <a:pt x="281380" y="939594"/>
                    </a:cubicBezTo>
                    <a:cubicBezTo>
                      <a:pt x="227268" y="993828"/>
                      <a:pt x="200213" y="1064331"/>
                      <a:pt x="200213" y="1140258"/>
                    </a:cubicBezTo>
                    <a:cubicBezTo>
                      <a:pt x="200213" y="1221608"/>
                      <a:pt x="227268" y="1292112"/>
                      <a:pt x="281380" y="1346345"/>
                    </a:cubicBezTo>
                    <a:cubicBezTo>
                      <a:pt x="281380" y="1346345"/>
                      <a:pt x="281380" y="1346345"/>
                      <a:pt x="941541" y="2007993"/>
                    </a:cubicBezTo>
                    <a:cubicBezTo>
                      <a:pt x="995652" y="2062226"/>
                      <a:pt x="1071409" y="2089343"/>
                      <a:pt x="1141754" y="2089343"/>
                    </a:cubicBezTo>
                    <a:cubicBezTo>
                      <a:pt x="1141754" y="2089343"/>
                      <a:pt x="1141754" y="2089343"/>
                      <a:pt x="1141754" y="2284583"/>
                    </a:cubicBezTo>
                    <a:cubicBezTo>
                      <a:pt x="1017297" y="2284583"/>
                      <a:pt x="898252" y="2241196"/>
                      <a:pt x="800851" y="2143576"/>
                    </a:cubicBezTo>
                    <a:cubicBezTo>
                      <a:pt x="800851" y="2143576"/>
                      <a:pt x="800851" y="2143576"/>
                      <a:pt x="140690" y="1481929"/>
                    </a:cubicBezTo>
                    <a:cubicBezTo>
                      <a:pt x="54111" y="1395155"/>
                      <a:pt x="0" y="1270418"/>
                      <a:pt x="0" y="1140258"/>
                    </a:cubicBezTo>
                    <a:cubicBezTo>
                      <a:pt x="0" y="1015521"/>
                      <a:pt x="54111" y="890784"/>
                      <a:pt x="140690" y="798587"/>
                    </a:cubicBezTo>
                    <a:cubicBezTo>
                      <a:pt x="140690" y="798587"/>
                      <a:pt x="140690" y="798587"/>
                      <a:pt x="800851" y="142363"/>
                    </a:cubicBezTo>
                    <a:cubicBezTo>
                      <a:pt x="895546" y="47454"/>
                      <a:pt x="1018650" y="0"/>
                      <a:pt x="1141754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8" name="Google Shape;1138;p45"/>
              <p:cNvGrpSpPr/>
              <p:nvPr/>
            </p:nvGrpSpPr>
            <p:grpSpPr>
              <a:xfrm>
                <a:off x="5573324" y="3034019"/>
                <a:ext cx="1045351" cy="1045351"/>
                <a:chOff x="5644341" y="3186892"/>
                <a:chExt cx="903318" cy="903318"/>
              </a:xfrm>
            </p:grpSpPr>
            <p:sp>
              <p:nvSpPr>
                <p:cNvPr id="1139" name="Google Shape;1139;p45"/>
                <p:cNvSpPr/>
                <p:nvPr/>
              </p:nvSpPr>
              <p:spPr>
                <a:xfrm>
                  <a:off x="5644341" y="3186892"/>
                  <a:ext cx="903318" cy="903318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762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" name="Google Shape;1140;p45"/>
                <p:cNvSpPr/>
                <p:nvPr/>
              </p:nvSpPr>
              <p:spPr>
                <a:xfrm flipH="1">
                  <a:off x="5848714" y="3409772"/>
                  <a:ext cx="494573" cy="457560"/>
                </a:xfrm>
                <a:custGeom>
                  <a:rect b="b" l="l" r="r" t="t"/>
                  <a:pathLst>
                    <a:path extrusionOk="0" h="63" w="68">
                      <a:moveTo>
                        <a:pt x="45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7"/>
                        <a:pt x="38" y="38"/>
                        <a:pt x="38" y="39"/>
                      </a:cubicBezTo>
                      <a:cubicBezTo>
                        <a:pt x="39" y="41"/>
                        <a:pt x="40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41" y="44"/>
                        <a:pt x="41" y="44"/>
                        <a:pt x="41" y="45"/>
                      </a:cubicBezTo>
                      <a:cubicBezTo>
                        <a:pt x="40" y="46"/>
                        <a:pt x="36" y="50"/>
                        <a:pt x="35" y="50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0" y="47"/>
                        <a:pt x="29" y="47"/>
                        <a:pt x="28" y="48"/>
                      </a:cubicBezTo>
                      <a:cubicBezTo>
                        <a:pt x="28" y="49"/>
                        <a:pt x="27" y="51"/>
                        <a:pt x="27" y="53"/>
                      </a:cubicBezTo>
                      <a:cubicBezTo>
                        <a:pt x="27" y="54"/>
                        <a:pt x="26" y="54"/>
                        <a:pt x="26" y="54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4"/>
                        <a:pt x="18" y="54"/>
                        <a:pt x="18" y="53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16" y="47"/>
                        <a:pt x="16" y="47"/>
                        <a:pt x="15" y="47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0" y="50"/>
                        <a:pt x="10" y="50"/>
                        <a:pt x="10" y="50"/>
                      </a:cubicBezTo>
                      <a:cubicBezTo>
                        <a:pt x="10" y="50"/>
                        <a:pt x="9" y="50"/>
                        <a:pt x="9" y="50"/>
                      </a:cubicBezTo>
                      <a:cubicBezTo>
                        <a:pt x="8" y="49"/>
                        <a:pt x="4" y="45"/>
                        <a:pt x="4" y="44"/>
                      </a:cubicBezTo>
                      <a:cubicBezTo>
                        <a:pt x="4" y="44"/>
                        <a:pt x="4" y="44"/>
                        <a:pt x="4" y="43"/>
                      </a:cubicBezTo>
                      <a:cubicBezTo>
                        <a:pt x="5" y="42"/>
                        <a:pt x="6" y="41"/>
                        <a:pt x="7" y="39"/>
                      </a:cubicBezTo>
                      <a:cubicBezTo>
                        <a:pt x="7" y="38"/>
                        <a:pt x="6" y="37"/>
                        <a:pt x="6" y="36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5"/>
                        <a:pt x="0" y="34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7"/>
                        <a:pt x="0" y="27"/>
                        <a:pt x="1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7" y="24"/>
                        <a:pt x="7" y="23"/>
                      </a:cubicBezTo>
                      <a:cubicBezTo>
                        <a:pt x="6" y="22"/>
                        <a:pt x="5" y="20"/>
                        <a:pt x="4" y="19"/>
                      </a:cubicBezTo>
                      <a:cubicBezTo>
                        <a:pt x="4" y="19"/>
                        <a:pt x="4" y="19"/>
                        <a:pt x="4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5" y="17"/>
                        <a:pt x="9" y="12"/>
                        <a:pt x="10" y="12"/>
                      </a:cubicBezTo>
                      <a:cubicBezTo>
                        <a:pt x="10" y="12"/>
                        <a:pt x="10" y="12"/>
                        <a:pt x="11" y="13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6" y="15"/>
                        <a:pt x="16" y="15"/>
                        <a:pt x="17" y="15"/>
                      </a:cubicBezTo>
                      <a:cubicBezTo>
                        <a:pt x="18" y="13"/>
                        <a:pt x="18" y="11"/>
                        <a:pt x="18" y="9"/>
                      </a:cubicBezTo>
                      <a:cubicBezTo>
                        <a:pt x="18" y="9"/>
                        <a:pt x="19" y="8"/>
                        <a:pt x="19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7" y="9"/>
                        <a:pt x="27" y="9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9" y="15"/>
                        <a:pt x="30" y="15"/>
                        <a:pt x="31" y="16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7" y="13"/>
                        <a:pt x="41" y="17"/>
                        <a:pt x="41" y="1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cubicBezTo>
                        <a:pt x="40" y="20"/>
                        <a:pt x="39" y="22"/>
                        <a:pt x="38" y="23"/>
                      </a:cubicBezTo>
                      <a:cubicBezTo>
                        <a:pt x="38" y="24"/>
                        <a:pt x="39" y="25"/>
                        <a:pt x="39" y="2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5" y="27"/>
                        <a:pt x="45" y="27"/>
                        <a:pt x="45" y="28"/>
                      </a:cubicBezTo>
                      <a:lnTo>
                        <a:pt x="45" y="35"/>
                      </a:lnTo>
                      <a:close/>
                      <a:moveTo>
                        <a:pt x="23" y="22"/>
                      </a:moveTo>
                      <a:cubicBezTo>
                        <a:pt x="18" y="22"/>
                        <a:pt x="13" y="26"/>
                        <a:pt x="13" y="31"/>
                      </a:cubicBezTo>
                      <a:cubicBezTo>
                        <a:pt x="13" y="36"/>
                        <a:pt x="18" y="40"/>
                        <a:pt x="23" y="40"/>
                      </a:cubicBezTo>
                      <a:cubicBezTo>
                        <a:pt x="28" y="40"/>
                        <a:pt x="32" y="36"/>
                        <a:pt x="32" y="31"/>
                      </a:cubicBezTo>
                      <a:cubicBezTo>
                        <a:pt x="32" y="26"/>
                        <a:pt x="28" y="22"/>
                        <a:pt x="23" y="22"/>
                      </a:cubicBezTo>
                      <a:close/>
                      <a:moveTo>
                        <a:pt x="68" y="15"/>
                      </a:moveTo>
                      <a:cubicBezTo>
                        <a:pt x="68" y="16"/>
                        <a:pt x="64" y="16"/>
                        <a:pt x="63" y="16"/>
                      </a:cubicBezTo>
                      <a:cubicBezTo>
                        <a:pt x="63" y="17"/>
                        <a:pt x="62" y="18"/>
                        <a:pt x="62" y="18"/>
                      </a:cubicBezTo>
                      <a:cubicBezTo>
                        <a:pt x="62" y="19"/>
                        <a:pt x="64" y="23"/>
                        <a:pt x="64" y="23"/>
                      </a:cubicBezTo>
                      <a:cubicBezTo>
                        <a:pt x="64" y="23"/>
                        <a:pt x="64" y="23"/>
                        <a:pt x="64" y="24"/>
                      </a:cubicBezTo>
                      <a:cubicBezTo>
                        <a:pt x="63" y="24"/>
                        <a:pt x="59" y="26"/>
                        <a:pt x="59" y="26"/>
                      </a:cubicBezTo>
                      <a:cubicBezTo>
                        <a:pt x="59" y="26"/>
                        <a:pt x="56" y="22"/>
                        <a:pt x="56" y="22"/>
                      </a:cubicBezTo>
                      <a:cubicBezTo>
                        <a:pt x="55" y="22"/>
                        <a:pt x="55" y="22"/>
                        <a:pt x="55" y="22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3" y="22"/>
                        <a:pt x="50" y="26"/>
                        <a:pt x="50" y="26"/>
                      </a:cubicBezTo>
                      <a:cubicBezTo>
                        <a:pt x="50" y="26"/>
                        <a:pt x="46" y="24"/>
                        <a:pt x="46" y="24"/>
                      </a:cubicBezTo>
                      <a:cubicBezTo>
                        <a:pt x="45" y="23"/>
                        <a:pt x="45" y="23"/>
                        <a:pt x="45" y="23"/>
                      </a:cubicBezTo>
                      <a:cubicBezTo>
                        <a:pt x="45" y="23"/>
                        <a:pt x="47" y="19"/>
                        <a:pt x="47" y="18"/>
                      </a:cubicBezTo>
                      <a:cubicBezTo>
                        <a:pt x="47" y="18"/>
                        <a:pt x="46" y="17"/>
                        <a:pt x="46" y="16"/>
                      </a:cubicBezTo>
                      <a:cubicBezTo>
                        <a:pt x="45" y="16"/>
                        <a:pt x="41" y="16"/>
                        <a:pt x="41" y="1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5" y="9"/>
                        <a:pt x="46" y="9"/>
                      </a:cubicBezTo>
                      <a:cubicBezTo>
                        <a:pt x="46" y="9"/>
                        <a:pt x="47" y="8"/>
                        <a:pt x="47" y="7"/>
                      </a:cubicBezTo>
                      <a:cubicBezTo>
                        <a:pt x="47" y="7"/>
                        <a:pt x="45" y="3"/>
                        <a:pt x="45" y="2"/>
                      </a:cubicBezTo>
                      <a:cubicBezTo>
                        <a:pt x="45" y="2"/>
                        <a:pt x="45" y="2"/>
                        <a:pt x="46" y="2"/>
                      </a:cubicBezTo>
                      <a:cubicBezTo>
                        <a:pt x="46" y="2"/>
                        <a:pt x="50" y="0"/>
                        <a:pt x="50" y="0"/>
                      </a:cubicBezTo>
                      <a:cubicBezTo>
                        <a:pt x="50" y="0"/>
                        <a:pt x="53" y="3"/>
                        <a:pt x="54" y="4"/>
                      </a:cubicBezTo>
                      <a:cubicBezTo>
                        <a:pt x="54" y="4"/>
                        <a:pt x="54" y="4"/>
                        <a:pt x="55" y="4"/>
                      </a:cubicBezTo>
                      <a:cubicBezTo>
                        <a:pt x="55" y="4"/>
                        <a:pt x="55" y="4"/>
                        <a:pt x="56" y="4"/>
                      </a:cubicBezTo>
                      <a:cubicBezTo>
                        <a:pt x="57" y="2"/>
                        <a:pt x="58" y="1"/>
                        <a:pt x="5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0"/>
                        <a:pt x="63" y="2"/>
                        <a:pt x="64" y="2"/>
                      </a:cubicBezTo>
                      <a:cubicBezTo>
                        <a:pt x="64" y="2"/>
                        <a:pt x="64" y="2"/>
                        <a:pt x="64" y="2"/>
                      </a:cubicBezTo>
                      <a:cubicBezTo>
                        <a:pt x="64" y="3"/>
                        <a:pt x="62" y="7"/>
                        <a:pt x="62" y="7"/>
                      </a:cubicBezTo>
                      <a:cubicBezTo>
                        <a:pt x="62" y="8"/>
                        <a:pt x="63" y="9"/>
                        <a:pt x="63" y="9"/>
                      </a:cubicBezTo>
                      <a:cubicBezTo>
                        <a:pt x="64" y="9"/>
                        <a:pt x="68" y="10"/>
                        <a:pt x="68" y="10"/>
                      </a:cubicBezTo>
                      <a:lnTo>
                        <a:pt x="68" y="15"/>
                      </a:lnTo>
                      <a:close/>
                      <a:moveTo>
                        <a:pt x="68" y="52"/>
                      </a:moveTo>
                      <a:cubicBezTo>
                        <a:pt x="68" y="52"/>
                        <a:pt x="64" y="53"/>
                        <a:pt x="63" y="53"/>
                      </a:cubicBezTo>
                      <a:cubicBezTo>
                        <a:pt x="63" y="54"/>
                        <a:pt x="62" y="54"/>
                        <a:pt x="62" y="55"/>
                      </a:cubicBezTo>
                      <a:cubicBezTo>
                        <a:pt x="62" y="56"/>
                        <a:pt x="64" y="59"/>
                        <a:pt x="64" y="60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0"/>
                        <a:pt x="59" y="63"/>
                        <a:pt x="59" y="63"/>
                      </a:cubicBezTo>
                      <a:cubicBezTo>
                        <a:pt x="59" y="63"/>
                        <a:pt x="56" y="59"/>
                        <a:pt x="56" y="59"/>
                      </a:cubicBezTo>
                      <a:cubicBezTo>
                        <a:pt x="55" y="59"/>
                        <a:pt x="55" y="59"/>
                        <a:pt x="55" y="59"/>
                      </a:cubicBezTo>
                      <a:cubicBezTo>
                        <a:pt x="54" y="59"/>
                        <a:pt x="54" y="59"/>
                        <a:pt x="54" y="59"/>
                      </a:cubicBezTo>
                      <a:cubicBezTo>
                        <a:pt x="53" y="59"/>
                        <a:pt x="50" y="63"/>
                        <a:pt x="50" y="63"/>
                      </a:cubicBezTo>
                      <a:cubicBezTo>
                        <a:pt x="50" y="63"/>
                        <a:pt x="46" y="60"/>
                        <a:pt x="46" y="60"/>
                      </a:cubicBezTo>
                      <a:cubicBezTo>
                        <a:pt x="45" y="60"/>
                        <a:pt x="45" y="60"/>
                        <a:pt x="45" y="60"/>
                      </a:cubicBezTo>
                      <a:cubicBezTo>
                        <a:pt x="45" y="59"/>
                        <a:pt x="47" y="56"/>
                        <a:pt x="47" y="55"/>
                      </a:cubicBezTo>
                      <a:cubicBezTo>
                        <a:pt x="47" y="54"/>
                        <a:pt x="46" y="54"/>
                        <a:pt x="46" y="53"/>
                      </a:cubicBezTo>
                      <a:cubicBezTo>
                        <a:pt x="45" y="53"/>
                        <a:pt x="41" y="52"/>
                        <a:pt x="41" y="52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1" y="46"/>
                        <a:pt x="45" y="46"/>
                        <a:pt x="46" y="46"/>
                      </a:cubicBezTo>
                      <a:cubicBezTo>
                        <a:pt x="46" y="45"/>
                        <a:pt x="47" y="45"/>
                        <a:pt x="47" y="44"/>
                      </a:cubicBezTo>
                      <a:cubicBezTo>
                        <a:pt x="47" y="43"/>
                        <a:pt x="45" y="40"/>
                        <a:pt x="45" y="39"/>
                      </a:cubicBezTo>
                      <a:cubicBezTo>
                        <a:pt x="45" y="39"/>
                        <a:pt x="45" y="39"/>
                        <a:pt x="46" y="39"/>
                      </a:cubicBezTo>
                      <a:cubicBezTo>
                        <a:pt x="46" y="39"/>
                        <a:pt x="50" y="36"/>
                        <a:pt x="50" y="36"/>
                      </a:cubicBezTo>
                      <a:cubicBezTo>
                        <a:pt x="50" y="36"/>
                        <a:pt x="53" y="40"/>
                        <a:pt x="54" y="40"/>
                      </a:cubicBezTo>
                      <a:cubicBezTo>
                        <a:pt x="54" y="40"/>
                        <a:pt x="54" y="40"/>
                        <a:pt x="55" y="40"/>
                      </a:cubicBezTo>
                      <a:cubicBezTo>
                        <a:pt x="55" y="40"/>
                        <a:pt x="55" y="40"/>
                        <a:pt x="56" y="40"/>
                      </a:cubicBezTo>
                      <a:cubicBezTo>
                        <a:pt x="57" y="39"/>
                        <a:pt x="58" y="38"/>
                        <a:pt x="59" y="36"/>
                      </a:cubicBezTo>
                      <a:cubicBezTo>
                        <a:pt x="59" y="36"/>
                        <a:pt x="59" y="36"/>
                        <a:pt x="59" y="36"/>
                      </a:cubicBezTo>
                      <a:cubicBezTo>
                        <a:pt x="59" y="36"/>
                        <a:pt x="63" y="39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4" y="40"/>
                        <a:pt x="62" y="43"/>
                        <a:pt x="62" y="44"/>
                      </a:cubicBezTo>
                      <a:cubicBezTo>
                        <a:pt x="62" y="45"/>
                        <a:pt x="63" y="45"/>
                        <a:pt x="63" y="46"/>
                      </a:cubicBezTo>
                      <a:cubicBezTo>
                        <a:pt x="64" y="46"/>
                        <a:pt x="68" y="46"/>
                        <a:pt x="68" y="47"/>
                      </a:cubicBezTo>
                      <a:lnTo>
                        <a:pt x="68" y="52"/>
                      </a:lnTo>
                      <a:close/>
                      <a:moveTo>
                        <a:pt x="55" y="8"/>
                      </a:moveTo>
                      <a:cubicBezTo>
                        <a:pt x="52" y="8"/>
                        <a:pt x="50" y="10"/>
                        <a:pt x="50" y="13"/>
                      </a:cubicBezTo>
                      <a:cubicBezTo>
                        <a:pt x="50" y="15"/>
                        <a:pt x="52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7" y="8"/>
                        <a:pt x="55" y="8"/>
                      </a:cubicBezTo>
                      <a:close/>
                      <a:moveTo>
                        <a:pt x="55" y="45"/>
                      </a:moveTo>
                      <a:cubicBezTo>
                        <a:pt x="52" y="45"/>
                        <a:pt x="50" y="47"/>
                        <a:pt x="50" y="49"/>
                      </a:cubicBezTo>
                      <a:cubicBezTo>
                        <a:pt x="50" y="52"/>
                        <a:pt x="52" y="54"/>
                        <a:pt x="55" y="54"/>
                      </a:cubicBezTo>
                      <a:cubicBezTo>
                        <a:pt x="57" y="54"/>
                        <a:pt x="59" y="52"/>
                        <a:pt x="59" y="49"/>
                      </a:cubicBezTo>
                      <a:cubicBezTo>
                        <a:pt x="59" y="47"/>
                        <a:pt x="57" y="45"/>
                        <a:pt x="55" y="4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41" name="Google Shape;1141;p45"/>
              <p:cNvSpPr/>
              <p:nvPr/>
            </p:nvSpPr>
            <p:spPr>
              <a:xfrm>
                <a:off x="5092983" y="4077697"/>
                <a:ext cx="899123" cy="899123"/>
              </a:xfrm>
              <a:prstGeom prst="ellipse">
                <a:avLst/>
              </a:prstGeom>
              <a:solidFill>
                <a:srgbClr val="7F7F7F"/>
              </a:solidFill>
              <a:ln cap="flat" cmpd="sng" w="762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45"/>
              <p:cNvSpPr/>
              <p:nvPr/>
            </p:nvSpPr>
            <p:spPr>
              <a:xfrm>
                <a:off x="6141441" y="4077697"/>
                <a:ext cx="899123" cy="899123"/>
              </a:xfrm>
              <a:prstGeom prst="ellipse">
                <a:avLst/>
              </a:prstGeom>
              <a:solidFill>
                <a:srgbClr val="7F7F7F"/>
              </a:solidFill>
              <a:ln cap="flat" cmpd="sng" w="762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45"/>
              <p:cNvSpPr/>
              <p:nvPr/>
            </p:nvSpPr>
            <p:spPr>
              <a:xfrm>
                <a:off x="6141441" y="2136568"/>
                <a:ext cx="899123" cy="899123"/>
              </a:xfrm>
              <a:prstGeom prst="ellipse">
                <a:avLst/>
              </a:prstGeom>
              <a:solidFill>
                <a:srgbClr val="7F7F7F"/>
              </a:solidFill>
              <a:ln cap="flat" cmpd="sng" w="762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45"/>
              <p:cNvSpPr/>
              <p:nvPr/>
            </p:nvSpPr>
            <p:spPr>
              <a:xfrm>
                <a:off x="5092983" y="2136568"/>
                <a:ext cx="899123" cy="899123"/>
              </a:xfrm>
              <a:prstGeom prst="ellipse">
                <a:avLst/>
              </a:prstGeom>
              <a:solidFill>
                <a:srgbClr val="7F7F7F"/>
              </a:solidFill>
              <a:ln cap="flat" cmpd="sng" w="762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1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5" name="Google Shape;1145;p45"/>
            <p:cNvSpPr txBox="1"/>
            <p:nvPr/>
          </p:nvSpPr>
          <p:spPr>
            <a:xfrm>
              <a:off x="673100" y="1940312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5"/>
            <p:cNvSpPr txBox="1"/>
            <p:nvPr/>
          </p:nvSpPr>
          <p:spPr>
            <a:xfrm>
              <a:off x="673100" y="2332824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text.…..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5"/>
            <p:cNvSpPr txBox="1"/>
            <p:nvPr/>
          </p:nvSpPr>
          <p:spPr>
            <a:xfrm>
              <a:off x="673100" y="411805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5"/>
            <p:cNvSpPr txBox="1"/>
            <p:nvPr/>
          </p:nvSpPr>
          <p:spPr>
            <a:xfrm>
              <a:off x="673100" y="4510568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text.…..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5"/>
            <p:cNvSpPr txBox="1"/>
            <p:nvPr/>
          </p:nvSpPr>
          <p:spPr>
            <a:xfrm>
              <a:off x="8298182" y="1940312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5"/>
            <p:cNvSpPr txBox="1"/>
            <p:nvPr/>
          </p:nvSpPr>
          <p:spPr>
            <a:xfrm>
              <a:off x="8298182" y="2332824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text.…..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5"/>
            <p:cNvSpPr txBox="1"/>
            <p:nvPr/>
          </p:nvSpPr>
          <p:spPr>
            <a:xfrm>
              <a:off x="8298182" y="4118056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5"/>
            <p:cNvSpPr txBox="1"/>
            <p:nvPr/>
          </p:nvSpPr>
          <p:spPr>
            <a:xfrm>
              <a:off x="8298182" y="4510568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paste fonts. Choose the only option to retain text.…..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6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58" name="Google Shape;1158;p46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1159" name="Google Shape;1159;p46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160" name="Google Shape;1160;p46" title="iSlide™ 版权声明  COPYRIGHT NOTICE"/>
          <p:cNvGrpSpPr/>
          <p:nvPr/>
        </p:nvGrpSpPr>
        <p:grpSpPr>
          <a:xfrm>
            <a:off x="687280" y="1275325"/>
            <a:ext cx="10833209" cy="4307350"/>
            <a:chOff x="687280" y="1275325"/>
            <a:chExt cx="10833209" cy="4307350"/>
          </a:xfrm>
        </p:grpSpPr>
        <p:grpSp>
          <p:nvGrpSpPr>
            <p:cNvPr id="1161" name="Google Shape;1161;p46"/>
            <p:cNvGrpSpPr/>
            <p:nvPr/>
          </p:nvGrpSpPr>
          <p:grpSpPr>
            <a:xfrm>
              <a:off x="4347328" y="1895537"/>
              <a:ext cx="3487838" cy="3467038"/>
              <a:chOff x="3538059" y="1327372"/>
              <a:chExt cx="4624756" cy="4597177"/>
            </a:xfrm>
          </p:grpSpPr>
          <p:grpSp>
            <p:nvGrpSpPr>
              <p:cNvPr id="1162" name="Google Shape;1162;p46"/>
              <p:cNvGrpSpPr/>
              <p:nvPr/>
            </p:nvGrpSpPr>
            <p:grpSpPr>
              <a:xfrm>
                <a:off x="4141106" y="1999149"/>
                <a:ext cx="3431271" cy="3278802"/>
                <a:chOff x="4052545" y="1914525"/>
                <a:chExt cx="3608389" cy="3448050"/>
              </a:xfrm>
            </p:grpSpPr>
            <p:sp>
              <p:nvSpPr>
                <p:cNvPr id="1163" name="Google Shape;1163;p46"/>
                <p:cNvSpPr/>
                <p:nvPr/>
              </p:nvSpPr>
              <p:spPr>
                <a:xfrm>
                  <a:off x="5855946" y="1914525"/>
                  <a:ext cx="1495425" cy="1724025"/>
                </a:xfrm>
                <a:custGeom>
                  <a:rect b="b" l="l" r="r" t="t"/>
                  <a:pathLst>
                    <a:path extrusionOk="0" h="2788" w="2415">
                      <a:moveTo>
                        <a:pt x="0" y="0"/>
                      </a:moveTo>
                      <a:cubicBezTo>
                        <a:pt x="996" y="0"/>
                        <a:pt x="1917" y="531"/>
                        <a:pt x="2415" y="1394"/>
                      </a:cubicBezTo>
                      <a:lnTo>
                        <a:pt x="0" y="27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46"/>
                <p:cNvSpPr/>
                <p:nvPr/>
              </p:nvSpPr>
              <p:spPr>
                <a:xfrm>
                  <a:off x="5855946" y="2776537"/>
                  <a:ext cx="1804988" cy="1724025"/>
                </a:xfrm>
                <a:custGeom>
                  <a:rect b="b" l="l" r="r" t="t"/>
                  <a:pathLst>
                    <a:path extrusionOk="0" h="2788" w="2913">
                      <a:moveTo>
                        <a:pt x="2415" y="0"/>
                      </a:moveTo>
                      <a:cubicBezTo>
                        <a:pt x="2913" y="863"/>
                        <a:pt x="2913" y="1925"/>
                        <a:pt x="2415" y="2788"/>
                      </a:cubicBezTo>
                      <a:lnTo>
                        <a:pt x="0" y="1394"/>
                      </a:lnTo>
                      <a:lnTo>
                        <a:pt x="2415" y="0"/>
                      </a:lnTo>
                      <a:close/>
                    </a:path>
                  </a:pathLst>
                </a:custGeom>
                <a:solidFill>
                  <a:srgbClr val="E3E6E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46"/>
                <p:cNvSpPr/>
                <p:nvPr/>
              </p:nvSpPr>
              <p:spPr>
                <a:xfrm>
                  <a:off x="5855946" y="3638550"/>
                  <a:ext cx="1495425" cy="1724025"/>
                </a:xfrm>
                <a:custGeom>
                  <a:rect b="b" l="l" r="r" t="t"/>
                  <a:pathLst>
                    <a:path extrusionOk="0" h="2788" w="2415">
                      <a:moveTo>
                        <a:pt x="2415" y="1394"/>
                      </a:moveTo>
                      <a:cubicBezTo>
                        <a:pt x="1917" y="2257"/>
                        <a:pt x="996" y="2788"/>
                        <a:pt x="0" y="2788"/>
                      </a:cubicBezTo>
                      <a:lnTo>
                        <a:pt x="0" y="0"/>
                      </a:lnTo>
                      <a:lnTo>
                        <a:pt x="2415" y="1394"/>
                      </a:lnTo>
                      <a:close/>
                    </a:path>
                  </a:pathLst>
                </a:custGeom>
                <a:solidFill>
                  <a:srgbClr val="C7CDD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p46"/>
                <p:cNvSpPr/>
                <p:nvPr/>
              </p:nvSpPr>
              <p:spPr>
                <a:xfrm>
                  <a:off x="4360521" y="3638550"/>
                  <a:ext cx="1495425" cy="1724025"/>
                </a:xfrm>
                <a:custGeom>
                  <a:rect b="b" l="l" r="r" t="t"/>
                  <a:pathLst>
                    <a:path extrusionOk="0" h="2788" w="2415">
                      <a:moveTo>
                        <a:pt x="2415" y="2788"/>
                      </a:moveTo>
                      <a:cubicBezTo>
                        <a:pt x="1419" y="2788"/>
                        <a:pt x="498" y="2257"/>
                        <a:pt x="0" y="1394"/>
                      </a:cubicBezTo>
                      <a:lnTo>
                        <a:pt x="2415" y="0"/>
                      </a:lnTo>
                      <a:lnTo>
                        <a:pt x="2415" y="27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p46"/>
                <p:cNvSpPr/>
                <p:nvPr/>
              </p:nvSpPr>
              <p:spPr>
                <a:xfrm>
                  <a:off x="4052545" y="2776537"/>
                  <a:ext cx="1803400" cy="1724025"/>
                </a:xfrm>
                <a:custGeom>
                  <a:rect b="b" l="l" r="r" t="t"/>
                  <a:pathLst>
                    <a:path extrusionOk="0" h="2788" w="2913">
                      <a:moveTo>
                        <a:pt x="498" y="2788"/>
                      </a:moveTo>
                      <a:cubicBezTo>
                        <a:pt x="0" y="1925"/>
                        <a:pt x="0" y="863"/>
                        <a:pt x="498" y="0"/>
                      </a:cubicBezTo>
                      <a:lnTo>
                        <a:pt x="2913" y="1394"/>
                      </a:lnTo>
                      <a:lnTo>
                        <a:pt x="498" y="2788"/>
                      </a:lnTo>
                      <a:close/>
                    </a:path>
                  </a:pathLst>
                </a:custGeom>
                <a:solidFill>
                  <a:srgbClr val="C7CDD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46"/>
                <p:cNvSpPr/>
                <p:nvPr/>
              </p:nvSpPr>
              <p:spPr>
                <a:xfrm>
                  <a:off x="4360521" y="1914525"/>
                  <a:ext cx="1495425" cy="1724025"/>
                </a:xfrm>
                <a:custGeom>
                  <a:rect b="b" l="l" r="r" t="t"/>
                  <a:pathLst>
                    <a:path extrusionOk="0" h="2788" w="2415">
                      <a:moveTo>
                        <a:pt x="0" y="1394"/>
                      </a:moveTo>
                      <a:cubicBezTo>
                        <a:pt x="498" y="531"/>
                        <a:pt x="1419" y="0"/>
                        <a:pt x="2415" y="0"/>
                      </a:cubicBezTo>
                      <a:lnTo>
                        <a:pt x="2415" y="2788"/>
                      </a:lnTo>
                      <a:lnTo>
                        <a:pt x="0" y="1394"/>
                      </a:lnTo>
                      <a:close/>
                    </a:path>
                  </a:pathLst>
                </a:custGeom>
                <a:solidFill>
                  <a:srgbClr val="E3E6E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69" name="Google Shape;1169;p46"/>
              <p:cNvGrpSpPr/>
              <p:nvPr/>
            </p:nvGrpSpPr>
            <p:grpSpPr>
              <a:xfrm>
                <a:off x="3538059" y="1327372"/>
                <a:ext cx="4624756" cy="4597177"/>
                <a:chOff x="-4197428" y="3435824"/>
                <a:chExt cx="14831934" cy="14743486"/>
              </a:xfrm>
            </p:grpSpPr>
            <p:grpSp>
              <p:nvGrpSpPr>
                <p:cNvPr id="1170" name="Google Shape;1170;p46"/>
                <p:cNvGrpSpPr/>
                <p:nvPr/>
              </p:nvGrpSpPr>
              <p:grpSpPr>
                <a:xfrm>
                  <a:off x="-3888264" y="3656539"/>
                  <a:ext cx="14522770" cy="14522770"/>
                  <a:chOff x="0" y="0"/>
                  <a:chExt cx="14522768" cy="14522768"/>
                </a:xfrm>
              </p:grpSpPr>
              <p:grpSp>
                <p:nvGrpSpPr>
                  <p:cNvPr id="1171" name="Google Shape;1171;p46"/>
                  <p:cNvGrpSpPr/>
                  <p:nvPr/>
                </p:nvGrpSpPr>
                <p:grpSpPr>
                  <a:xfrm>
                    <a:off x="2761852" y="2761852"/>
                    <a:ext cx="8999064" cy="8999063"/>
                    <a:chOff x="891063" y="891063"/>
                    <a:chExt cx="8999062" cy="8999062"/>
                  </a:xfrm>
                </p:grpSpPr>
                <p:sp>
                  <p:nvSpPr>
                    <p:cNvPr id="1172" name="Google Shape;1172;p46"/>
                    <p:cNvSpPr/>
                    <p:nvPr/>
                  </p:nvSpPr>
                  <p:spPr>
                    <a:xfrm>
                      <a:off x="891063" y="891063"/>
                      <a:ext cx="8999062" cy="899906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71425" lIns="71425" spcFirstLastPara="1" rIns="71425" wrap="square" tIns="7142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173" name="Google Shape;1173;p46"/>
                    <p:cNvGrpSpPr/>
                    <p:nvPr/>
                  </p:nvGrpSpPr>
                  <p:grpSpPr>
                    <a:xfrm>
                      <a:off x="1311695" y="1294979"/>
                      <a:ext cx="8157800" cy="8191231"/>
                      <a:chOff x="0" y="-1"/>
                      <a:chExt cx="8157798" cy="8191230"/>
                    </a:xfrm>
                  </p:grpSpPr>
                  <p:sp>
                    <p:nvSpPr>
                      <p:cNvPr id="1174" name="Google Shape;1174;p46"/>
                      <p:cNvSpPr/>
                      <p:nvPr/>
                    </p:nvSpPr>
                    <p:spPr>
                      <a:xfrm>
                        <a:off x="0" y="33423"/>
                        <a:ext cx="8157798" cy="8157806"/>
                      </a:xfrm>
                      <a:prstGeom prst="ellipse">
                        <a:avLst/>
                      </a:prstGeom>
                      <a:noFill/>
                      <a:ln cap="flat" cmpd="sng" w="127000">
                        <a:solidFill>
                          <a:srgbClr val="DCDEE0"/>
                        </a:solidFill>
                        <a:prstDash val="solid"/>
                        <a:miter lim="4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1600" cap="none">
                          <a:solidFill>
                            <a:srgbClr val="77716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75" name="Google Shape;1175;p46"/>
                      <p:cNvSpPr/>
                      <p:nvPr/>
                    </p:nvSpPr>
                    <p:spPr>
                      <a:xfrm>
                        <a:off x="1393245" y="-1"/>
                        <a:ext cx="6731335" cy="3748376"/>
                      </a:xfrm>
                      <a:custGeom>
                        <a:rect b="b" l="l" r="r" t="t"/>
                        <a:pathLst>
                          <a:path extrusionOk="0" h="21511" w="21599">
                            <a:moveTo>
                              <a:pt x="6974" y="3251"/>
                            </a:moveTo>
                            <a:lnTo>
                              <a:pt x="6917" y="3349"/>
                            </a:lnTo>
                            <a:lnTo>
                              <a:pt x="6827" y="3350"/>
                            </a:lnTo>
                            <a:lnTo>
                              <a:pt x="6604" y="3534"/>
                            </a:lnTo>
                            <a:lnTo>
                              <a:pt x="6516" y="3506"/>
                            </a:lnTo>
                            <a:lnTo>
                              <a:pt x="6316" y="3666"/>
                            </a:lnTo>
                            <a:lnTo>
                              <a:pt x="6388" y="3748"/>
                            </a:lnTo>
                            <a:lnTo>
                              <a:pt x="6349" y="3897"/>
                            </a:lnTo>
                            <a:lnTo>
                              <a:pt x="6191" y="3956"/>
                            </a:lnTo>
                            <a:lnTo>
                              <a:pt x="6079" y="4058"/>
                            </a:lnTo>
                            <a:lnTo>
                              <a:pt x="5935" y="4082"/>
                            </a:lnTo>
                            <a:lnTo>
                              <a:pt x="5832" y="3953"/>
                            </a:lnTo>
                            <a:lnTo>
                              <a:pt x="5592" y="3895"/>
                            </a:lnTo>
                            <a:lnTo>
                              <a:pt x="5538" y="3965"/>
                            </a:lnTo>
                            <a:lnTo>
                              <a:pt x="5643" y="4107"/>
                            </a:lnTo>
                            <a:lnTo>
                              <a:pt x="5491" y="4212"/>
                            </a:lnTo>
                            <a:lnTo>
                              <a:pt x="5425" y="4373"/>
                            </a:lnTo>
                            <a:lnTo>
                              <a:pt x="5289" y="4561"/>
                            </a:lnTo>
                            <a:lnTo>
                              <a:pt x="5483" y="4605"/>
                            </a:lnTo>
                            <a:lnTo>
                              <a:pt x="5424" y="4718"/>
                            </a:lnTo>
                            <a:lnTo>
                              <a:pt x="5441" y="4859"/>
                            </a:lnTo>
                            <a:lnTo>
                              <a:pt x="5284" y="5054"/>
                            </a:lnTo>
                            <a:lnTo>
                              <a:pt x="5134" y="5348"/>
                            </a:lnTo>
                            <a:lnTo>
                              <a:pt x="5011" y="5415"/>
                            </a:lnTo>
                            <a:lnTo>
                              <a:pt x="4819" y="5473"/>
                            </a:lnTo>
                            <a:lnTo>
                              <a:pt x="4729" y="5579"/>
                            </a:lnTo>
                            <a:lnTo>
                              <a:pt x="4698" y="5763"/>
                            </a:lnTo>
                            <a:lnTo>
                              <a:pt x="4640" y="6049"/>
                            </a:lnTo>
                            <a:lnTo>
                              <a:pt x="4594" y="6214"/>
                            </a:lnTo>
                            <a:lnTo>
                              <a:pt x="4511" y="6355"/>
                            </a:lnTo>
                            <a:lnTo>
                              <a:pt x="4335" y="6402"/>
                            </a:lnTo>
                            <a:lnTo>
                              <a:pt x="4158" y="6496"/>
                            </a:lnTo>
                            <a:lnTo>
                              <a:pt x="4121" y="6731"/>
                            </a:lnTo>
                            <a:lnTo>
                              <a:pt x="4130" y="6918"/>
                            </a:lnTo>
                            <a:lnTo>
                              <a:pt x="4130" y="7106"/>
                            </a:lnTo>
                            <a:lnTo>
                              <a:pt x="4209" y="7153"/>
                            </a:lnTo>
                            <a:lnTo>
                              <a:pt x="4222" y="7294"/>
                            </a:lnTo>
                            <a:lnTo>
                              <a:pt x="4143" y="7373"/>
                            </a:lnTo>
                            <a:lnTo>
                              <a:pt x="4058" y="7373"/>
                            </a:lnTo>
                            <a:lnTo>
                              <a:pt x="4013" y="7501"/>
                            </a:lnTo>
                            <a:lnTo>
                              <a:pt x="4138" y="7589"/>
                            </a:lnTo>
                            <a:lnTo>
                              <a:pt x="4206" y="7523"/>
                            </a:lnTo>
                            <a:lnTo>
                              <a:pt x="4233" y="7687"/>
                            </a:lnTo>
                            <a:lnTo>
                              <a:pt x="4180" y="7866"/>
                            </a:lnTo>
                            <a:lnTo>
                              <a:pt x="4163" y="8053"/>
                            </a:lnTo>
                            <a:lnTo>
                              <a:pt x="4125" y="8305"/>
                            </a:lnTo>
                            <a:lnTo>
                              <a:pt x="4029" y="8541"/>
                            </a:lnTo>
                            <a:lnTo>
                              <a:pt x="3985" y="8685"/>
                            </a:lnTo>
                            <a:lnTo>
                              <a:pt x="3904" y="8905"/>
                            </a:lnTo>
                            <a:lnTo>
                              <a:pt x="3852" y="9140"/>
                            </a:lnTo>
                            <a:lnTo>
                              <a:pt x="3785" y="9331"/>
                            </a:lnTo>
                            <a:lnTo>
                              <a:pt x="3684" y="9449"/>
                            </a:lnTo>
                            <a:lnTo>
                              <a:pt x="3703" y="9593"/>
                            </a:lnTo>
                            <a:lnTo>
                              <a:pt x="3763" y="9804"/>
                            </a:lnTo>
                            <a:lnTo>
                              <a:pt x="3728" y="9961"/>
                            </a:lnTo>
                            <a:lnTo>
                              <a:pt x="3652" y="10090"/>
                            </a:lnTo>
                            <a:lnTo>
                              <a:pt x="3612" y="10294"/>
                            </a:lnTo>
                            <a:lnTo>
                              <a:pt x="3509" y="10317"/>
                            </a:lnTo>
                            <a:lnTo>
                              <a:pt x="3433" y="10306"/>
                            </a:lnTo>
                            <a:lnTo>
                              <a:pt x="3341" y="10180"/>
                            </a:lnTo>
                            <a:lnTo>
                              <a:pt x="3205" y="10239"/>
                            </a:lnTo>
                            <a:lnTo>
                              <a:pt x="3156" y="10321"/>
                            </a:lnTo>
                            <a:lnTo>
                              <a:pt x="3101" y="10211"/>
                            </a:lnTo>
                            <a:lnTo>
                              <a:pt x="3114" y="10027"/>
                            </a:lnTo>
                            <a:lnTo>
                              <a:pt x="3134" y="9895"/>
                            </a:lnTo>
                            <a:lnTo>
                              <a:pt x="3226" y="9711"/>
                            </a:lnTo>
                            <a:lnTo>
                              <a:pt x="3312" y="9617"/>
                            </a:lnTo>
                            <a:lnTo>
                              <a:pt x="3305" y="9492"/>
                            </a:lnTo>
                            <a:lnTo>
                              <a:pt x="3233" y="9289"/>
                            </a:lnTo>
                            <a:lnTo>
                              <a:pt x="3345" y="9214"/>
                            </a:lnTo>
                            <a:lnTo>
                              <a:pt x="3376" y="9053"/>
                            </a:lnTo>
                            <a:lnTo>
                              <a:pt x="3149" y="9260"/>
                            </a:lnTo>
                            <a:lnTo>
                              <a:pt x="3057" y="9190"/>
                            </a:lnTo>
                            <a:lnTo>
                              <a:pt x="2937" y="9072"/>
                            </a:lnTo>
                            <a:lnTo>
                              <a:pt x="2846" y="9272"/>
                            </a:lnTo>
                            <a:lnTo>
                              <a:pt x="2739" y="9402"/>
                            </a:lnTo>
                            <a:lnTo>
                              <a:pt x="2627" y="9539"/>
                            </a:lnTo>
                            <a:lnTo>
                              <a:pt x="2528" y="9539"/>
                            </a:lnTo>
                            <a:lnTo>
                              <a:pt x="2527" y="9402"/>
                            </a:lnTo>
                            <a:lnTo>
                              <a:pt x="2600" y="9273"/>
                            </a:lnTo>
                            <a:lnTo>
                              <a:pt x="2481" y="9029"/>
                            </a:lnTo>
                            <a:lnTo>
                              <a:pt x="2357" y="8831"/>
                            </a:lnTo>
                            <a:lnTo>
                              <a:pt x="2187" y="8576"/>
                            </a:lnTo>
                            <a:lnTo>
                              <a:pt x="2036" y="8658"/>
                            </a:lnTo>
                            <a:lnTo>
                              <a:pt x="2072" y="8493"/>
                            </a:lnTo>
                            <a:lnTo>
                              <a:pt x="2195" y="8270"/>
                            </a:lnTo>
                            <a:lnTo>
                              <a:pt x="2215" y="8039"/>
                            </a:lnTo>
                            <a:lnTo>
                              <a:pt x="2070" y="7991"/>
                            </a:lnTo>
                            <a:lnTo>
                              <a:pt x="2108" y="7828"/>
                            </a:lnTo>
                            <a:lnTo>
                              <a:pt x="2147" y="7527"/>
                            </a:lnTo>
                            <a:lnTo>
                              <a:pt x="2031" y="7598"/>
                            </a:lnTo>
                            <a:lnTo>
                              <a:pt x="1922" y="7527"/>
                            </a:lnTo>
                            <a:lnTo>
                              <a:pt x="1832" y="7657"/>
                            </a:lnTo>
                            <a:lnTo>
                              <a:pt x="1743" y="7786"/>
                            </a:lnTo>
                            <a:lnTo>
                              <a:pt x="1586" y="7876"/>
                            </a:lnTo>
                            <a:lnTo>
                              <a:pt x="1447" y="7969"/>
                            </a:lnTo>
                            <a:lnTo>
                              <a:pt x="1408" y="7863"/>
                            </a:lnTo>
                            <a:lnTo>
                              <a:pt x="1488" y="7747"/>
                            </a:lnTo>
                            <a:lnTo>
                              <a:pt x="1324" y="7782"/>
                            </a:lnTo>
                            <a:lnTo>
                              <a:pt x="1278" y="7896"/>
                            </a:lnTo>
                            <a:lnTo>
                              <a:pt x="1208" y="7955"/>
                            </a:lnTo>
                            <a:lnTo>
                              <a:pt x="1196" y="7791"/>
                            </a:lnTo>
                            <a:lnTo>
                              <a:pt x="1158" y="7674"/>
                            </a:lnTo>
                            <a:lnTo>
                              <a:pt x="1040" y="7720"/>
                            </a:lnTo>
                            <a:cubicBezTo>
                              <a:pt x="1028" y="7727"/>
                              <a:pt x="1016" y="7735"/>
                              <a:pt x="1005" y="7742"/>
                            </a:cubicBezTo>
                            <a:cubicBezTo>
                              <a:pt x="993" y="7749"/>
                              <a:pt x="981" y="7756"/>
                              <a:pt x="970" y="7763"/>
                            </a:cubicBezTo>
                            <a:lnTo>
                              <a:pt x="889" y="7639"/>
                            </a:lnTo>
                            <a:lnTo>
                              <a:pt x="759" y="7615"/>
                            </a:lnTo>
                            <a:lnTo>
                              <a:pt x="613" y="7348"/>
                            </a:lnTo>
                            <a:lnTo>
                              <a:pt x="685" y="7239"/>
                            </a:lnTo>
                            <a:lnTo>
                              <a:pt x="801" y="7263"/>
                            </a:lnTo>
                            <a:lnTo>
                              <a:pt x="818" y="7415"/>
                            </a:lnTo>
                            <a:lnTo>
                              <a:pt x="963" y="7254"/>
                            </a:lnTo>
                            <a:lnTo>
                              <a:pt x="1171" y="7066"/>
                            </a:lnTo>
                            <a:lnTo>
                              <a:pt x="1360" y="6964"/>
                            </a:lnTo>
                            <a:lnTo>
                              <a:pt x="1640" y="6779"/>
                            </a:lnTo>
                            <a:lnTo>
                              <a:pt x="1824" y="6697"/>
                            </a:lnTo>
                            <a:lnTo>
                              <a:pt x="1965" y="6776"/>
                            </a:lnTo>
                            <a:lnTo>
                              <a:pt x="2035" y="6806"/>
                            </a:lnTo>
                            <a:lnTo>
                              <a:pt x="1962" y="6970"/>
                            </a:lnTo>
                            <a:lnTo>
                              <a:pt x="2059" y="7060"/>
                            </a:lnTo>
                            <a:lnTo>
                              <a:pt x="2201" y="7154"/>
                            </a:lnTo>
                            <a:lnTo>
                              <a:pt x="2279" y="7259"/>
                            </a:lnTo>
                            <a:lnTo>
                              <a:pt x="2349" y="7380"/>
                            </a:lnTo>
                            <a:lnTo>
                              <a:pt x="2402" y="7486"/>
                            </a:lnTo>
                            <a:lnTo>
                              <a:pt x="2588" y="7427"/>
                            </a:lnTo>
                            <a:lnTo>
                              <a:pt x="2704" y="7392"/>
                            </a:lnTo>
                            <a:lnTo>
                              <a:pt x="2477" y="7353"/>
                            </a:lnTo>
                            <a:lnTo>
                              <a:pt x="2507" y="7224"/>
                            </a:lnTo>
                            <a:lnTo>
                              <a:pt x="2385" y="7111"/>
                            </a:lnTo>
                            <a:lnTo>
                              <a:pt x="2457" y="7001"/>
                            </a:lnTo>
                            <a:lnTo>
                              <a:pt x="2568" y="6884"/>
                            </a:lnTo>
                            <a:lnTo>
                              <a:pt x="2663" y="6782"/>
                            </a:lnTo>
                            <a:lnTo>
                              <a:pt x="2688" y="6638"/>
                            </a:lnTo>
                            <a:lnTo>
                              <a:pt x="2465" y="6293"/>
                            </a:lnTo>
                            <a:lnTo>
                              <a:pt x="2378" y="6333"/>
                            </a:lnTo>
                            <a:lnTo>
                              <a:pt x="2288" y="6439"/>
                            </a:lnTo>
                            <a:lnTo>
                              <a:pt x="2244" y="6334"/>
                            </a:lnTo>
                            <a:lnTo>
                              <a:pt x="2308" y="6154"/>
                            </a:lnTo>
                            <a:lnTo>
                              <a:pt x="2391" y="5828"/>
                            </a:lnTo>
                            <a:lnTo>
                              <a:pt x="2470" y="5946"/>
                            </a:lnTo>
                            <a:lnTo>
                              <a:pt x="2621" y="5667"/>
                            </a:lnTo>
                            <a:lnTo>
                              <a:pt x="2588" y="5538"/>
                            </a:lnTo>
                            <a:lnTo>
                              <a:pt x="2700" y="5236"/>
                            </a:lnTo>
                            <a:lnTo>
                              <a:pt x="2713" y="5107"/>
                            </a:lnTo>
                            <a:lnTo>
                              <a:pt x="2827" y="4916"/>
                            </a:lnTo>
                            <a:lnTo>
                              <a:pt x="2906" y="4653"/>
                            </a:lnTo>
                            <a:lnTo>
                              <a:pt x="2834" y="4528"/>
                            </a:lnTo>
                            <a:lnTo>
                              <a:pt x="2781" y="4435"/>
                            </a:lnTo>
                            <a:lnTo>
                              <a:pt x="2770" y="4225"/>
                            </a:lnTo>
                            <a:lnTo>
                              <a:pt x="2744" y="4021"/>
                            </a:lnTo>
                            <a:lnTo>
                              <a:pt x="2681" y="3962"/>
                            </a:lnTo>
                            <a:lnTo>
                              <a:pt x="2668" y="4165"/>
                            </a:lnTo>
                            <a:lnTo>
                              <a:pt x="2493" y="4247"/>
                            </a:lnTo>
                            <a:lnTo>
                              <a:pt x="2390" y="4259"/>
                            </a:lnTo>
                            <a:lnTo>
                              <a:pt x="2383" y="4388"/>
                            </a:lnTo>
                            <a:lnTo>
                              <a:pt x="2138" y="4670"/>
                            </a:lnTo>
                            <a:lnTo>
                              <a:pt x="2017" y="4784"/>
                            </a:lnTo>
                            <a:lnTo>
                              <a:pt x="2021" y="4928"/>
                            </a:lnTo>
                            <a:lnTo>
                              <a:pt x="2181" y="4928"/>
                            </a:lnTo>
                            <a:lnTo>
                              <a:pt x="2089" y="5051"/>
                            </a:lnTo>
                            <a:lnTo>
                              <a:pt x="1763" y="5172"/>
                            </a:lnTo>
                            <a:lnTo>
                              <a:pt x="1494" y="5367"/>
                            </a:lnTo>
                            <a:lnTo>
                              <a:pt x="1139" y="5673"/>
                            </a:lnTo>
                            <a:lnTo>
                              <a:pt x="1065" y="5619"/>
                            </a:lnTo>
                            <a:lnTo>
                              <a:pt x="1229" y="5493"/>
                            </a:lnTo>
                            <a:lnTo>
                              <a:pt x="1218" y="5329"/>
                            </a:lnTo>
                            <a:lnTo>
                              <a:pt x="1102" y="5458"/>
                            </a:lnTo>
                            <a:lnTo>
                              <a:pt x="951" y="5646"/>
                            </a:lnTo>
                            <a:lnTo>
                              <a:pt x="854" y="5952"/>
                            </a:lnTo>
                            <a:lnTo>
                              <a:pt x="668" y="6179"/>
                            </a:lnTo>
                            <a:lnTo>
                              <a:pt x="513" y="6351"/>
                            </a:lnTo>
                            <a:lnTo>
                              <a:pt x="357" y="6492"/>
                            </a:lnTo>
                            <a:lnTo>
                              <a:pt x="370" y="6645"/>
                            </a:lnTo>
                            <a:lnTo>
                              <a:pt x="328" y="6754"/>
                            </a:lnTo>
                            <a:lnTo>
                              <a:pt x="404" y="6918"/>
                            </a:lnTo>
                            <a:lnTo>
                              <a:pt x="341" y="7041"/>
                            </a:lnTo>
                            <a:lnTo>
                              <a:pt x="468" y="7096"/>
                            </a:lnTo>
                            <a:lnTo>
                              <a:pt x="435" y="7233"/>
                            </a:lnTo>
                            <a:lnTo>
                              <a:pt x="586" y="7126"/>
                            </a:lnTo>
                            <a:lnTo>
                              <a:pt x="490" y="7354"/>
                            </a:lnTo>
                            <a:lnTo>
                              <a:pt x="325" y="7154"/>
                            </a:lnTo>
                            <a:lnTo>
                              <a:pt x="301" y="6908"/>
                            </a:lnTo>
                            <a:lnTo>
                              <a:pt x="265" y="6667"/>
                            </a:lnTo>
                            <a:lnTo>
                              <a:pt x="0" y="6160"/>
                            </a:lnTo>
                            <a:cubicBezTo>
                              <a:pt x="607" y="5114"/>
                              <a:pt x="1274" y="4187"/>
                              <a:pt x="1990" y="3393"/>
                            </a:cubicBezTo>
                            <a:cubicBezTo>
                              <a:pt x="2818" y="2477"/>
                              <a:pt x="3705" y="1746"/>
                              <a:pt x="4632" y="1216"/>
                            </a:cubicBezTo>
                            <a:cubicBezTo>
                              <a:pt x="5586" y="636"/>
                              <a:pt x="6574" y="259"/>
                              <a:pt x="7577" y="95"/>
                            </a:cubicBezTo>
                            <a:cubicBezTo>
                              <a:pt x="8699" y="-89"/>
                              <a:pt x="9831" y="-6"/>
                              <a:pt x="10941" y="343"/>
                            </a:cubicBezTo>
                            <a:cubicBezTo>
                              <a:pt x="11759" y="594"/>
                              <a:pt x="12562" y="990"/>
                              <a:pt x="13336" y="1526"/>
                            </a:cubicBezTo>
                            <a:cubicBezTo>
                              <a:pt x="14083" y="2044"/>
                              <a:pt x="14800" y="2689"/>
                              <a:pt x="15478" y="3453"/>
                            </a:cubicBezTo>
                            <a:cubicBezTo>
                              <a:pt x="16137" y="4153"/>
                              <a:pt x="16753" y="4972"/>
                              <a:pt x="17319" y="5896"/>
                            </a:cubicBezTo>
                            <a:cubicBezTo>
                              <a:pt x="17855" y="6774"/>
                              <a:pt x="18343" y="7742"/>
                              <a:pt x="18774" y="8788"/>
                            </a:cubicBezTo>
                            <a:cubicBezTo>
                              <a:pt x="19246" y="9774"/>
                              <a:pt x="19668" y="10832"/>
                              <a:pt x="20036" y="11950"/>
                            </a:cubicBezTo>
                            <a:cubicBezTo>
                              <a:pt x="20392" y="13028"/>
                              <a:pt x="20696" y="14158"/>
                              <a:pt x="20945" y="15328"/>
                            </a:cubicBezTo>
                            <a:cubicBezTo>
                              <a:pt x="21172" y="16358"/>
                              <a:pt x="21341" y="17425"/>
                              <a:pt x="21451" y="18514"/>
                            </a:cubicBezTo>
                            <a:cubicBezTo>
                              <a:pt x="21551" y="19503"/>
                              <a:pt x="21600" y="20506"/>
                              <a:pt x="21599" y="21511"/>
                            </a:cubicBezTo>
                            <a:lnTo>
                              <a:pt x="21410" y="21296"/>
                            </a:lnTo>
                            <a:lnTo>
                              <a:pt x="21242" y="21132"/>
                            </a:lnTo>
                            <a:lnTo>
                              <a:pt x="21183" y="20971"/>
                            </a:lnTo>
                            <a:lnTo>
                              <a:pt x="21111" y="20701"/>
                            </a:lnTo>
                            <a:lnTo>
                              <a:pt x="21071" y="20595"/>
                            </a:lnTo>
                            <a:lnTo>
                              <a:pt x="20935" y="20474"/>
                            </a:lnTo>
                            <a:cubicBezTo>
                              <a:pt x="20910" y="20403"/>
                              <a:pt x="20893" y="20325"/>
                              <a:pt x="20885" y="20242"/>
                            </a:cubicBezTo>
                            <a:cubicBezTo>
                              <a:pt x="20878" y="20163"/>
                              <a:pt x="20879" y="20083"/>
                              <a:pt x="20878" y="20003"/>
                            </a:cubicBezTo>
                            <a:cubicBezTo>
                              <a:pt x="20878" y="19887"/>
                              <a:pt x="20873" y="19772"/>
                              <a:pt x="20865" y="19657"/>
                            </a:cubicBezTo>
                            <a:lnTo>
                              <a:pt x="20806" y="19224"/>
                            </a:lnTo>
                            <a:lnTo>
                              <a:pt x="20613" y="18374"/>
                            </a:lnTo>
                            <a:lnTo>
                              <a:pt x="20532" y="17853"/>
                            </a:lnTo>
                            <a:lnTo>
                              <a:pt x="20495" y="17531"/>
                            </a:lnTo>
                            <a:lnTo>
                              <a:pt x="20451" y="17300"/>
                            </a:lnTo>
                            <a:lnTo>
                              <a:pt x="20465" y="17039"/>
                            </a:lnTo>
                            <a:lnTo>
                              <a:pt x="20399" y="16647"/>
                            </a:lnTo>
                            <a:lnTo>
                              <a:pt x="20304" y="16145"/>
                            </a:lnTo>
                            <a:lnTo>
                              <a:pt x="20144" y="15894"/>
                            </a:lnTo>
                            <a:lnTo>
                              <a:pt x="19991" y="15416"/>
                            </a:lnTo>
                            <a:lnTo>
                              <a:pt x="19958" y="15078"/>
                            </a:lnTo>
                            <a:lnTo>
                              <a:pt x="19927" y="14823"/>
                            </a:lnTo>
                            <a:lnTo>
                              <a:pt x="19888" y="14647"/>
                            </a:lnTo>
                            <a:lnTo>
                              <a:pt x="19732" y="14102"/>
                            </a:lnTo>
                            <a:lnTo>
                              <a:pt x="19592" y="13641"/>
                            </a:lnTo>
                            <a:lnTo>
                              <a:pt x="19613" y="13386"/>
                            </a:lnTo>
                            <a:lnTo>
                              <a:pt x="19553" y="12708"/>
                            </a:lnTo>
                            <a:lnTo>
                              <a:pt x="19409" y="11711"/>
                            </a:lnTo>
                            <a:lnTo>
                              <a:pt x="19217" y="10880"/>
                            </a:lnTo>
                            <a:lnTo>
                              <a:pt x="18969" y="10276"/>
                            </a:lnTo>
                            <a:lnTo>
                              <a:pt x="18725" y="9684"/>
                            </a:lnTo>
                            <a:lnTo>
                              <a:pt x="18572" y="9272"/>
                            </a:lnTo>
                            <a:cubicBezTo>
                              <a:pt x="18530" y="9314"/>
                              <a:pt x="18481" y="9323"/>
                              <a:pt x="18436" y="9296"/>
                            </a:cubicBezTo>
                            <a:cubicBezTo>
                              <a:pt x="18372" y="9258"/>
                              <a:pt x="18326" y="9157"/>
                              <a:pt x="18319" y="9037"/>
                            </a:cubicBezTo>
                            <a:lnTo>
                              <a:pt x="18247" y="8955"/>
                            </a:lnTo>
                            <a:cubicBezTo>
                              <a:pt x="18222" y="8856"/>
                              <a:pt x="18192" y="8762"/>
                              <a:pt x="18157" y="8672"/>
                            </a:cubicBezTo>
                            <a:cubicBezTo>
                              <a:pt x="18124" y="8586"/>
                              <a:pt x="18087" y="8505"/>
                              <a:pt x="18046" y="8429"/>
                            </a:cubicBezTo>
                            <a:lnTo>
                              <a:pt x="17881" y="8472"/>
                            </a:lnTo>
                            <a:lnTo>
                              <a:pt x="17986" y="8711"/>
                            </a:lnTo>
                            <a:lnTo>
                              <a:pt x="18122" y="9040"/>
                            </a:lnTo>
                            <a:lnTo>
                              <a:pt x="18232" y="9295"/>
                            </a:lnTo>
                            <a:lnTo>
                              <a:pt x="18315" y="9523"/>
                            </a:lnTo>
                            <a:lnTo>
                              <a:pt x="18335" y="9837"/>
                            </a:lnTo>
                            <a:lnTo>
                              <a:pt x="18453" y="9994"/>
                            </a:lnTo>
                            <a:lnTo>
                              <a:pt x="18539" y="10147"/>
                            </a:lnTo>
                            <a:lnTo>
                              <a:pt x="18637" y="10335"/>
                            </a:lnTo>
                            <a:lnTo>
                              <a:pt x="18699" y="10696"/>
                            </a:lnTo>
                            <a:lnTo>
                              <a:pt x="18797" y="10856"/>
                            </a:lnTo>
                            <a:lnTo>
                              <a:pt x="18830" y="10605"/>
                            </a:lnTo>
                            <a:lnTo>
                              <a:pt x="18784" y="10311"/>
                            </a:lnTo>
                            <a:lnTo>
                              <a:pt x="18893" y="10444"/>
                            </a:lnTo>
                            <a:lnTo>
                              <a:pt x="18887" y="10702"/>
                            </a:lnTo>
                            <a:lnTo>
                              <a:pt x="18882" y="10938"/>
                            </a:lnTo>
                            <a:lnTo>
                              <a:pt x="18797" y="11008"/>
                            </a:lnTo>
                            <a:lnTo>
                              <a:pt x="18867" y="11235"/>
                            </a:lnTo>
                            <a:lnTo>
                              <a:pt x="18959" y="11501"/>
                            </a:lnTo>
                            <a:lnTo>
                              <a:pt x="19062" y="11501"/>
                            </a:lnTo>
                            <a:lnTo>
                              <a:pt x="19128" y="11783"/>
                            </a:lnTo>
                            <a:lnTo>
                              <a:pt x="19194" y="12022"/>
                            </a:lnTo>
                            <a:lnTo>
                              <a:pt x="19299" y="12258"/>
                            </a:lnTo>
                            <a:lnTo>
                              <a:pt x="19391" y="12481"/>
                            </a:lnTo>
                            <a:lnTo>
                              <a:pt x="19404" y="12645"/>
                            </a:lnTo>
                            <a:lnTo>
                              <a:pt x="19437" y="12770"/>
                            </a:lnTo>
                            <a:lnTo>
                              <a:pt x="19457" y="12985"/>
                            </a:lnTo>
                            <a:lnTo>
                              <a:pt x="19490" y="13181"/>
                            </a:lnTo>
                            <a:lnTo>
                              <a:pt x="19527" y="13396"/>
                            </a:lnTo>
                            <a:lnTo>
                              <a:pt x="19535" y="13690"/>
                            </a:lnTo>
                            <a:lnTo>
                              <a:pt x="19450" y="13613"/>
                            </a:lnTo>
                            <a:lnTo>
                              <a:pt x="19418" y="13938"/>
                            </a:lnTo>
                            <a:cubicBezTo>
                              <a:pt x="19416" y="13965"/>
                              <a:pt x="19414" y="13992"/>
                              <a:pt x="19412" y="14019"/>
                            </a:cubicBezTo>
                            <a:cubicBezTo>
                              <a:pt x="19411" y="14046"/>
                              <a:pt x="19409" y="14073"/>
                              <a:pt x="19407" y="14099"/>
                            </a:cubicBezTo>
                            <a:lnTo>
                              <a:pt x="19324" y="13888"/>
                            </a:lnTo>
                            <a:lnTo>
                              <a:pt x="19256" y="13900"/>
                            </a:lnTo>
                            <a:cubicBezTo>
                              <a:pt x="19229" y="13884"/>
                              <a:pt x="19204" y="13860"/>
                              <a:pt x="19182" y="13830"/>
                            </a:cubicBezTo>
                            <a:cubicBezTo>
                              <a:pt x="19144" y="13778"/>
                              <a:pt x="19115" y="13709"/>
                              <a:pt x="19099" y="13630"/>
                            </a:cubicBezTo>
                            <a:cubicBezTo>
                              <a:pt x="19074" y="13571"/>
                              <a:pt x="19048" y="13514"/>
                              <a:pt x="19022" y="13457"/>
                            </a:cubicBezTo>
                            <a:cubicBezTo>
                              <a:pt x="18987" y="13383"/>
                              <a:pt x="18951" y="13309"/>
                              <a:pt x="18914" y="13238"/>
                            </a:cubicBezTo>
                            <a:cubicBezTo>
                              <a:pt x="18890" y="13189"/>
                              <a:pt x="18863" y="13141"/>
                              <a:pt x="18836" y="13097"/>
                            </a:cubicBezTo>
                            <a:cubicBezTo>
                              <a:pt x="18804" y="13046"/>
                              <a:pt x="18770" y="12999"/>
                              <a:pt x="18735" y="12957"/>
                            </a:cubicBezTo>
                            <a:lnTo>
                              <a:pt x="18607" y="12862"/>
                            </a:lnTo>
                            <a:lnTo>
                              <a:pt x="18537" y="12655"/>
                            </a:lnTo>
                            <a:lnTo>
                              <a:pt x="18485" y="12443"/>
                            </a:lnTo>
                            <a:lnTo>
                              <a:pt x="18485" y="12232"/>
                            </a:lnTo>
                            <a:lnTo>
                              <a:pt x="18524" y="11844"/>
                            </a:lnTo>
                            <a:lnTo>
                              <a:pt x="18522" y="11374"/>
                            </a:lnTo>
                            <a:lnTo>
                              <a:pt x="18463" y="11103"/>
                            </a:lnTo>
                            <a:lnTo>
                              <a:pt x="18325" y="10880"/>
                            </a:lnTo>
                            <a:lnTo>
                              <a:pt x="18177" y="10554"/>
                            </a:lnTo>
                            <a:lnTo>
                              <a:pt x="18076" y="10495"/>
                            </a:lnTo>
                            <a:lnTo>
                              <a:pt x="17975" y="10495"/>
                            </a:lnTo>
                            <a:lnTo>
                              <a:pt x="17912" y="10531"/>
                            </a:lnTo>
                            <a:lnTo>
                              <a:pt x="17868" y="10778"/>
                            </a:lnTo>
                            <a:lnTo>
                              <a:pt x="17772" y="10789"/>
                            </a:lnTo>
                            <a:lnTo>
                              <a:pt x="17726" y="10624"/>
                            </a:lnTo>
                            <a:lnTo>
                              <a:pt x="17693" y="10412"/>
                            </a:lnTo>
                            <a:lnTo>
                              <a:pt x="17648" y="10178"/>
                            </a:lnTo>
                            <a:lnTo>
                              <a:pt x="17611" y="10088"/>
                            </a:lnTo>
                            <a:lnTo>
                              <a:pt x="17495" y="9991"/>
                            </a:lnTo>
                            <a:lnTo>
                              <a:pt x="17432" y="9874"/>
                            </a:lnTo>
                            <a:lnTo>
                              <a:pt x="17434" y="9725"/>
                            </a:lnTo>
                            <a:lnTo>
                              <a:pt x="17348" y="9467"/>
                            </a:lnTo>
                            <a:lnTo>
                              <a:pt x="17287" y="9251"/>
                            </a:lnTo>
                            <a:lnTo>
                              <a:pt x="17189" y="9133"/>
                            </a:lnTo>
                            <a:lnTo>
                              <a:pt x="17228" y="9309"/>
                            </a:lnTo>
                            <a:lnTo>
                              <a:pt x="17287" y="9508"/>
                            </a:lnTo>
                            <a:lnTo>
                              <a:pt x="17307" y="9659"/>
                            </a:lnTo>
                            <a:lnTo>
                              <a:pt x="17346" y="9929"/>
                            </a:lnTo>
                            <a:lnTo>
                              <a:pt x="17403" y="10239"/>
                            </a:lnTo>
                            <a:lnTo>
                              <a:pt x="17487" y="10525"/>
                            </a:lnTo>
                            <a:lnTo>
                              <a:pt x="17467" y="10678"/>
                            </a:lnTo>
                            <a:lnTo>
                              <a:pt x="17306" y="10380"/>
                            </a:lnTo>
                            <a:lnTo>
                              <a:pt x="17262" y="10267"/>
                            </a:lnTo>
                            <a:cubicBezTo>
                              <a:pt x="17251" y="10247"/>
                              <a:pt x="17241" y="10228"/>
                              <a:pt x="17230" y="10208"/>
                            </a:cubicBezTo>
                            <a:cubicBezTo>
                              <a:pt x="17219" y="10189"/>
                              <a:pt x="17208" y="10169"/>
                              <a:pt x="17197" y="10150"/>
                            </a:cubicBezTo>
                            <a:lnTo>
                              <a:pt x="17074" y="10079"/>
                            </a:lnTo>
                            <a:lnTo>
                              <a:pt x="17044" y="9958"/>
                            </a:lnTo>
                            <a:lnTo>
                              <a:pt x="16952" y="9852"/>
                            </a:lnTo>
                            <a:lnTo>
                              <a:pt x="16830" y="9710"/>
                            </a:lnTo>
                            <a:lnTo>
                              <a:pt x="16714" y="9503"/>
                            </a:lnTo>
                            <a:cubicBezTo>
                              <a:pt x="16693" y="9499"/>
                              <a:pt x="16673" y="9495"/>
                              <a:pt x="16652" y="9491"/>
                            </a:cubicBezTo>
                            <a:cubicBezTo>
                              <a:pt x="16631" y="9487"/>
                              <a:pt x="16610" y="9483"/>
                              <a:pt x="16590" y="9479"/>
                            </a:cubicBezTo>
                            <a:lnTo>
                              <a:pt x="16679" y="9690"/>
                            </a:lnTo>
                            <a:lnTo>
                              <a:pt x="16593" y="9705"/>
                            </a:lnTo>
                            <a:lnTo>
                              <a:pt x="16681" y="9850"/>
                            </a:lnTo>
                            <a:lnTo>
                              <a:pt x="16896" y="10027"/>
                            </a:lnTo>
                            <a:lnTo>
                              <a:pt x="17014" y="10234"/>
                            </a:lnTo>
                            <a:lnTo>
                              <a:pt x="17120" y="10490"/>
                            </a:lnTo>
                            <a:lnTo>
                              <a:pt x="17176" y="10650"/>
                            </a:lnTo>
                            <a:lnTo>
                              <a:pt x="17223" y="10823"/>
                            </a:lnTo>
                            <a:lnTo>
                              <a:pt x="17242" y="10963"/>
                            </a:lnTo>
                            <a:lnTo>
                              <a:pt x="17255" y="11139"/>
                            </a:lnTo>
                            <a:lnTo>
                              <a:pt x="17221" y="11277"/>
                            </a:lnTo>
                            <a:lnTo>
                              <a:pt x="17122" y="11218"/>
                            </a:lnTo>
                            <a:lnTo>
                              <a:pt x="17044" y="11065"/>
                            </a:lnTo>
                            <a:lnTo>
                              <a:pt x="16972" y="10901"/>
                            </a:lnTo>
                            <a:lnTo>
                              <a:pt x="16915" y="10869"/>
                            </a:lnTo>
                            <a:lnTo>
                              <a:pt x="16799" y="10810"/>
                            </a:lnTo>
                            <a:lnTo>
                              <a:pt x="16735" y="10569"/>
                            </a:lnTo>
                            <a:lnTo>
                              <a:pt x="16702" y="10456"/>
                            </a:lnTo>
                            <a:lnTo>
                              <a:pt x="16623" y="10338"/>
                            </a:lnTo>
                            <a:lnTo>
                              <a:pt x="16548" y="10162"/>
                            </a:lnTo>
                            <a:lnTo>
                              <a:pt x="16496" y="9985"/>
                            </a:lnTo>
                            <a:lnTo>
                              <a:pt x="16496" y="9856"/>
                            </a:lnTo>
                            <a:lnTo>
                              <a:pt x="16399" y="9684"/>
                            </a:lnTo>
                            <a:lnTo>
                              <a:pt x="16319" y="9746"/>
                            </a:lnTo>
                            <a:lnTo>
                              <a:pt x="16148" y="9582"/>
                            </a:lnTo>
                            <a:cubicBezTo>
                              <a:pt x="16168" y="9621"/>
                              <a:pt x="16188" y="9660"/>
                              <a:pt x="16208" y="9700"/>
                            </a:cubicBezTo>
                            <a:cubicBezTo>
                              <a:pt x="16228" y="9739"/>
                              <a:pt x="16248" y="9778"/>
                              <a:pt x="16268" y="9817"/>
                            </a:cubicBezTo>
                            <a:lnTo>
                              <a:pt x="16161" y="9785"/>
                            </a:lnTo>
                            <a:lnTo>
                              <a:pt x="16031" y="9605"/>
                            </a:lnTo>
                            <a:lnTo>
                              <a:pt x="15928" y="9436"/>
                            </a:lnTo>
                            <a:lnTo>
                              <a:pt x="15928" y="9271"/>
                            </a:lnTo>
                            <a:lnTo>
                              <a:pt x="16064" y="9294"/>
                            </a:lnTo>
                            <a:lnTo>
                              <a:pt x="15920" y="9071"/>
                            </a:lnTo>
                            <a:lnTo>
                              <a:pt x="15866" y="9021"/>
                            </a:lnTo>
                            <a:lnTo>
                              <a:pt x="15866" y="8880"/>
                            </a:lnTo>
                            <a:cubicBezTo>
                              <a:pt x="15853" y="8850"/>
                              <a:pt x="15840" y="8820"/>
                              <a:pt x="15827" y="8790"/>
                            </a:cubicBezTo>
                            <a:cubicBezTo>
                              <a:pt x="15814" y="8760"/>
                              <a:pt x="15802" y="8730"/>
                              <a:pt x="15789" y="8700"/>
                            </a:cubicBezTo>
                            <a:lnTo>
                              <a:pt x="15699" y="8587"/>
                            </a:lnTo>
                            <a:lnTo>
                              <a:pt x="15800" y="8465"/>
                            </a:lnTo>
                            <a:lnTo>
                              <a:pt x="15955" y="8825"/>
                            </a:lnTo>
                            <a:lnTo>
                              <a:pt x="16018" y="8926"/>
                            </a:lnTo>
                            <a:lnTo>
                              <a:pt x="16064" y="8785"/>
                            </a:lnTo>
                            <a:lnTo>
                              <a:pt x="16025" y="8621"/>
                            </a:lnTo>
                            <a:lnTo>
                              <a:pt x="16110" y="8648"/>
                            </a:lnTo>
                            <a:lnTo>
                              <a:pt x="16224" y="8926"/>
                            </a:lnTo>
                            <a:lnTo>
                              <a:pt x="16327" y="9004"/>
                            </a:lnTo>
                            <a:lnTo>
                              <a:pt x="16507" y="8902"/>
                            </a:lnTo>
                            <a:lnTo>
                              <a:pt x="16625" y="8926"/>
                            </a:lnTo>
                            <a:lnTo>
                              <a:pt x="16756" y="8993"/>
                            </a:lnTo>
                            <a:lnTo>
                              <a:pt x="16815" y="8935"/>
                            </a:lnTo>
                            <a:lnTo>
                              <a:pt x="16815" y="8794"/>
                            </a:lnTo>
                            <a:lnTo>
                              <a:pt x="16917" y="8704"/>
                            </a:lnTo>
                            <a:lnTo>
                              <a:pt x="16989" y="8868"/>
                            </a:lnTo>
                            <a:lnTo>
                              <a:pt x="17083" y="8926"/>
                            </a:lnTo>
                            <a:lnTo>
                              <a:pt x="17192" y="9012"/>
                            </a:lnTo>
                            <a:lnTo>
                              <a:pt x="17004" y="8639"/>
                            </a:lnTo>
                            <a:lnTo>
                              <a:pt x="16796" y="8294"/>
                            </a:lnTo>
                            <a:lnTo>
                              <a:pt x="16703" y="8212"/>
                            </a:lnTo>
                            <a:lnTo>
                              <a:pt x="16690" y="8028"/>
                            </a:lnTo>
                            <a:lnTo>
                              <a:pt x="16653" y="7942"/>
                            </a:lnTo>
                            <a:lnTo>
                              <a:pt x="16554" y="7699"/>
                            </a:lnTo>
                            <a:lnTo>
                              <a:pt x="16495" y="7535"/>
                            </a:lnTo>
                            <a:lnTo>
                              <a:pt x="16397" y="7441"/>
                            </a:lnTo>
                            <a:lnTo>
                              <a:pt x="16208" y="7323"/>
                            </a:lnTo>
                            <a:lnTo>
                              <a:pt x="16078" y="7281"/>
                            </a:lnTo>
                            <a:lnTo>
                              <a:pt x="15916" y="7194"/>
                            </a:lnTo>
                            <a:cubicBezTo>
                              <a:pt x="15898" y="7121"/>
                              <a:pt x="15877" y="7050"/>
                              <a:pt x="15853" y="6983"/>
                            </a:cubicBezTo>
                            <a:cubicBezTo>
                              <a:pt x="15819" y="6886"/>
                              <a:pt x="15778" y="6797"/>
                              <a:pt x="15733" y="6716"/>
                            </a:cubicBezTo>
                            <a:lnTo>
                              <a:pt x="15849" y="6650"/>
                            </a:lnTo>
                            <a:lnTo>
                              <a:pt x="15908" y="6771"/>
                            </a:lnTo>
                            <a:lnTo>
                              <a:pt x="16006" y="6865"/>
                            </a:lnTo>
                            <a:lnTo>
                              <a:pt x="16043" y="6709"/>
                            </a:lnTo>
                            <a:lnTo>
                              <a:pt x="16076" y="6580"/>
                            </a:lnTo>
                            <a:lnTo>
                              <a:pt x="16102" y="6415"/>
                            </a:lnTo>
                            <a:lnTo>
                              <a:pt x="16050" y="6289"/>
                            </a:lnTo>
                            <a:lnTo>
                              <a:pt x="15990" y="6090"/>
                            </a:lnTo>
                            <a:lnTo>
                              <a:pt x="15872" y="5960"/>
                            </a:lnTo>
                            <a:lnTo>
                              <a:pt x="15754" y="5795"/>
                            </a:lnTo>
                            <a:lnTo>
                              <a:pt x="15754" y="5678"/>
                            </a:lnTo>
                            <a:lnTo>
                              <a:pt x="15747" y="5514"/>
                            </a:lnTo>
                            <a:lnTo>
                              <a:pt x="15629" y="5350"/>
                            </a:lnTo>
                            <a:lnTo>
                              <a:pt x="15498" y="5291"/>
                            </a:lnTo>
                            <a:lnTo>
                              <a:pt x="15377" y="5244"/>
                            </a:lnTo>
                            <a:lnTo>
                              <a:pt x="15218" y="5151"/>
                            </a:lnTo>
                            <a:lnTo>
                              <a:pt x="15027" y="5057"/>
                            </a:lnTo>
                            <a:lnTo>
                              <a:pt x="14951" y="5057"/>
                            </a:lnTo>
                            <a:lnTo>
                              <a:pt x="14805" y="4924"/>
                            </a:lnTo>
                            <a:lnTo>
                              <a:pt x="14753" y="4736"/>
                            </a:lnTo>
                            <a:lnTo>
                              <a:pt x="14654" y="4665"/>
                            </a:lnTo>
                            <a:cubicBezTo>
                              <a:pt x="14618" y="4619"/>
                              <a:pt x="14583" y="4567"/>
                              <a:pt x="14551" y="4512"/>
                            </a:cubicBezTo>
                            <a:cubicBezTo>
                              <a:pt x="14509" y="4441"/>
                              <a:pt x="14471" y="4363"/>
                              <a:pt x="14426" y="4297"/>
                            </a:cubicBezTo>
                            <a:cubicBezTo>
                              <a:pt x="14366" y="4207"/>
                              <a:pt x="14296" y="4141"/>
                              <a:pt x="14221" y="4101"/>
                            </a:cubicBezTo>
                            <a:lnTo>
                              <a:pt x="14208" y="4261"/>
                            </a:lnTo>
                            <a:lnTo>
                              <a:pt x="14353" y="4386"/>
                            </a:lnTo>
                            <a:lnTo>
                              <a:pt x="14660" y="4807"/>
                            </a:lnTo>
                            <a:lnTo>
                              <a:pt x="14734" y="4924"/>
                            </a:lnTo>
                            <a:lnTo>
                              <a:pt x="14616" y="5124"/>
                            </a:lnTo>
                            <a:lnTo>
                              <a:pt x="14536" y="5069"/>
                            </a:lnTo>
                            <a:lnTo>
                              <a:pt x="14371" y="5081"/>
                            </a:lnTo>
                            <a:lnTo>
                              <a:pt x="14268" y="5045"/>
                            </a:lnTo>
                            <a:lnTo>
                              <a:pt x="14169" y="4932"/>
                            </a:lnTo>
                            <a:lnTo>
                              <a:pt x="14064" y="4790"/>
                            </a:lnTo>
                            <a:cubicBezTo>
                              <a:pt x="14027" y="4784"/>
                              <a:pt x="13989" y="4773"/>
                              <a:pt x="13953" y="4755"/>
                            </a:cubicBezTo>
                            <a:cubicBezTo>
                              <a:pt x="13881" y="4720"/>
                              <a:pt x="13812" y="4663"/>
                              <a:pt x="13751" y="4586"/>
                            </a:cubicBezTo>
                            <a:lnTo>
                              <a:pt x="13626" y="4586"/>
                            </a:lnTo>
                            <a:lnTo>
                              <a:pt x="13704" y="4815"/>
                            </a:lnTo>
                            <a:lnTo>
                              <a:pt x="13805" y="4877"/>
                            </a:lnTo>
                            <a:lnTo>
                              <a:pt x="13912" y="4978"/>
                            </a:lnTo>
                            <a:lnTo>
                              <a:pt x="14054" y="5110"/>
                            </a:lnTo>
                            <a:lnTo>
                              <a:pt x="14200" y="5122"/>
                            </a:lnTo>
                            <a:lnTo>
                              <a:pt x="14341" y="5193"/>
                            </a:lnTo>
                            <a:lnTo>
                              <a:pt x="14409" y="5310"/>
                            </a:lnTo>
                            <a:lnTo>
                              <a:pt x="14551" y="5401"/>
                            </a:lnTo>
                            <a:lnTo>
                              <a:pt x="14665" y="5526"/>
                            </a:lnTo>
                            <a:lnTo>
                              <a:pt x="14777" y="5585"/>
                            </a:lnTo>
                            <a:lnTo>
                              <a:pt x="14803" y="5443"/>
                            </a:lnTo>
                            <a:lnTo>
                              <a:pt x="14727" y="5307"/>
                            </a:lnTo>
                            <a:lnTo>
                              <a:pt x="14746" y="5201"/>
                            </a:lnTo>
                            <a:lnTo>
                              <a:pt x="14832" y="5178"/>
                            </a:lnTo>
                            <a:lnTo>
                              <a:pt x="14850" y="5345"/>
                            </a:lnTo>
                            <a:lnTo>
                              <a:pt x="15040" y="5345"/>
                            </a:lnTo>
                            <a:lnTo>
                              <a:pt x="15097" y="5473"/>
                            </a:lnTo>
                            <a:lnTo>
                              <a:pt x="15143" y="5638"/>
                            </a:lnTo>
                            <a:lnTo>
                              <a:pt x="15231" y="5795"/>
                            </a:lnTo>
                            <a:lnTo>
                              <a:pt x="15371" y="5771"/>
                            </a:lnTo>
                            <a:lnTo>
                              <a:pt x="15454" y="5747"/>
                            </a:lnTo>
                            <a:lnTo>
                              <a:pt x="15548" y="5771"/>
                            </a:lnTo>
                            <a:lnTo>
                              <a:pt x="15640" y="5912"/>
                            </a:lnTo>
                            <a:lnTo>
                              <a:pt x="15713" y="6050"/>
                            </a:lnTo>
                            <a:lnTo>
                              <a:pt x="15776" y="6107"/>
                            </a:lnTo>
                            <a:lnTo>
                              <a:pt x="15877" y="6262"/>
                            </a:lnTo>
                            <a:lnTo>
                              <a:pt x="15969" y="6317"/>
                            </a:lnTo>
                            <a:lnTo>
                              <a:pt x="16008" y="6454"/>
                            </a:lnTo>
                            <a:lnTo>
                              <a:pt x="15993" y="6635"/>
                            </a:lnTo>
                            <a:lnTo>
                              <a:pt x="15761" y="6583"/>
                            </a:lnTo>
                            <a:lnTo>
                              <a:pt x="15595" y="6548"/>
                            </a:lnTo>
                            <a:lnTo>
                              <a:pt x="15529" y="6594"/>
                            </a:lnTo>
                            <a:cubicBezTo>
                              <a:pt x="15502" y="6606"/>
                              <a:pt x="15480" y="6643"/>
                              <a:pt x="15472" y="6692"/>
                            </a:cubicBezTo>
                            <a:cubicBezTo>
                              <a:pt x="15450" y="6832"/>
                              <a:pt x="15530" y="6954"/>
                              <a:pt x="15604" y="6892"/>
                            </a:cubicBezTo>
                            <a:lnTo>
                              <a:pt x="15660" y="6962"/>
                            </a:lnTo>
                            <a:lnTo>
                              <a:pt x="15750" y="7076"/>
                            </a:lnTo>
                            <a:lnTo>
                              <a:pt x="15770" y="7193"/>
                            </a:lnTo>
                            <a:lnTo>
                              <a:pt x="15750" y="7322"/>
                            </a:lnTo>
                            <a:lnTo>
                              <a:pt x="15647" y="7404"/>
                            </a:lnTo>
                            <a:lnTo>
                              <a:pt x="15496" y="7381"/>
                            </a:lnTo>
                            <a:cubicBezTo>
                              <a:pt x="15439" y="7357"/>
                              <a:pt x="15382" y="7334"/>
                              <a:pt x="15325" y="7310"/>
                            </a:cubicBezTo>
                            <a:cubicBezTo>
                              <a:pt x="15287" y="7294"/>
                              <a:pt x="15249" y="7279"/>
                              <a:pt x="15211" y="7263"/>
                            </a:cubicBezTo>
                            <a:cubicBezTo>
                              <a:pt x="15178" y="7253"/>
                              <a:pt x="15146" y="7237"/>
                              <a:pt x="15115" y="7216"/>
                            </a:cubicBezTo>
                            <a:cubicBezTo>
                              <a:pt x="15055" y="7175"/>
                              <a:pt x="15000" y="7114"/>
                              <a:pt x="14946" y="7051"/>
                            </a:cubicBezTo>
                            <a:cubicBezTo>
                              <a:pt x="14901" y="6998"/>
                              <a:pt x="14856" y="6943"/>
                              <a:pt x="14812" y="6886"/>
                            </a:cubicBezTo>
                            <a:lnTo>
                              <a:pt x="14701" y="6781"/>
                            </a:lnTo>
                            <a:lnTo>
                              <a:pt x="14628" y="6581"/>
                            </a:lnTo>
                            <a:lnTo>
                              <a:pt x="14552" y="6460"/>
                            </a:lnTo>
                            <a:lnTo>
                              <a:pt x="14427" y="6249"/>
                            </a:lnTo>
                            <a:lnTo>
                              <a:pt x="14008" y="5995"/>
                            </a:lnTo>
                            <a:lnTo>
                              <a:pt x="13773" y="5752"/>
                            </a:lnTo>
                            <a:lnTo>
                              <a:pt x="13618" y="5646"/>
                            </a:lnTo>
                            <a:lnTo>
                              <a:pt x="13668" y="5807"/>
                            </a:lnTo>
                            <a:lnTo>
                              <a:pt x="13459" y="5705"/>
                            </a:lnTo>
                            <a:lnTo>
                              <a:pt x="13336" y="5611"/>
                            </a:lnTo>
                            <a:lnTo>
                              <a:pt x="13218" y="5505"/>
                            </a:lnTo>
                            <a:lnTo>
                              <a:pt x="13086" y="5340"/>
                            </a:lnTo>
                            <a:lnTo>
                              <a:pt x="12928" y="5187"/>
                            </a:lnTo>
                            <a:lnTo>
                              <a:pt x="12829" y="5070"/>
                            </a:lnTo>
                            <a:lnTo>
                              <a:pt x="12805" y="4968"/>
                            </a:lnTo>
                            <a:lnTo>
                              <a:pt x="12632" y="4933"/>
                            </a:lnTo>
                            <a:lnTo>
                              <a:pt x="12585" y="4795"/>
                            </a:lnTo>
                            <a:lnTo>
                              <a:pt x="12542" y="4623"/>
                            </a:lnTo>
                            <a:lnTo>
                              <a:pt x="12470" y="4531"/>
                            </a:lnTo>
                            <a:lnTo>
                              <a:pt x="12439" y="4311"/>
                            </a:lnTo>
                            <a:lnTo>
                              <a:pt x="12524" y="4252"/>
                            </a:lnTo>
                            <a:lnTo>
                              <a:pt x="12522" y="4084"/>
                            </a:lnTo>
                            <a:lnTo>
                              <a:pt x="12446" y="4049"/>
                            </a:lnTo>
                            <a:lnTo>
                              <a:pt x="12446" y="3892"/>
                            </a:lnTo>
                            <a:lnTo>
                              <a:pt x="12389" y="3724"/>
                            </a:lnTo>
                            <a:lnTo>
                              <a:pt x="12352" y="3576"/>
                            </a:lnTo>
                            <a:lnTo>
                              <a:pt x="12292" y="3369"/>
                            </a:lnTo>
                            <a:lnTo>
                              <a:pt x="12279" y="3219"/>
                            </a:lnTo>
                            <a:lnTo>
                              <a:pt x="12386" y="3162"/>
                            </a:lnTo>
                            <a:lnTo>
                              <a:pt x="12555" y="3138"/>
                            </a:lnTo>
                            <a:lnTo>
                              <a:pt x="12614" y="3330"/>
                            </a:lnTo>
                            <a:lnTo>
                              <a:pt x="12699" y="3479"/>
                            </a:lnTo>
                            <a:lnTo>
                              <a:pt x="12786" y="3690"/>
                            </a:lnTo>
                            <a:lnTo>
                              <a:pt x="12924" y="3743"/>
                            </a:lnTo>
                            <a:lnTo>
                              <a:pt x="12970" y="3587"/>
                            </a:lnTo>
                            <a:lnTo>
                              <a:pt x="13119" y="3622"/>
                            </a:lnTo>
                            <a:lnTo>
                              <a:pt x="13075" y="3363"/>
                            </a:lnTo>
                            <a:lnTo>
                              <a:pt x="12994" y="3433"/>
                            </a:lnTo>
                            <a:lnTo>
                              <a:pt x="12918" y="3445"/>
                            </a:lnTo>
                            <a:lnTo>
                              <a:pt x="12848" y="3410"/>
                            </a:lnTo>
                            <a:lnTo>
                              <a:pt x="12780" y="3320"/>
                            </a:lnTo>
                            <a:lnTo>
                              <a:pt x="12656" y="3211"/>
                            </a:lnTo>
                            <a:lnTo>
                              <a:pt x="12432" y="3030"/>
                            </a:lnTo>
                            <a:lnTo>
                              <a:pt x="12318" y="3046"/>
                            </a:lnTo>
                            <a:lnTo>
                              <a:pt x="12270" y="2956"/>
                            </a:lnTo>
                            <a:lnTo>
                              <a:pt x="12192" y="2991"/>
                            </a:lnTo>
                            <a:lnTo>
                              <a:pt x="12146" y="3120"/>
                            </a:lnTo>
                            <a:lnTo>
                              <a:pt x="12041" y="3155"/>
                            </a:lnTo>
                            <a:lnTo>
                              <a:pt x="11985" y="3225"/>
                            </a:lnTo>
                            <a:lnTo>
                              <a:pt x="11911" y="3108"/>
                            </a:lnTo>
                            <a:lnTo>
                              <a:pt x="11854" y="2983"/>
                            </a:lnTo>
                            <a:lnTo>
                              <a:pt x="11985" y="2908"/>
                            </a:lnTo>
                            <a:lnTo>
                              <a:pt x="12027" y="2806"/>
                            </a:lnTo>
                            <a:lnTo>
                              <a:pt x="11961" y="2747"/>
                            </a:lnTo>
                            <a:lnTo>
                              <a:pt x="11856" y="2759"/>
                            </a:lnTo>
                            <a:lnTo>
                              <a:pt x="11654" y="2818"/>
                            </a:lnTo>
                            <a:lnTo>
                              <a:pt x="11644" y="2963"/>
                            </a:lnTo>
                            <a:lnTo>
                              <a:pt x="11565" y="2998"/>
                            </a:lnTo>
                            <a:lnTo>
                              <a:pt x="11447" y="2939"/>
                            </a:lnTo>
                            <a:lnTo>
                              <a:pt x="11484" y="2787"/>
                            </a:lnTo>
                            <a:lnTo>
                              <a:pt x="11601" y="2767"/>
                            </a:lnTo>
                            <a:lnTo>
                              <a:pt x="11411" y="2709"/>
                            </a:lnTo>
                            <a:lnTo>
                              <a:pt x="11181" y="2594"/>
                            </a:lnTo>
                            <a:lnTo>
                              <a:pt x="11205" y="2473"/>
                            </a:lnTo>
                            <a:lnTo>
                              <a:pt x="10949" y="2473"/>
                            </a:lnTo>
                            <a:lnTo>
                              <a:pt x="10859" y="2391"/>
                            </a:lnTo>
                            <a:lnTo>
                              <a:pt x="10836" y="2266"/>
                            </a:lnTo>
                            <a:lnTo>
                              <a:pt x="10753" y="2337"/>
                            </a:lnTo>
                            <a:lnTo>
                              <a:pt x="10783" y="2528"/>
                            </a:lnTo>
                            <a:lnTo>
                              <a:pt x="10705" y="2591"/>
                            </a:lnTo>
                            <a:lnTo>
                              <a:pt x="10829" y="2655"/>
                            </a:lnTo>
                            <a:lnTo>
                              <a:pt x="10941" y="2667"/>
                            </a:lnTo>
                            <a:lnTo>
                              <a:pt x="11077" y="2820"/>
                            </a:lnTo>
                            <a:lnTo>
                              <a:pt x="11180" y="2968"/>
                            </a:lnTo>
                            <a:lnTo>
                              <a:pt x="11098" y="3145"/>
                            </a:lnTo>
                            <a:lnTo>
                              <a:pt x="10969" y="3191"/>
                            </a:lnTo>
                            <a:lnTo>
                              <a:pt x="10829" y="3203"/>
                            </a:lnTo>
                            <a:lnTo>
                              <a:pt x="10711" y="3309"/>
                            </a:lnTo>
                            <a:lnTo>
                              <a:pt x="10601" y="3427"/>
                            </a:lnTo>
                            <a:lnTo>
                              <a:pt x="10504" y="3544"/>
                            </a:lnTo>
                            <a:lnTo>
                              <a:pt x="10414" y="3544"/>
                            </a:lnTo>
                            <a:lnTo>
                              <a:pt x="10330" y="3497"/>
                            </a:lnTo>
                            <a:lnTo>
                              <a:pt x="10164" y="3497"/>
                            </a:lnTo>
                            <a:lnTo>
                              <a:pt x="10098" y="3520"/>
                            </a:lnTo>
                            <a:lnTo>
                              <a:pt x="9890" y="3508"/>
                            </a:lnTo>
                            <a:lnTo>
                              <a:pt x="9724" y="3532"/>
                            </a:lnTo>
                            <a:lnTo>
                              <a:pt x="9643" y="3497"/>
                            </a:lnTo>
                            <a:lnTo>
                              <a:pt x="9713" y="3293"/>
                            </a:lnTo>
                            <a:lnTo>
                              <a:pt x="9851" y="3269"/>
                            </a:lnTo>
                            <a:lnTo>
                              <a:pt x="9958" y="3277"/>
                            </a:lnTo>
                            <a:lnTo>
                              <a:pt x="10123" y="3277"/>
                            </a:lnTo>
                            <a:lnTo>
                              <a:pt x="10213" y="3297"/>
                            </a:lnTo>
                            <a:cubicBezTo>
                              <a:pt x="10235" y="3286"/>
                              <a:pt x="10257" y="3274"/>
                              <a:pt x="10278" y="3262"/>
                            </a:cubicBezTo>
                            <a:cubicBezTo>
                              <a:pt x="10331" y="3231"/>
                              <a:pt x="10383" y="3196"/>
                              <a:pt x="10434" y="3156"/>
                            </a:cubicBezTo>
                            <a:lnTo>
                              <a:pt x="10537" y="3073"/>
                            </a:lnTo>
                            <a:cubicBezTo>
                              <a:pt x="10587" y="3061"/>
                              <a:pt x="10635" y="3037"/>
                              <a:pt x="10682" y="3003"/>
                            </a:cubicBezTo>
                            <a:cubicBezTo>
                              <a:pt x="10709" y="2983"/>
                              <a:pt x="10735" y="2960"/>
                              <a:pt x="10760" y="2933"/>
                            </a:cubicBezTo>
                            <a:lnTo>
                              <a:pt x="10845" y="2827"/>
                            </a:lnTo>
                            <a:lnTo>
                              <a:pt x="10603" y="2467"/>
                            </a:lnTo>
                            <a:lnTo>
                              <a:pt x="10462" y="2362"/>
                            </a:lnTo>
                            <a:lnTo>
                              <a:pt x="10412" y="2264"/>
                            </a:lnTo>
                            <a:lnTo>
                              <a:pt x="10265" y="2064"/>
                            </a:lnTo>
                            <a:lnTo>
                              <a:pt x="10161" y="2017"/>
                            </a:lnTo>
                            <a:lnTo>
                              <a:pt x="10195" y="2209"/>
                            </a:lnTo>
                            <a:lnTo>
                              <a:pt x="10183" y="2334"/>
                            </a:lnTo>
                            <a:lnTo>
                              <a:pt x="10112" y="2400"/>
                            </a:lnTo>
                            <a:lnTo>
                              <a:pt x="9985" y="2471"/>
                            </a:lnTo>
                            <a:lnTo>
                              <a:pt x="9919" y="2595"/>
                            </a:lnTo>
                            <a:lnTo>
                              <a:pt x="9851" y="2631"/>
                            </a:lnTo>
                            <a:lnTo>
                              <a:pt x="9762" y="2702"/>
                            </a:lnTo>
                            <a:lnTo>
                              <a:pt x="9586" y="2584"/>
                            </a:lnTo>
                            <a:lnTo>
                              <a:pt x="9620" y="2459"/>
                            </a:lnTo>
                            <a:lnTo>
                              <a:pt x="9672" y="2350"/>
                            </a:lnTo>
                            <a:lnTo>
                              <a:pt x="9681" y="2241"/>
                            </a:lnTo>
                            <a:lnTo>
                              <a:pt x="9726" y="1986"/>
                            </a:lnTo>
                            <a:lnTo>
                              <a:pt x="9713" y="1813"/>
                            </a:lnTo>
                            <a:lnTo>
                              <a:pt x="9842" y="1677"/>
                            </a:lnTo>
                            <a:lnTo>
                              <a:pt x="9919" y="1654"/>
                            </a:lnTo>
                            <a:lnTo>
                              <a:pt x="9974" y="1564"/>
                            </a:lnTo>
                            <a:lnTo>
                              <a:pt x="9839" y="1552"/>
                            </a:lnTo>
                            <a:lnTo>
                              <a:pt x="9736" y="1599"/>
                            </a:lnTo>
                            <a:lnTo>
                              <a:pt x="9642" y="1713"/>
                            </a:lnTo>
                            <a:lnTo>
                              <a:pt x="9638" y="1944"/>
                            </a:lnTo>
                            <a:lnTo>
                              <a:pt x="9619" y="2149"/>
                            </a:lnTo>
                            <a:lnTo>
                              <a:pt x="9597" y="2321"/>
                            </a:lnTo>
                            <a:lnTo>
                              <a:pt x="9507" y="2426"/>
                            </a:lnTo>
                            <a:lnTo>
                              <a:pt x="9470" y="2633"/>
                            </a:lnTo>
                            <a:lnTo>
                              <a:pt x="9387" y="2563"/>
                            </a:lnTo>
                            <a:lnTo>
                              <a:pt x="9420" y="2422"/>
                            </a:lnTo>
                            <a:lnTo>
                              <a:pt x="9414" y="2273"/>
                            </a:lnTo>
                            <a:lnTo>
                              <a:pt x="9317" y="2391"/>
                            </a:lnTo>
                            <a:lnTo>
                              <a:pt x="9256" y="2450"/>
                            </a:lnTo>
                            <a:lnTo>
                              <a:pt x="9144" y="2450"/>
                            </a:lnTo>
                            <a:lnTo>
                              <a:pt x="9026" y="2344"/>
                            </a:lnTo>
                            <a:lnTo>
                              <a:pt x="8960" y="2364"/>
                            </a:lnTo>
                            <a:lnTo>
                              <a:pt x="9052" y="2528"/>
                            </a:lnTo>
                            <a:lnTo>
                              <a:pt x="8986" y="2692"/>
                            </a:lnTo>
                            <a:lnTo>
                              <a:pt x="8866" y="2704"/>
                            </a:lnTo>
                            <a:lnTo>
                              <a:pt x="8737" y="2657"/>
                            </a:lnTo>
                            <a:lnTo>
                              <a:pt x="8588" y="2669"/>
                            </a:lnTo>
                            <a:lnTo>
                              <a:pt x="8708" y="2818"/>
                            </a:lnTo>
                            <a:lnTo>
                              <a:pt x="8704" y="2943"/>
                            </a:lnTo>
                            <a:lnTo>
                              <a:pt x="8619" y="2966"/>
                            </a:lnTo>
                            <a:lnTo>
                              <a:pt x="8490" y="3049"/>
                            </a:lnTo>
                            <a:lnTo>
                              <a:pt x="8317" y="3162"/>
                            </a:lnTo>
                            <a:lnTo>
                              <a:pt x="8223" y="3264"/>
                            </a:lnTo>
                            <a:lnTo>
                              <a:pt x="8190" y="3452"/>
                            </a:lnTo>
                            <a:lnTo>
                              <a:pt x="8125" y="3440"/>
                            </a:lnTo>
                            <a:lnTo>
                              <a:pt x="8047" y="3366"/>
                            </a:lnTo>
                            <a:lnTo>
                              <a:pt x="7916" y="3402"/>
                            </a:lnTo>
                            <a:lnTo>
                              <a:pt x="7870" y="3579"/>
                            </a:lnTo>
                            <a:lnTo>
                              <a:pt x="7830" y="3696"/>
                            </a:lnTo>
                            <a:lnTo>
                              <a:pt x="7706" y="3767"/>
                            </a:lnTo>
                            <a:lnTo>
                              <a:pt x="7588" y="3708"/>
                            </a:lnTo>
                            <a:lnTo>
                              <a:pt x="7518" y="3637"/>
                            </a:lnTo>
                            <a:lnTo>
                              <a:pt x="7374" y="3728"/>
                            </a:lnTo>
                            <a:lnTo>
                              <a:pt x="7276" y="3814"/>
                            </a:lnTo>
                            <a:lnTo>
                              <a:pt x="7250" y="3709"/>
                            </a:lnTo>
                            <a:lnTo>
                              <a:pt x="7132" y="3651"/>
                            </a:lnTo>
                            <a:lnTo>
                              <a:pt x="7044" y="3662"/>
                            </a:lnTo>
                            <a:lnTo>
                              <a:pt x="7031" y="3416"/>
                            </a:lnTo>
                            <a:lnTo>
                              <a:pt x="7130" y="3325"/>
                            </a:lnTo>
                            <a:lnTo>
                              <a:pt x="7056" y="3263"/>
                            </a:lnTo>
                            <a:lnTo>
                              <a:pt x="6974" y="3251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76" name="Google Shape;1176;p46"/>
                      <p:cNvSpPr/>
                      <p:nvPr/>
                    </p:nvSpPr>
                    <p:spPr>
                      <a:xfrm>
                        <a:off x="5786225" y="1589914"/>
                        <a:ext cx="227666" cy="285544"/>
                      </a:xfrm>
                      <a:custGeom>
                        <a:rect b="b" l="l" r="r" t="t"/>
                        <a:pathLst>
                          <a:path extrusionOk="0" h="20974" w="21180">
                            <a:moveTo>
                              <a:pt x="10266" y="844"/>
                            </a:moveTo>
                            <a:lnTo>
                              <a:pt x="7674" y="844"/>
                            </a:lnTo>
                            <a:lnTo>
                              <a:pt x="4819" y="0"/>
                            </a:lnTo>
                            <a:lnTo>
                              <a:pt x="4343" y="2648"/>
                            </a:lnTo>
                            <a:lnTo>
                              <a:pt x="2634" y="3496"/>
                            </a:lnTo>
                            <a:lnTo>
                              <a:pt x="5752" y="6202"/>
                            </a:lnTo>
                            <a:lnTo>
                              <a:pt x="4694" y="7602"/>
                            </a:lnTo>
                            <a:lnTo>
                              <a:pt x="4320" y="9806"/>
                            </a:lnTo>
                            <a:lnTo>
                              <a:pt x="7247" y="11451"/>
                            </a:lnTo>
                            <a:lnTo>
                              <a:pt x="6761" y="13208"/>
                            </a:lnTo>
                            <a:lnTo>
                              <a:pt x="3970" y="12204"/>
                            </a:lnTo>
                            <a:lnTo>
                              <a:pt x="42" y="12204"/>
                            </a:lnTo>
                            <a:lnTo>
                              <a:pt x="0" y="14301"/>
                            </a:lnTo>
                            <a:lnTo>
                              <a:pt x="2309" y="16253"/>
                            </a:lnTo>
                            <a:lnTo>
                              <a:pt x="4721" y="18507"/>
                            </a:lnTo>
                            <a:lnTo>
                              <a:pt x="6812" y="16856"/>
                            </a:lnTo>
                            <a:lnTo>
                              <a:pt x="8832" y="15707"/>
                            </a:lnTo>
                            <a:lnTo>
                              <a:pt x="8816" y="18671"/>
                            </a:lnTo>
                            <a:lnTo>
                              <a:pt x="9961" y="20811"/>
                            </a:lnTo>
                            <a:lnTo>
                              <a:pt x="12927" y="20962"/>
                            </a:lnTo>
                            <a:lnTo>
                              <a:pt x="12355" y="16900"/>
                            </a:lnTo>
                            <a:lnTo>
                              <a:pt x="16744" y="18407"/>
                            </a:lnTo>
                            <a:cubicBezTo>
                              <a:pt x="15981" y="19175"/>
                              <a:pt x="16286" y="20301"/>
                              <a:pt x="17380" y="20755"/>
                            </a:cubicBezTo>
                            <a:cubicBezTo>
                              <a:pt x="19416" y="21600"/>
                              <a:pt x="21600" y="19840"/>
                              <a:pt x="20489" y="18250"/>
                            </a:cubicBezTo>
                            <a:lnTo>
                              <a:pt x="20107" y="16159"/>
                            </a:lnTo>
                            <a:lnTo>
                              <a:pt x="21180" y="14263"/>
                            </a:lnTo>
                            <a:lnTo>
                              <a:pt x="20099" y="10999"/>
                            </a:lnTo>
                            <a:lnTo>
                              <a:pt x="19153" y="8035"/>
                            </a:lnTo>
                            <a:lnTo>
                              <a:pt x="18580" y="6177"/>
                            </a:lnTo>
                            <a:cubicBezTo>
                              <a:pt x="18217" y="5416"/>
                              <a:pt x="17705" y="4704"/>
                              <a:pt x="17062" y="4068"/>
                            </a:cubicBezTo>
                            <a:cubicBezTo>
                              <a:pt x="16337" y="3351"/>
                              <a:pt x="15456" y="2741"/>
                              <a:pt x="14461" y="2266"/>
                            </a:cubicBezTo>
                            <a:lnTo>
                              <a:pt x="10266" y="84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77" name="Google Shape;1177;p46"/>
                      <p:cNvSpPr/>
                      <p:nvPr/>
                    </p:nvSpPr>
                    <p:spPr>
                      <a:xfrm>
                        <a:off x="6185641" y="1418051"/>
                        <a:ext cx="78706" cy="38032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7776" y="999"/>
                            </a:moveTo>
                            <a:lnTo>
                              <a:pt x="16031" y="2988"/>
                            </a:lnTo>
                            <a:lnTo>
                              <a:pt x="21600" y="17424"/>
                            </a:lnTo>
                            <a:lnTo>
                              <a:pt x="13178" y="21600"/>
                            </a:lnTo>
                            <a:lnTo>
                              <a:pt x="5321" y="12716"/>
                            </a:lnTo>
                            <a:lnTo>
                              <a:pt x="0" y="0"/>
                            </a:lnTo>
                            <a:lnTo>
                              <a:pt x="7776" y="999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78" name="Google Shape;1178;p46"/>
                      <p:cNvSpPr/>
                      <p:nvPr/>
                    </p:nvSpPr>
                    <p:spPr>
                      <a:xfrm>
                        <a:off x="6102574" y="1512190"/>
                        <a:ext cx="91712" cy="60156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4898" y="0"/>
                            </a:moveTo>
                            <a:lnTo>
                              <a:pt x="10252" y="4850"/>
                            </a:lnTo>
                            <a:lnTo>
                              <a:pt x="21600" y="13527"/>
                            </a:lnTo>
                            <a:lnTo>
                              <a:pt x="17432" y="21600"/>
                            </a:lnTo>
                            <a:lnTo>
                              <a:pt x="12804" y="18684"/>
                            </a:lnTo>
                            <a:lnTo>
                              <a:pt x="7529" y="18684"/>
                            </a:lnTo>
                            <a:lnTo>
                              <a:pt x="3200" y="14264"/>
                            </a:lnTo>
                            <a:lnTo>
                              <a:pt x="0" y="6164"/>
                            </a:lnTo>
                            <a:lnTo>
                              <a:pt x="4898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79" name="Google Shape;1179;p46"/>
                      <p:cNvSpPr/>
                      <p:nvPr/>
                    </p:nvSpPr>
                    <p:spPr>
                      <a:xfrm>
                        <a:off x="6125067" y="938634"/>
                        <a:ext cx="87135" cy="49276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0" y="0"/>
                            </a:moveTo>
                            <a:lnTo>
                              <a:pt x="2543" y="10415"/>
                            </a:lnTo>
                            <a:lnTo>
                              <a:pt x="11409" y="21600"/>
                            </a:lnTo>
                            <a:lnTo>
                              <a:pt x="21600" y="19952"/>
                            </a:lnTo>
                            <a:lnTo>
                              <a:pt x="14185" y="6837"/>
                            </a:lnTo>
                            <a:lnTo>
                              <a:pt x="7404" y="204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0" name="Google Shape;1180;p46"/>
                      <p:cNvSpPr/>
                      <p:nvPr/>
                    </p:nvSpPr>
                    <p:spPr>
                      <a:xfrm>
                        <a:off x="5536742" y="1355264"/>
                        <a:ext cx="48935" cy="42388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0" y="0"/>
                            </a:moveTo>
                            <a:lnTo>
                              <a:pt x="17239" y="6531"/>
                            </a:lnTo>
                            <a:lnTo>
                              <a:pt x="21600" y="21600"/>
                            </a:lnTo>
                            <a:lnTo>
                              <a:pt x="7563" y="1741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1" name="Google Shape;1181;p46"/>
                      <p:cNvSpPr/>
                      <p:nvPr/>
                    </p:nvSpPr>
                    <p:spPr>
                      <a:xfrm>
                        <a:off x="4753528" y="896632"/>
                        <a:ext cx="342486" cy="171344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2449" y="2836"/>
                            </a:moveTo>
                            <a:lnTo>
                              <a:pt x="4638" y="3611"/>
                            </a:lnTo>
                            <a:lnTo>
                              <a:pt x="7047" y="6139"/>
                            </a:lnTo>
                            <a:lnTo>
                              <a:pt x="8502" y="8873"/>
                            </a:lnTo>
                            <a:lnTo>
                              <a:pt x="9483" y="6470"/>
                            </a:lnTo>
                            <a:lnTo>
                              <a:pt x="10000" y="2333"/>
                            </a:lnTo>
                            <a:lnTo>
                              <a:pt x="11639" y="0"/>
                            </a:lnTo>
                            <a:lnTo>
                              <a:pt x="14954" y="71"/>
                            </a:lnTo>
                            <a:lnTo>
                              <a:pt x="16717" y="3714"/>
                            </a:lnTo>
                            <a:lnTo>
                              <a:pt x="13709" y="4575"/>
                            </a:lnTo>
                            <a:lnTo>
                              <a:pt x="14825" y="6806"/>
                            </a:lnTo>
                            <a:lnTo>
                              <a:pt x="12296" y="8099"/>
                            </a:lnTo>
                            <a:lnTo>
                              <a:pt x="14021" y="10405"/>
                            </a:lnTo>
                            <a:lnTo>
                              <a:pt x="17207" y="9123"/>
                            </a:lnTo>
                            <a:lnTo>
                              <a:pt x="20312" y="7571"/>
                            </a:lnTo>
                            <a:lnTo>
                              <a:pt x="21600" y="9619"/>
                            </a:lnTo>
                            <a:lnTo>
                              <a:pt x="19837" y="11925"/>
                            </a:lnTo>
                            <a:lnTo>
                              <a:pt x="18295" y="13368"/>
                            </a:lnTo>
                            <a:lnTo>
                              <a:pt x="16624" y="14995"/>
                            </a:lnTo>
                            <a:lnTo>
                              <a:pt x="14043" y="15685"/>
                            </a:lnTo>
                            <a:lnTo>
                              <a:pt x="14905" y="18864"/>
                            </a:lnTo>
                            <a:lnTo>
                              <a:pt x="11886" y="20576"/>
                            </a:lnTo>
                            <a:lnTo>
                              <a:pt x="10216" y="21600"/>
                            </a:lnTo>
                            <a:lnTo>
                              <a:pt x="7973" y="21600"/>
                            </a:lnTo>
                            <a:lnTo>
                              <a:pt x="7251" y="16612"/>
                            </a:lnTo>
                            <a:lnTo>
                              <a:pt x="5245" y="15750"/>
                            </a:lnTo>
                            <a:lnTo>
                              <a:pt x="4232" y="13261"/>
                            </a:lnTo>
                            <a:lnTo>
                              <a:pt x="1267" y="14036"/>
                            </a:lnTo>
                            <a:lnTo>
                              <a:pt x="1135" y="11473"/>
                            </a:lnTo>
                            <a:lnTo>
                              <a:pt x="1577" y="9156"/>
                            </a:lnTo>
                            <a:lnTo>
                              <a:pt x="171" y="8391"/>
                            </a:lnTo>
                            <a:lnTo>
                              <a:pt x="0" y="5470"/>
                            </a:lnTo>
                            <a:lnTo>
                              <a:pt x="2449" y="283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2" name="Google Shape;1182;p46"/>
                      <p:cNvSpPr/>
                      <p:nvPr/>
                    </p:nvSpPr>
                    <p:spPr>
                      <a:xfrm>
                        <a:off x="4354293" y="735896"/>
                        <a:ext cx="241452" cy="96264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8108" y="1841"/>
                            </a:moveTo>
                            <a:lnTo>
                              <a:pt x="11219" y="0"/>
                            </a:lnTo>
                            <a:lnTo>
                              <a:pt x="12693" y="2920"/>
                            </a:lnTo>
                            <a:lnTo>
                              <a:pt x="15002" y="7025"/>
                            </a:lnTo>
                            <a:lnTo>
                              <a:pt x="17984" y="6564"/>
                            </a:lnTo>
                            <a:lnTo>
                              <a:pt x="20370" y="7178"/>
                            </a:lnTo>
                            <a:lnTo>
                              <a:pt x="21592" y="11781"/>
                            </a:lnTo>
                            <a:lnTo>
                              <a:pt x="20377" y="16536"/>
                            </a:lnTo>
                            <a:lnTo>
                              <a:pt x="21600" y="20967"/>
                            </a:lnTo>
                            <a:lnTo>
                              <a:pt x="18320" y="21600"/>
                            </a:lnTo>
                            <a:lnTo>
                              <a:pt x="15874" y="18991"/>
                            </a:lnTo>
                            <a:lnTo>
                              <a:pt x="13304" y="18531"/>
                            </a:lnTo>
                            <a:lnTo>
                              <a:pt x="13366" y="13775"/>
                            </a:lnTo>
                            <a:lnTo>
                              <a:pt x="10805" y="13793"/>
                            </a:lnTo>
                            <a:lnTo>
                              <a:pt x="9589" y="17629"/>
                            </a:lnTo>
                            <a:lnTo>
                              <a:pt x="7203" y="17936"/>
                            </a:lnTo>
                            <a:lnTo>
                              <a:pt x="4443" y="20698"/>
                            </a:lnTo>
                            <a:lnTo>
                              <a:pt x="4471" y="15980"/>
                            </a:lnTo>
                            <a:lnTo>
                              <a:pt x="5077" y="11088"/>
                            </a:lnTo>
                            <a:lnTo>
                              <a:pt x="0" y="11088"/>
                            </a:lnTo>
                            <a:lnTo>
                              <a:pt x="1197" y="3322"/>
                            </a:lnTo>
                            <a:lnTo>
                              <a:pt x="3832" y="1039"/>
                            </a:lnTo>
                            <a:lnTo>
                              <a:pt x="5591" y="6390"/>
                            </a:lnTo>
                            <a:lnTo>
                              <a:pt x="8108" y="1841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3" name="Google Shape;1183;p46"/>
                      <p:cNvSpPr/>
                      <p:nvPr/>
                    </p:nvSpPr>
                    <p:spPr>
                      <a:xfrm>
                        <a:off x="3824320" y="638649"/>
                        <a:ext cx="238589" cy="129307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1598" y="3226"/>
                            </a:moveTo>
                            <a:lnTo>
                              <a:pt x="13655" y="5410"/>
                            </a:lnTo>
                            <a:lnTo>
                              <a:pt x="16478" y="8622"/>
                            </a:lnTo>
                            <a:lnTo>
                              <a:pt x="18327" y="5996"/>
                            </a:lnTo>
                            <a:lnTo>
                              <a:pt x="20857" y="7022"/>
                            </a:lnTo>
                            <a:lnTo>
                              <a:pt x="21600" y="12391"/>
                            </a:lnTo>
                            <a:lnTo>
                              <a:pt x="18938" y="14662"/>
                            </a:lnTo>
                            <a:lnTo>
                              <a:pt x="19124" y="19672"/>
                            </a:lnTo>
                            <a:lnTo>
                              <a:pt x="16540" y="21600"/>
                            </a:lnTo>
                            <a:lnTo>
                              <a:pt x="14133" y="19544"/>
                            </a:lnTo>
                            <a:lnTo>
                              <a:pt x="12834" y="16474"/>
                            </a:lnTo>
                            <a:lnTo>
                              <a:pt x="11162" y="13734"/>
                            </a:lnTo>
                            <a:lnTo>
                              <a:pt x="8028" y="8479"/>
                            </a:lnTo>
                            <a:lnTo>
                              <a:pt x="6001" y="11749"/>
                            </a:lnTo>
                            <a:lnTo>
                              <a:pt x="2356" y="11749"/>
                            </a:lnTo>
                            <a:lnTo>
                              <a:pt x="262" y="8665"/>
                            </a:lnTo>
                            <a:lnTo>
                              <a:pt x="0" y="4897"/>
                            </a:lnTo>
                            <a:lnTo>
                              <a:pt x="4482" y="2384"/>
                            </a:lnTo>
                            <a:lnTo>
                              <a:pt x="5906" y="0"/>
                            </a:lnTo>
                            <a:lnTo>
                              <a:pt x="8629" y="878"/>
                            </a:lnTo>
                            <a:lnTo>
                              <a:pt x="9527" y="5373"/>
                            </a:lnTo>
                            <a:lnTo>
                              <a:pt x="11598" y="322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4" name="Google Shape;1184;p46"/>
                      <p:cNvSpPr/>
                      <p:nvPr/>
                    </p:nvSpPr>
                    <p:spPr>
                      <a:xfrm>
                        <a:off x="3177706" y="817351"/>
                        <a:ext cx="129874" cy="96368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20237" y="0"/>
                            </a:moveTo>
                            <a:lnTo>
                              <a:pt x="10984" y="172"/>
                            </a:lnTo>
                            <a:lnTo>
                              <a:pt x="3381" y="1772"/>
                            </a:lnTo>
                            <a:lnTo>
                              <a:pt x="4897" y="8630"/>
                            </a:lnTo>
                            <a:lnTo>
                              <a:pt x="1644" y="12271"/>
                            </a:lnTo>
                            <a:lnTo>
                              <a:pt x="0" y="18536"/>
                            </a:lnTo>
                            <a:lnTo>
                              <a:pt x="4912" y="21600"/>
                            </a:lnTo>
                            <a:lnTo>
                              <a:pt x="10939" y="17022"/>
                            </a:lnTo>
                            <a:lnTo>
                              <a:pt x="16851" y="13650"/>
                            </a:lnTo>
                            <a:lnTo>
                              <a:pt x="21600" y="7998"/>
                            </a:lnTo>
                            <a:lnTo>
                              <a:pt x="20237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5" name="Google Shape;1185;p46"/>
                      <p:cNvSpPr/>
                      <p:nvPr/>
                    </p:nvSpPr>
                    <p:spPr>
                      <a:xfrm>
                        <a:off x="3113575" y="927702"/>
                        <a:ext cx="92821" cy="47694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0682" y="304"/>
                            </a:moveTo>
                            <a:lnTo>
                              <a:pt x="3918" y="3868"/>
                            </a:lnTo>
                            <a:lnTo>
                              <a:pt x="0" y="9563"/>
                            </a:lnTo>
                            <a:lnTo>
                              <a:pt x="1470" y="18816"/>
                            </a:lnTo>
                            <a:lnTo>
                              <a:pt x="6166" y="21600"/>
                            </a:lnTo>
                            <a:lnTo>
                              <a:pt x="14598" y="13241"/>
                            </a:lnTo>
                            <a:lnTo>
                              <a:pt x="21600" y="7047"/>
                            </a:lnTo>
                            <a:lnTo>
                              <a:pt x="18557" y="0"/>
                            </a:lnTo>
                            <a:lnTo>
                              <a:pt x="10682" y="30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6" name="Google Shape;1186;p46"/>
                      <p:cNvSpPr/>
                      <p:nvPr/>
                    </p:nvSpPr>
                    <p:spPr>
                      <a:xfrm>
                        <a:off x="3083711" y="825045"/>
                        <a:ext cx="94392" cy="62195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9436" y="0"/>
                            </a:moveTo>
                            <a:lnTo>
                              <a:pt x="5445" y="6706"/>
                            </a:lnTo>
                            <a:lnTo>
                              <a:pt x="0" y="13317"/>
                            </a:lnTo>
                            <a:lnTo>
                              <a:pt x="1676" y="21600"/>
                            </a:lnTo>
                            <a:lnTo>
                              <a:pt x="9416" y="19225"/>
                            </a:lnTo>
                            <a:lnTo>
                              <a:pt x="16925" y="15663"/>
                            </a:lnTo>
                            <a:lnTo>
                              <a:pt x="21600" y="6401"/>
                            </a:lnTo>
                            <a:lnTo>
                              <a:pt x="14597" y="5005"/>
                            </a:lnTo>
                            <a:lnTo>
                              <a:pt x="9436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7" name="Google Shape;1187;p46"/>
                      <p:cNvSpPr/>
                      <p:nvPr/>
                    </p:nvSpPr>
                    <p:spPr>
                      <a:xfrm>
                        <a:off x="4158770" y="507118"/>
                        <a:ext cx="35417" cy="59431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6188" y="0"/>
                            </a:moveTo>
                            <a:lnTo>
                              <a:pt x="0" y="11338"/>
                            </a:lnTo>
                            <a:lnTo>
                              <a:pt x="14062" y="21600"/>
                            </a:lnTo>
                            <a:lnTo>
                              <a:pt x="21600" y="10385"/>
                            </a:lnTo>
                            <a:lnTo>
                              <a:pt x="6188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8" name="Google Shape;1188;p46"/>
                      <p:cNvSpPr/>
                      <p:nvPr/>
                    </p:nvSpPr>
                    <p:spPr>
                      <a:xfrm>
                        <a:off x="2739514" y="1415803"/>
                        <a:ext cx="86548" cy="77520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6290" y="2206"/>
                            </a:moveTo>
                            <a:lnTo>
                              <a:pt x="21600" y="7730"/>
                            </a:lnTo>
                            <a:lnTo>
                              <a:pt x="19740" y="16457"/>
                            </a:lnTo>
                            <a:lnTo>
                              <a:pt x="13790" y="21600"/>
                            </a:lnTo>
                            <a:lnTo>
                              <a:pt x="2574" y="13289"/>
                            </a:lnTo>
                            <a:lnTo>
                              <a:pt x="0" y="4928"/>
                            </a:lnTo>
                            <a:lnTo>
                              <a:pt x="11167" y="0"/>
                            </a:lnTo>
                            <a:lnTo>
                              <a:pt x="16290" y="220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9" name="Google Shape;1189;p46"/>
                      <p:cNvSpPr/>
                      <p:nvPr/>
                    </p:nvSpPr>
                    <p:spPr>
                      <a:xfrm>
                        <a:off x="4000830" y="1245606"/>
                        <a:ext cx="1877765" cy="1301960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5455" y="4385"/>
                            </a:moveTo>
                            <a:lnTo>
                              <a:pt x="4472" y="4411"/>
                            </a:lnTo>
                            <a:lnTo>
                              <a:pt x="3992" y="4496"/>
                            </a:lnTo>
                            <a:lnTo>
                              <a:pt x="3545" y="5108"/>
                            </a:lnTo>
                            <a:lnTo>
                              <a:pt x="3512" y="5585"/>
                            </a:lnTo>
                            <a:lnTo>
                              <a:pt x="3157" y="5595"/>
                            </a:lnTo>
                            <a:lnTo>
                              <a:pt x="2556" y="6377"/>
                            </a:lnTo>
                            <a:lnTo>
                              <a:pt x="2234" y="6807"/>
                            </a:lnTo>
                            <a:lnTo>
                              <a:pt x="1976" y="7544"/>
                            </a:lnTo>
                            <a:lnTo>
                              <a:pt x="1979" y="8270"/>
                            </a:lnTo>
                            <a:lnTo>
                              <a:pt x="2073" y="9040"/>
                            </a:lnTo>
                            <a:lnTo>
                              <a:pt x="2292" y="9198"/>
                            </a:lnTo>
                            <a:lnTo>
                              <a:pt x="2425" y="9685"/>
                            </a:lnTo>
                            <a:lnTo>
                              <a:pt x="2606" y="9969"/>
                            </a:lnTo>
                            <a:lnTo>
                              <a:pt x="2809" y="10262"/>
                            </a:lnTo>
                            <a:lnTo>
                              <a:pt x="3224" y="10329"/>
                            </a:lnTo>
                            <a:lnTo>
                              <a:pt x="3452" y="10228"/>
                            </a:lnTo>
                            <a:lnTo>
                              <a:pt x="3771" y="10238"/>
                            </a:lnTo>
                            <a:lnTo>
                              <a:pt x="3582" y="10771"/>
                            </a:lnTo>
                            <a:lnTo>
                              <a:pt x="3207" y="11483"/>
                            </a:lnTo>
                            <a:lnTo>
                              <a:pt x="2791" y="11619"/>
                            </a:lnTo>
                            <a:lnTo>
                              <a:pt x="2240" y="11381"/>
                            </a:lnTo>
                            <a:lnTo>
                              <a:pt x="2697" y="10963"/>
                            </a:lnTo>
                            <a:lnTo>
                              <a:pt x="2556" y="10498"/>
                            </a:lnTo>
                            <a:lnTo>
                              <a:pt x="2242" y="9919"/>
                            </a:lnTo>
                            <a:lnTo>
                              <a:pt x="1724" y="9488"/>
                            </a:lnTo>
                            <a:lnTo>
                              <a:pt x="1531" y="10112"/>
                            </a:lnTo>
                            <a:lnTo>
                              <a:pt x="1700" y="10382"/>
                            </a:lnTo>
                            <a:lnTo>
                              <a:pt x="1928" y="10847"/>
                            </a:lnTo>
                            <a:lnTo>
                              <a:pt x="1834" y="11334"/>
                            </a:lnTo>
                            <a:lnTo>
                              <a:pt x="1810" y="11911"/>
                            </a:lnTo>
                            <a:lnTo>
                              <a:pt x="2068" y="12114"/>
                            </a:lnTo>
                            <a:lnTo>
                              <a:pt x="2178" y="12510"/>
                            </a:lnTo>
                            <a:lnTo>
                              <a:pt x="1991" y="12734"/>
                            </a:lnTo>
                            <a:lnTo>
                              <a:pt x="1669" y="12768"/>
                            </a:lnTo>
                            <a:lnTo>
                              <a:pt x="1551" y="11629"/>
                            </a:lnTo>
                            <a:lnTo>
                              <a:pt x="1105" y="11495"/>
                            </a:lnTo>
                            <a:lnTo>
                              <a:pt x="863" y="11833"/>
                            </a:lnTo>
                            <a:lnTo>
                              <a:pt x="428" y="11809"/>
                            </a:lnTo>
                            <a:lnTo>
                              <a:pt x="444" y="10906"/>
                            </a:lnTo>
                            <a:lnTo>
                              <a:pt x="314" y="10373"/>
                            </a:lnTo>
                            <a:lnTo>
                              <a:pt x="23" y="10305"/>
                            </a:lnTo>
                            <a:lnTo>
                              <a:pt x="84" y="11072"/>
                            </a:lnTo>
                            <a:lnTo>
                              <a:pt x="164" y="11604"/>
                            </a:lnTo>
                            <a:lnTo>
                              <a:pt x="188" y="12215"/>
                            </a:lnTo>
                            <a:lnTo>
                              <a:pt x="141" y="12778"/>
                            </a:lnTo>
                            <a:lnTo>
                              <a:pt x="47" y="13175"/>
                            </a:lnTo>
                            <a:lnTo>
                              <a:pt x="0" y="13515"/>
                            </a:lnTo>
                            <a:lnTo>
                              <a:pt x="306" y="13651"/>
                            </a:lnTo>
                            <a:lnTo>
                              <a:pt x="391" y="13076"/>
                            </a:lnTo>
                            <a:lnTo>
                              <a:pt x="769" y="12861"/>
                            </a:lnTo>
                            <a:lnTo>
                              <a:pt x="957" y="13382"/>
                            </a:lnTo>
                            <a:lnTo>
                              <a:pt x="1333" y="13775"/>
                            </a:lnTo>
                            <a:lnTo>
                              <a:pt x="1585" y="13911"/>
                            </a:lnTo>
                            <a:lnTo>
                              <a:pt x="1741" y="13505"/>
                            </a:lnTo>
                            <a:lnTo>
                              <a:pt x="2013" y="13958"/>
                            </a:lnTo>
                            <a:lnTo>
                              <a:pt x="2516" y="14058"/>
                            </a:lnTo>
                            <a:lnTo>
                              <a:pt x="2696" y="13494"/>
                            </a:lnTo>
                            <a:lnTo>
                              <a:pt x="2485" y="12861"/>
                            </a:lnTo>
                            <a:lnTo>
                              <a:pt x="2422" y="12432"/>
                            </a:lnTo>
                            <a:lnTo>
                              <a:pt x="2822" y="12308"/>
                            </a:lnTo>
                            <a:lnTo>
                              <a:pt x="2893" y="12818"/>
                            </a:lnTo>
                            <a:cubicBezTo>
                              <a:pt x="2695" y="13095"/>
                              <a:pt x="2706" y="13557"/>
                              <a:pt x="2917" y="13814"/>
                            </a:cubicBezTo>
                            <a:cubicBezTo>
                              <a:pt x="3063" y="13993"/>
                              <a:pt x="3272" y="14016"/>
                              <a:pt x="3435" y="13871"/>
                            </a:cubicBezTo>
                            <a:lnTo>
                              <a:pt x="3898" y="13905"/>
                            </a:lnTo>
                            <a:lnTo>
                              <a:pt x="4157" y="14041"/>
                            </a:lnTo>
                            <a:cubicBezTo>
                              <a:pt x="4345" y="14008"/>
                              <a:pt x="4534" y="13981"/>
                              <a:pt x="4723" y="13962"/>
                            </a:cubicBezTo>
                            <a:cubicBezTo>
                              <a:pt x="4883" y="13945"/>
                              <a:pt x="5042" y="13934"/>
                              <a:pt x="5203" y="13928"/>
                            </a:cubicBezTo>
                            <a:lnTo>
                              <a:pt x="5493" y="13803"/>
                            </a:lnTo>
                            <a:lnTo>
                              <a:pt x="5752" y="13248"/>
                            </a:lnTo>
                            <a:lnTo>
                              <a:pt x="5587" y="12216"/>
                            </a:lnTo>
                            <a:lnTo>
                              <a:pt x="5218" y="12250"/>
                            </a:lnTo>
                            <a:cubicBezTo>
                              <a:pt x="5045" y="12150"/>
                              <a:pt x="4851" y="12150"/>
                              <a:pt x="4678" y="12250"/>
                            </a:cubicBezTo>
                            <a:cubicBezTo>
                              <a:pt x="4514" y="12345"/>
                              <a:pt x="4380" y="12522"/>
                              <a:pt x="4301" y="12748"/>
                            </a:cubicBezTo>
                            <a:lnTo>
                              <a:pt x="3971" y="12816"/>
                            </a:lnTo>
                            <a:lnTo>
                              <a:pt x="3492" y="12681"/>
                            </a:lnTo>
                            <a:lnTo>
                              <a:pt x="3516" y="12216"/>
                            </a:lnTo>
                            <a:lnTo>
                              <a:pt x="3830" y="12092"/>
                            </a:lnTo>
                            <a:lnTo>
                              <a:pt x="4190" y="12126"/>
                            </a:lnTo>
                            <a:lnTo>
                              <a:pt x="4612" y="11921"/>
                            </a:lnTo>
                            <a:lnTo>
                              <a:pt x="5130" y="11548"/>
                            </a:lnTo>
                            <a:lnTo>
                              <a:pt x="5538" y="11719"/>
                            </a:lnTo>
                            <a:lnTo>
                              <a:pt x="5781" y="11347"/>
                            </a:lnTo>
                            <a:lnTo>
                              <a:pt x="5757" y="10950"/>
                            </a:lnTo>
                            <a:lnTo>
                              <a:pt x="5474" y="10520"/>
                            </a:lnTo>
                            <a:lnTo>
                              <a:pt x="5545" y="10078"/>
                            </a:lnTo>
                            <a:lnTo>
                              <a:pt x="5686" y="9569"/>
                            </a:lnTo>
                            <a:lnTo>
                              <a:pt x="5773" y="9070"/>
                            </a:lnTo>
                            <a:lnTo>
                              <a:pt x="5639" y="8469"/>
                            </a:lnTo>
                            <a:lnTo>
                              <a:pt x="5835" y="7692"/>
                            </a:lnTo>
                            <a:lnTo>
                              <a:pt x="5874" y="7125"/>
                            </a:lnTo>
                            <a:lnTo>
                              <a:pt x="5898" y="6467"/>
                            </a:lnTo>
                            <a:lnTo>
                              <a:pt x="6055" y="6094"/>
                            </a:lnTo>
                            <a:lnTo>
                              <a:pt x="6243" y="7171"/>
                            </a:lnTo>
                            <a:lnTo>
                              <a:pt x="6627" y="7205"/>
                            </a:lnTo>
                            <a:lnTo>
                              <a:pt x="6769" y="7534"/>
                            </a:lnTo>
                            <a:lnTo>
                              <a:pt x="6446" y="7941"/>
                            </a:lnTo>
                            <a:lnTo>
                              <a:pt x="6360" y="8406"/>
                            </a:lnTo>
                            <a:lnTo>
                              <a:pt x="6061" y="9324"/>
                            </a:lnTo>
                            <a:lnTo>
                              <a:pt x="6454" y="9494"/>
                            </a:lnTo>
                            <a:lnTo>
                              <a:pt x="6501" y="9845"/>
                            </a:lnTo>
                            <a:lnTo>
                              <a:pt x="6643" y="10262"/>
                            </a:lnTo>
                            <a:lnTo>
                              <a:pt x="6869" y="10431"/>
                            </a:lnTo>
                            <a:lnTo>
                              <a:pt x="7199" y="10805"/>
                            </a:lnTo>
                            <a:cubicBezTo>
                              <a:pt x="7319" y="10894"/>
                              <a:pt x="7445" y="10962"/>
                              <a:pt x="7576" y="11008"/>
                            </a:cubicBezTo>
                            <a:cubicBezTo>
                              <a:pt x="7740" y="11066"/>
                              <a:pt x="7910" y="11089"/>
                              <a:pt x="8079" y="11076"/>
                            </a:cubicBezTo>
                            <a:cubicBezTo>
                              <a:pt x="8180" y="10950"/>
                              <a:pt x="8282" y="10826"/>
                              <a:pt x="8385" y="10703"/>
                            </a:cubicBezTo>
                            <a:cubicBezTo>
                              <a:pt x="8537" y="10522"/>
                              <a:pt x="8692" y="10344"/>
                              <a:pt x="8848" y="10170"/>
                            </a:cubicBezTo>
                            <a:cubicBezTo>
                              <a:pt x="9056" y="10000"/>
                              <a:pt x="9309" y="9987"/>
                              <a:pt x="9524" y="10136"/>
                            </a:cubicBezTo>
                            <a:cubicBezTo>
                              <a:pt x="9653" y="10225"/>
                              <a:pt x="9759" y="10367"/>
                              <a:pt x="9831" y="10545"/>
                            </a:cubicBezTo>
                            <a:lnTo>
                              <a:pt x="10562" y="11156"/>
                            </a:lnTo>
                            <a:lnTo>
                              <a:pt x="10939" y="11575"/>
                            </a:lnTo>
                            <a:lnTo>
                              <a:pt x="11173" y="11869"/>
                            </a:lnTo>
                            <a:lnTo>
                              <a:pt x="11668" y="12527"/>
                            </a:lnTo>
                            <a:lnTo>
                              <a:pt x="11809" y="12866"/>
                            </a:lnTo>
                            <a:lnTo>
                              <a:pt x="12130" y="13385"/>
                            </a:lnTo>
                            <a:lnTo>
                              <a:pt x="12743" y="13521"/>
                            </a:lnTo>
                            <a:lnTo>
                              <a:pt x="12789" y="12670"/>
                            </a:lnTo>
                            <a:lnTo>
                              <a:pt x="12976" y="13124"/>
                            </a:lnTo>
                            <a:lnTo>
                              <a:pt x="13300" y="13380"/>
                            </a:lnTo>
                            <a:lnTo>
                              <a:pt x="13091" y="13707"/>
                            </a:lnTo>
                            <a:lnTo>
                              <a:pt x="13529" y="14077"/>
                            </a:lnTo>
                            <a:lnTo>
                              <a:pt x="14080" y="14236"/>
                            </a:lnTo>
                            <a:lnTo>
                              <a:pt x="14692" y="14678"/>
                            </a:lnTo>
                            <a:lnTo>
                              <a:pt x="14967" y="15064"/>
                            </a:lnTo>
                            <a:lnTo>
                              <a:pt x="14742" y="15356"/>
                            </a:lnTo>
                            <a:cubicBezTo>
                              <a:pt x="14636" y="15162"/>
                              <a:pt x="14437" y="15146"/>
                              <a:pt x="14318" y="15322"/>
                            </a:cubicBezTo>
                            <a:cubicBezTo>
                              <a:pt x="14192" y="15507"/>
                              <a:pt x="14214" y="15805"/>
                              <a:pt x="14334" y="16014"/>
                            </a:cubicBezTo>
                            <a:cubicBezTo>
                              <a:pt x="14459" y="16233"/>
                              <a:pt x="14659" y="16317"/>
                              <a:pt x="14821" y="16477"/>
                            </a:cubicBezTo>
                            <a:cubicBezTo>
                              <a:pt x="14992" y="16646"/>
                              <a:pt x="15117" y="16894"/>
                              <a:pt x="15175" y="17180"/>
                            </a:cubicBezTo>
                            <a:lnTo>
                              <a:pt x="15545" y="17848"/>
                            </a:lnTo>
                            <a:lnTo>
                              <a:pt x="16056" y="18257"/>
                            </a:lnTo>
                            <a:lnTo>
                              <a:pt x="16488" y="18620"/>
                            </a:lnTo>
                            <a:lnTo>
                              <a:pt x="17344" y="19017"/>
                            </a:lnTo>
                            <a:lnTo>
                              <a:pt x="17565" y="19686"/>
                            </a:lnTo>
                            <a:lnTo>
                              <a:pt x="17776" y="19924"/>
                            </a:lnTo>
                            <a:cubicBezTo>
                              <a:pt x="17877" y="19983"/>
                              <a:pt x="17976" y="20047"/>
                              <a:pt x="18073" y="20116"/>
                            </a:cubicBezTo>
                            <a:cubicBezTo>
                              <a:pt x="18211" y="20212"/>
                              <a:pt x="18344" y="20318"/>
                              <a:pt x="18475" y="20433"/>
                            </a:cubicBezTo>
                            <a:lnTo>
                              <a:pt x="18843" y="20727"/>
                            </a:lnTo>
                            <a:cubicBezTo>
                              <a:pt x="19008" y="20916"/>
                              <a:pt x="19184" y="21083"/>
                              <a:pt x="19370" y="21226"/>
                            </a:cubicBezTo>
                            <a:cubicBezTo>
                              <a:pt x="19573" y="21381"/>
                              <a:pt x="19786" y="21507"/>
                              <a:pt x="20006" y="21600"/>
                            </a:cubicBezTo>
                            <a:lnTo>
                              <a:pt x="20217" y="21329"/>
                            </a:lnTo>
                            <a:cubicBezTo>
                              <a:pt x="20232" y="21155"/>
                              <a:pt x="20310" y="21005"/>
                              <a:pt x="20421" y="20934"/>
                            </a:cubicBezTo>
                            <a:cubicBezTo>
                              <a:pt x="20556" y="20847"/>
                              <a:pt x="20708" y="20895"/>
                              <a:pt x="20853" y="20934"/>
                            </a:cubicBezTo>
                            <a:cubicBezTo>
                              <a:pt x="21009" y="20976"/>
                              <a:pt x="21166" y="21006"/>
                              <a:pt x="21325" y="21024"/>
                            </a:cubicBezTo>
                            <a:lnTo>
                              <a:pt x="21600" y="20832"/>
                            </a:lnTo>
                            <a:lnTo>
                              <a:pt x="21600" y="20196"/>
                            </a:lnTo>
                            <a:lnTo>
                              <a:pt x="21529" y="19901"/>
                            </a:lnTo>
                            <a:lnTo>
                              <a:pt x="21396" y="19494"/>
                            </a:lnTo>
                            <a:lnTo>
                              <a:pt x="21122" y="18883"/>
                            </a:lnTo>
                            <a:lnTo>
                              <a:pt x="20697" y="18284"/>
                            </a:lnTo>
                            <a:lnTo>
                              <a:pt x="20462" y="17843"/>
                            </a:lnTo>
                            <a:lnTo>
                              <a:pt x="20351" y="17105"/>
                            </a:lnTo>
                            <a:lnTo>
                              <a:pt x="20092" y="16188"/>
                            </a:lnTo>
                            <a:lnTo>
                              <a:pt x="19550" y="15781"/>
                            </a:lnTo>
                            <a:lnTo>
                              <a:pt x="19056" y="15102"/>
                            </a:lnTo>
                            <a:lnTo>
                              <a:pt x="19103" y="14614"/>
                            </a:lnTo>
                            <a:lnTo>
                              <a:pt x="19378" y="14082"/>
                            </a:lnTo>
                            <a:lnTo>
                              <a:pt x="19520" y="13539"/>
                            </a:lnTo>
                            <a:lnTo>
                              <a:pt x="19339" y="12845"/>
                            </a:lnTo>
                            <a:lnTo>
                              <a:pt x="19425" y="12302"/>
                            </a:lnTo>
                            <a:cubicBezTo>
                              <a:pt x="19354" y="12106"/>
                              <a:pt x="19267" y="11924"/>
                              <a:pt x="19166" y="11757"/>
                            </a:cubicBezTo>
                            <a:cubicBezTo>
                              <a:pt x="19038" y="11546"/>
                              <a:pt x="18890" y="11362"/>
                              <a:pt x="18725" y="11213"/>
                            </a:cubicBezTo>
                            <a:cubicBezTo>
                              <a:pt x="18709" y="10836"/>
                              <a:pt x="18715" y="10457"/>
                              <a:pt x="18742" y="10081"/>
                            </a:cubicBezTo>
                            <a:cubicBezTo>
                              <a:pt x="18778" y="9593"/>
                              <a:pt x="18850" y="9109"/>
                              <a:pt x="18844" y="8618"/>
                            </a:cubicBezTo>
                            <a:cubicBezTo>
                              <a:pt x="18840" y="8191"/>
                              <a:pt x="18776" y="7766"/>
                              <a:pt x="18632" y="7393"/>
                            </a:cubicBezTo>
                            <a:cubicBezTo>
                              <a:pt x="18466" y="6963"/>
                              <a:pt x="18202" y="6628"/>
                              <a:pt x="17886" y="6443"/>
                            </a:cubicBezTo>
                            <a:lnTo>
                              <a:pt x="17218" y="5830"/>
                            </a:lnTo>
                            <a:lnTo>
                              <a:pt x="17030" y="5628"/>
                            </a:lnTo>
                            <a:lnTo>
                              <a:pt x="16513" y="5379"/>
                            </a:lnTo>
                            <a:lnTo>
                              <a:pt x="16208" y="5209"/>
                            </a:lnTo>
                            <a:lnTo>
                              <a:pt x="15862" y="4869"/>
                            </a:lnTo>
                            <a:lnTo>
                              <a:pt x="15516" y="4632"/>
                            </a:lnTo>
                            <a:lnTo>
                              <a:pt x="15304" y="3986"/>
                            </a:lnTo>
                            <a:lnTo>
                              <a:pt x="14889" y="3727"/>
                            </a:lnTo>
                            <a:lnTo>
                              <a:pt x="14606" y="3168"/>
                            </a:lnTo>
                            <a:lnTo>
                              <a:pt x="14215" y="2823"/>
                            </a:lnTo>
                            <a:lnTo>
                              <a:pt x="13904" y="2916"/>
                            </a:lnTo>
                            <a:lnTo>
                              <a:pt x="14115" y="3368"/>
                            </a:lnTo>
                            <a:lnTo>
                              <a:pt x="14373" y="3705"/>
                            </a:lnTo>
                            <a:lnTo>
                              <a:pt x="13832" y="3433"/>
                            </a:lnTo>
                            <a:lnTo>
                              <a:pt x="13486" y="3229"/>
                            </a:lnTo>
                            <a:lnTo>
                              <a:pt x="13109" y="3127"/>
                            </a:lnTo>
                            <a:lnTo>
                              <a:pt x="13376" y="2869"/>
                            </a:lnTo>
                            <a:lnTo>
                              <a:pt x="13633" y="2667"/>
                            </a:lnTo>
                            <a:lnTo>
                              <a:pt x="13224" y="2262"/>
                            </a:lnTo>
                            <a:lnTo>
                              <a:pt x="12902" y="2205"/>
                            </a:lnTo>
                            <a:lnTo>
                              <a:pt x="12369" y="2310"/>
                            </a:lnTo>
                            <a:cubicBezTo>
                              <a:pt x="12246" y="2320"/>
                              <a:pt x="12125" y="2273"/>
                              <a:pt x="12024" y="2175"/>
                            </a:cubicBezTo>
                            <a:cubicBezTo>
                              <a:pt x="11913" y="2069"/>
                              <a:pt x="11834" y="1912"/>
                              <a:pt x="11740" y="1777"/>
                            </a:cubicBezTo>
                            <a:cubicBezTo>
                              <a:pt x="11554" y="1508"/>
                              <a:pt x="11315" y="1328"/>
                              <a:pt x="11056" y="1261"/>
                            </a:cubicBezTo>
                            <a:cubicBezTo>
                              <a:pt x="10964" y="1225"/>
                              <a:pt x="10868" y="1298"/>
                              <a:pt x="10836" y="1427"/>
                            </a:cubicBezTo>
                            <a:cubicBezTo>
                              <a:pt x="10791" y="1608"/>
                              <a:pt x="10883" y="1799"/>
                              <a:pt x="11016" y="1802"/>
                            </a:cubicBezTo>
                            <a:lnTo>
                              <a:pt x="10545" y="1702"/>
                            </a:lnTo>
                            <a:lnTo>
                              <a:pt x="10279" y="1238"/>
                            </a:lnTo>
                            <a:lnTo>
                              <a:pt x="9981" y="768"/>
                            </a:lnTo>
                            <a:cubicBezTo>
                              <a:pt x="9877" y="581"/>
                              <a:pt x="9753" y="421"/>
                              <a:pt x="9612" y="294"/>
                            </a:cubicBezTo>
                            <a:cubicBezTo>
                              <a:pt x="9446" y="145"/>
                              <a:pt x="9262" y="45"/>
                              <a:pt x="9069" y="0"/>
                            </a:cubicBezTo>
                            <a:lnTo>
                              <a:pt x="8724" y="38"/>
                            </a:lnTo>
                            <a:lnTo>
                              <a:pt x="8676" y="704"/>
                            </a:lnTo>
                            <a:lnTo>
                              <a:pt x="8559" y="1135"/>
                            </a:lnTo>
                            <a:lnTo>
                              <a:pt x="7961" y="999"/>
                            </a:lnTo>
                            <a:lnTo>
                              <a:pt x="7560" y="933"/>
                            </a:lnTo>
                            <a:lnTo>
                              <a:pt x="7443" y="1306"/>
                            </a:lnTo>
                            <a:lnTo>
                              <a:pt x="7127" y="1309"/>
                            </a:lnTo>
                            <a:lnTo>
                              <a:pt x="6632" y="1751"/>
                            </a:lnTo>
                            <a:lnTo>
                              <a:pt x="6491" y="2171"/>
                            </a:lnTo>
                            <a:lnTo>
                              <a:pt x="6349" y="2646"/>
                            </a:lnTo>
                            <a:lnTo>
                              <a:pt x="6396" y="3143"/>
                            </a:lnTo>
                            <a:lnTo>
                              <a:pt x="6679" y="3404"/>
                            </a:lnTo>
                            <a:lnTo>
                              <a:pt x="6539" y="3969"/>
                            </a:lnTo>
                            <a:lnTo>
                              <a:pt x="6273" y="3957"/>
                            </a:lnTo>
                            <a:lnTo>
                              <a:pt x="6187" y="4296"/>
                            </a:lnTo>
                            <a:lnTo>
                              <a:pt x="6053" y="4782"/>
                            </a:lnTo>
                            <a:lnTo>
                              <a:pt x="6124" y="5338"/>
                            </a:lnTo>
                            <a:lnTo>
                              <a:pt x="5983" y="5717"/>
                            </a:lnTo>
                            <a:lnTo>
                              <a:pt x="5828" y="5062"/>
                            </a:lnTo>
                            <a:lnTo>
                              <a:pt x="5828" y="4723"/>
                            </a:lnTo>
                            <a:lnTo>
                              <a:pt x="5455" y="4385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0" name="Google Shape;1190;p46"/>
                      <p:cNvSpPr/>
                      <p:nvPr/>
                    </p:nvSpPr>
                    <p:spPr>
                      <a:xfrm>
                        <a:off x="4027020" y="1767840"/>
                        <a:ext cx="100169" cy="125457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4554" y="0"/>
                            </a:moveTo>
                            <a:lnTo>
                              <a:pt x="12145" y="2252"/>
                            </a:lnTo>
                            <a:lnTo>
                              <a:pt x="17508" y="4147"/>
                            </a:lnTo>
                            <a:lnTo>
                              <a:pt x="21305" y="11063"/>
                            </a:lnTo>
                            <a:lnTo>
                              <a:pt x="21600" y="19260"/>
                            </a:lnTo>
                            <a:lnTo>
                              <a:pt x="16900" y="20658"/>
                            </a:lnTo>
                            <a:lnTo>
                              <a:pt x="10708" y="21600"/>
                            </a:lnTo>
                            <a:lnTo>
                              <a:pt x="6468" y="17037"/>
                            </a:lnTo>
                            <a:lnTo>
                              <a:pt x="0" y="12815"/>
                            </a:lnTo>
                            <a:lnTo>
                              <a:pt x="1830" y="6252"/>
                            </a:lnTo>
                            <a:lnTo>
                              <a:pt x="576" y="2013"/>
                            </a:lnTo>
                            <a:lnTo>
                              <a:pt x="4554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1" name="Google Shape;1191;p46"/>
                      <p:cNvSpPr/>
                      <p:nvPr/>
                    </p:nvSpPr>
                    <p:spPr>
                      <a:xfrm>
                        <a:off x="4111089" y="1709213"/>
                        <a:ext cx="37192" cy="58593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7065" y="0"/>
                            </a:moveTo>
                            <a:lnTo>
                              <a:pt x="19230" y="6996"/>
                            </a:lnTo>
                            <a:lnTo>
                              <a:pt x="21600" y="18575"/>
                            </a:lnTo>
                            <a:lnTo>
                              <a:pt x="7846" y="21600"/>
                            </a:lnTo>
                            <a:lnTo>
                              <a:pt x="0" y="15332"/>
                            </a:lnTo>
                            <a:lnTo>
                              <a:pt x="7065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2" name="Google Shape;1192;p46"/>
                      <p:cNvSpPr/>
                      <p:nvPr/>
                    </p:nvSpPr>
                    <p:spPr>
                      <a:xfrm>
                        <a:off x="3868682" y="1781792"/>
                        <a:ext cx="106470" cy="117868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7034" y="4084"/>
                            </a:moveTo>
                            <a:lnTo>
                              <a:pt x="14037" y="951"/>
                            </a:lnTo>
                            <a:lnTo>
                              <a:pt x="20768" y="0"/>
                            </a:lnTo>
                            <a:lnTo>
                              <a:pt x="21600" y="4466"/>
                            </a:lnTo>
                            <a:lnTo>
                              <a:pt x="21600" y="9462"/>
                            </a:lnTo>
                            <a:lnTo>
                              <a:pt x="18270" y="14709"/>
                            </a:lnTo>
                            <a:lnTo>
                              <a:pt x="11767" y="21600"/>
                            </a:lnTo>
                            <a:lnTo>
                              <a:pt x="5959" y="21600"/>
                            </a:lnTo>
                            <a:lnTo>
                              <a:pt x="4656" y="12656"/>
                            </a:lnTo>
                            <a:lnTo>
                              <a:pt x="987" y="11920"/>
                            </a:lnTo>
                            <a:lnTo>
                              <a:pt x="0" y="7424"/>
                            </a:lnTo>
                            <a:lnTo>
                              <a:pt x="7034" y="408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3" name="Google Shape;1193;p46"/>
                      <p:cNvSpPr/>
                      <p:nvPr/>
                    </p:nvSpPr>
                    <p:spPr>
                      <a:xfrm>
                        <a:off x="3683931" y="1847822"/>
                        <a:ext cx="316253" cy="223984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0135" y="116"/>
                            </a:moveTo>
                            <a:lnTo>
                              <a:pt x="7736" y="0"/>
                            </a:lnTo>
                            <a:lnTo>
                              <a:pt x="5503" y="1867"/>
                            </a:lnTo>
                            <a:lnTo>
                              <a:pt x="3311" y="3631"/>
                            </a:lnTo>
                            <a:lnTo>
                              <a:pt x="0" y="5601"/>
                            </a:lnTo>
                            <a:lnTo>
                              <a:pt x="553" y="8428"/>
                            </a:lnTo>
                            <a:lnTo>
                              <a:pt x="3528" y="11857"/>
                            </a:lnTo>
                            <a:lnTo>
                              <a:pt x="4929" y="13233"/>
                            </a:lnTo>
                            <a:lnTo>
                              <a:pt x="8513" y="9615"/>
                            </a:lnTo>
                            <a:lnTo>
                              <a:pt x="6289" y="14923"/>
                            </a:lnTo>
                            <a:lnTo>
                              <a:pt x="6937" y="17404"/>
                            </a:lnTo>
                            <a:lnTo>
                              <a:pt x="9406" y="17404"/>
                            </a:lnTo>
                            <a:lnTo>
                              <a:pt x="8624" y="20231"/>
                            </a:lnTo>
                            <a:lnTo>
                              <a:pt x="12079" y="21600"/>
                            </a:lnTo>
                            <a:cubicBezTo>
                              <a:pt x="12715" y="21450"/>
                              <a:pt x="13354" y="21318"/>
                              <a:pt x="13994" y="21204"/>
                            </a:cubicBezTo>
                            <a:cubicBezTo>
                              <a:pt x="14954" y="21034"/>
                              <a:pt x="15918" y="20905"/>
                              <a:pt x="16883" y="20817"/>
                            </a:cubicBezTo>
                            <a:cubicBezTo>
                              <a:pt x="17565" y="20989"/>
                              <a:pt x="18268" y="20853"/>
                              <a:pt x="18892" y="20429"/>
                            </a:cubicBezTo>
                            <a:cubicBezTo>
                              <a:pt x="19533" y="19993"/>
                              <a:pt x="20057" y="19276"/>
                              <a:pt x="20386" y="18385"/>
                            </a:cubicBezTo>
                            <a:lnTo>
                              <a:pt x="21600" y="14899"/>
                            </a:lnTo>
                            <a:lnTo>
                              <a:pt x="21180" y="11865"/>
                            </a:lnTo>
                            <a:lnTo>
                              <a:pt x="18798" y="12063"/>
                            </a:lnTo>
                            <a:lnTo>
                              <a:pt x="17958" y="8907"/>
                            </a:lnTo>
                            <a:lnTo>
                              <a:pt x="15762" y="9558"/>
                            </a:lnTo>
                            <a:lnTo>
                              <a:pt x="14689" y="13250"/>
                            </a:lnTo>
                            <a:lnTo>
                              <a:pt x="13714" y="10490"/>
                            </a:lnTo>
                            <a:lnTo>
                              <a:pt x="13159" y="8132"/>
                            </a:lnTo>
                            <a:lnTo>
                              <a:pt x="13585" y="4909"/>
                            </a:lnTo>
                            <a:lnTo>
                              <a:pt x="13445" y="2799"/>
                            </a:lnTo>
                            <a:lnTo>
                              <a:pt x="10836" y="6483"/>
                            </a:lnTo>
                            <a:lnTo>
                              <a:pt x="10001" y="4769"/>
                            </a:lnTo>
                            <a:lnTo>
                              <a:pt x="11116" y="3393"/>
                            </a:lnTo>
                            <a:lnTo>
                              <a:pt x="11945" y="928"/>
                            </a:lnTo>
                            <a:lnTo>
                              <a:pt x="10135" y="116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4" name="Google Shape;1194;p46"/>
                      <p:cNvSpPr/>
                      <p:nvPr/>
                    </p:nvSpPr>
                    <p:spPr>
                      <a:xfrm>
                        <a:off x="4022290" y="2105921"/>
                        <a:ext cx="159823" cy="211171"/>
                      </a:xfrm>
                      <a:custGeom>
                        <a:rect b="b" l="l" r="r" t="t"/>
                        <a:pathLst>
                          <a:path extrusionOk="0" h="21281" w="21516">
                            <a:moveTo>
                              <a:pt x="16062" y="145"/>
                            </a:moveTo>
                            <a:lnTo>
                              <a:pt x="18559" y="1996"/>
                            </a:lnTo>
                            <a:lnTo>
                              <a:pt x="18755" y="4746"/>
                            </a:lnTo>
                            <a:lnTo>
                              <a:pt x="21516" y="7829"/>
                            </a:lnTo>
                            <a:lnTo>
                              <a:pt x="20964" y="11197"/>
                            </a:lnTo>
                            <a:lnTo>
                              <a:pt x="19031" y="14918"/>
                            </a:lnTo>
                            <a:lnTo>
                              <a:pt x="18479" y="18087"/>
                            </a:lnTo>
                            <a:lnTo>
                              <a:pt x="15084" y="20077"/>
                            </a:lnTo>
                            <a:cubicBezTo>
                              <a:pt x="14091" y="20966"/>
                              <a:pt x="12556" y="21409"/>
                              <a:pt x="11023" y="21249"/>
                            </a:cubicBezTo>
                            <a:cubicBezTo>
                              <a:pt x="7381" y="20867"/>
                              <a:pt x="5464" y="17810"/>
                              <a:pt x="7399" y="15469"/>
                            </a:cubicBezTo>
                            <a:lnTo>
                              <a:pt x="1984" y="15469"/>
                            </a:lnTo>
                            <a:lnTo>
                              <a:pt x="10" y="10379"/>
                            </a:lnTo>
                            <a:cubicBezTo>
                              <a:pt x="-84" y="9375"/>
                              <a:pt x="478" y="8398"/>
                              <a:pt x="1518" y="7760"/>
                            </a:cubicBezTo>
                            <a:cubicBezTo>
                              <a:pt x="3296" y="6669"/>
                              <a:pt x="5899" y="6789"/>
                              <a:pt x="7484" y="8036"/>
                            </a:cubicBezTo>
                            <a:cubicBezTo>
                              <a:pt x="7545" y="9180"/>
                              <a:pt x="9290" y="9808"/>
                              <a:pt x="10523" y="9130"/>
                            </a:cubicBezTo>
                            <a:cubicBezTo>
                              <a:pt x="11635" y="8518"/>
                              <a:pt x="11430" y="7310"/>
                              <a:pt x="10799" y="6305"/>
                            </a:cubicBezTo>
                            <a:cubicBezTo>
                              <a:pt x="9787" y="4695"/>
                              <a:pt x="8151" y="3351"/>
                              <a:pt x="6104" y="2446"/>
                            </a:cubicBezTo>
                            <a:cubicBezTo>
                              <a:pt x="6962" y="1800"/>
                              <a:pt x="7958" y="1265"/>
                              <a:pt x="9050" y="862"/>
                            </a:cubicBezTo>
                            <a:cubicBezTo>
                              <a:pt x="11222" y="61"/>
                              <a:pt x="13682" y="-191"/>
                              <a:pt x="16062" y="145"/>
                            </a:cubicBez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5" name="Google Shape;1195;p46"/>
                      <p:cNvSpPr/>
                      <p:nvPr/>
                    </p:nvSpPr>
                    <p:spPr>
                      <a:xfrm>
                        <a:off x="1556793" y="1766037"/>
                        <a:ext cx="6358012" cy="5969881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6982" y="827"/>
                            </a:moveTo>
                            <a:lnTo>
                              <a:pt x="7131" y="835"/>
                            </a:lnTo>
                            <a:lnTo>
                              <a:pt x="7235" y="824"/>
                            </a:lnTo>
                            <a:lnTo>
                              <a:pt x="7298" y="913"/>
                            </a:lnTo>
                            <a:lnTo>
                              <a:pt x="7325" y="1000"/>
                            </a:lnTo>
                            <a:lnTo>
                              <a:pt x="7441" y="1022"/>
                            </a:lnTo>
                            <a:lnTo>
                              <a:pt x="7487" y="1088"/>
                            </a:lnTo>
                            <a:lnTo>
                              <a:pt x="7527" y="1212"/>
                            </a:lnTo>
                            <a:lnTo>
                              <a:pt x="7603" y="1298"/>
                            </a:lnTo>
                            <a:lnTo>
                              <a:pt x="7603" y="1387"/>
                            </a:lnTo>
                            <a:lnTo>
                              <a:pt x="7656" y="1456"/>
                            </a:lnTo>
                            <a:lnTo>
                              <a:pt x="7774" y="1483"/>
                            </a:lnTo>
                            <a:lnTo>
                              <a:pt x="7846" y="1517"/>
                            </a:lnTo>
                            <a:lnTo>
                              <a:pt x="7900" y="1570"/>
                            </a:lnTo>
                            <a:cubicBezTo>
                              <a:pt x="7875" y="1614"/>
                              <a:pt x="7901" y="1671"/>
                              <a:pt x="7949" y="1678"/>
                            </a:cubicBezTo>
                            <a:cubicBezTo>
                              <a:pt x="8022" y="1689"/>
                              <a:pt x="8065" y="1593"/>
                              <a:pt x="8011" y="1539"/>
                            </a:cubicBezTo>
                            <a:lnTo>
                              <a:pt x="8004" y="1414"/>
                            </a:lnTo>
                            <a:lnTo>
                              <a:pt x="8064" y="1310"/>
                            </a:lnTo>
                            <a:lnTo>
                              <a:pt x="8148" y="1280"/>
                            </a:lnTo>
                            <a:lnTo>
                              <a:pt x="8245" y="1273"/>
                            </a:lnTo>
                            <a:lnTo>
                              <a:pt x="8314" y="1372"/>
                            </a:lnTo>
                            <a:lnTo>
                              <a:pt x="8307" y="1465"/>
                            </a:lnTo>
                            <a:lnTo>
                              <a:pt x="8250" y="1544"/>
                            </a:lnTo>
                            <a:lnTo>
                              <a:pt x="8238" y="1638"/>
                            </a:lnTo>
                            <a:lnTo>
                              <a:pt x="8280" y="1741"/>
                            </a:lnTo>
                            <a:lnTo>
                              <a:pt x="8252" y="1852"/>
                            </a:lnTo>
                            <a:lnTo>
                              <a:pt x="8315" y="2016"/>
                            </a:lnTo>
                            <a:lnTo>
                              <a:pt x="8370" y="2072"/>
                            </a:lnTo>
                            <a:lnTo>
                              <a:pt x="8444" y="2116"/>
                            </a:lnTo>
                            <a:lnTo>
                              <a:pt x="8525" y="2102"/>
                            </a:lnTo>
                            <a:lnTo>
                              <a:pt x="8606" y="2124"/>
                            </a:lnTo>
                            <a:lnTo>
                              <a:pt x="8558" y="2220"/>
                            </a:lnTo>
                            <a:lnTo>
                              <a:pt x="8485" y="2205"/>
                            </a:lnTo>
                            <a:lnTo>
                              <a:pt x="8462" y="2284"/>
                            </a:lnTo>
                            <a:lnTo>
                              <a:pt x="8441" y="2449"/>
                            </a:lnTo>
                            <a:lnTo>
                              <a:pt x="8379" y="2618"/>
                            </a:lnTo>
                            <a:lnTo>
                              <a:pt x="8312" y="2588"/>
                            </a:lnTo>
                            <a:lnTo>
                              <a:pt x="8203" y="2531"/>
                            </a:lnTo>
                            <a:lnTo>
                              <a:pt x="8124" y="2598"/>
                            </a:lnTo>
                            <a:lnTo>
                              <a:pt x="8205" y="2699"/>
                            </a:lnTo>
                            <a:cubicBezTo>
                              <a:pt x="8263" y="2733"/>
                              <a:pt x="8323" y="2760"/>
                              <a:pt x="8386" y="2780"/>
                            </a:cubicBezTo>
                            <a:cubicBezTo>
                              <a:pt x="8432" y="2794"/>
                              <a:pt x="8479" y="2805"/>
                              <a:pt x="8525" y="2795"/>
                            </a:cubicBezTo>
                            <a:cubicBezTo>
                              <a:pt x="8571" y="2785"/>
                              <a:pt x="8611" y="2757"/>
                              <a:pt x="8637" y="2716"/>
                            </a:cubicBezTo>
                            <a:lnTo>
                              <a:pt x="8664" y="2637"/>
                            </a:lnTo>
                            <a:lnTo>
                              <a:pt x="8584" y="2645"/>
                            </a:lnTo>
                            <a:cubicBezTo>
                              <a:pt x="8554" y="2675"/>
                              <a:pt x="8510" y="2681"/>
                              <a:pt x="8473" y="2662"/>
                            </a:cubicBezTo>
                            <a:cubicBezTo>
                              <a:pt x="8359" y="2599"/>
                              <a:pt x="8398" y="2415"/>
                              <a:pt x="8527" y="2412"/>
                            </a:cubicBezTo>
                            <a:lnTo>
                              <a:pt x="8630" y="2449"/>
                            </a:lnTo>
                            <a:lnTo>
                              <a:pt x="8693" y="2335"/>
                            </a:lnTo>
                            <a:lnTo>
                              <a:pt x="8728" y="2264"/>
                            </a:lnTo>
                            <a:lnTo>
                              <a:pt x="8813" y="2264"/>
                            </a:lnTo>
                            <a:lnTo>
                              <a:pt x="8883" y="2328"/>
                            </a:lnTo>
                            <a:lnTo>
                              <a:pt x="8913" y="2180"/>
                            </a:lnTo>
                            <a:lnTo>
                              <a:pt x="8888" y="2034"/>
                            </a:lnTo>
                            <a:lnTo>
                              <a:pt x="8901" y="1920"/>
                            </a:lnTo>
                            <a:lnTo>
                              <a:pt x="8955" y="1834"/>
                            </a:lnTo>
                            <a:cubicBezTo>
                              <a:pt x="8964" y="1773"/>
                              <a:pt x="8971" y="1712"/>
                              <a:pt x="8975" y="1651"/>
                            </a:cubicBezTo>
                            <a:cubicBezTo>
                              <a:pt x="8979" y="1601"/>
                              <a:pt x="8982" y="1552"/>
                              <a:pt x="8982" y="1502"/>
                            </a:cubicBezTo>
                            <a:lnTo>
                              <a:pt x="8975" y="1347"/>
                            </a:lnTo>
                            <a:cubicBezTo>
                              <a:pt x="8984" y="1319"/>
                              <a:pt x="9001" y="1296"/>
                              <a:pt x="9024" y="1280"/>
                            </a:cubicBezTo>
                            <a:cubicBezTo>
                              <a:pt x="9068" y="1251"/>
                              <a:pt x="9123" y="1256"/>
                              <a:pt x="9175" y="1258"/>
                            </a:cubicBezTo>
                            <a:cubicBezTo>
                              <a:pt x="9214" y="1260"/>
                              <a:pt x="9254" y="1260"/>
                              <a:pt x="9293" y="1258"/>
                            </a:cubicBezTo>
                            <a:lnTo>
                              <a:pt x="9383" y="1324"/>
                            </a:lnTo>
                            <a:lnTo>
                              <a:pt x="9342" y="1409"/>
                            </a:lnTo>
                            <a:lnTo>
                              <a:pt x="9274" y="1569"/>
                            </a:lnTo>
                            <a:lnTo>
                              <a:pt x="9178" y="1638"/>
                            </a:lnTo>
                            <a:lnTo>
                              <a:pt x="9194" y="1866"/>
                            </a:lnTo>
                            <a:lnTo>
                              <a:pt x="9194" y="1997"/>
                            </a:lnTo>
                            <a:lnTo>
                              <a:pt x="9264" y="2101"/>
                            </a:lnTo>
                            <a:cubicBezTo>
                              <a:pt x="9307" y="2131"/>
                              <a:pt x="9342" y="2173"/>
                              <a:pt x="9366" y="2222"/>
                            </a:cubicBezTo>
                            <a:cubicBezTo>
                              <a:pt x="9382" y="2255"/>
                              <a:pt x="9393" y="2291"/>
                              <a:pt x="9399" y="2328"/>
                            </a:cubicBezTo>
                            <a:lnTo>
                              <a:pt x="9482" y="2336"/>
                            </a:lnTo>
                            <a:lnTo>
                              <a:pt x="9556" y="2400"/>
                            </a:lnTo>
                            <a:cubicBezTo>
                              <a:pt x="9583" y="2419"/>
                              <a:pt x="9608" y="2443"/>
                              <a:pt x="9630" y="2469"/>
                            </a:cubicBezTo>
                            <a:cubicBezTo>
                              <a:pt x="9660" y="2506"/>
                              <a:pt x="9685" y="2549"/>
                              <a:pt x="9702" y="2595"/>
                            </a:cubicBezTo>
                            <a:cubicBezTo>
                              <a:pt x="9712" y="2619"/>
                              <a:pt x="9722" y="2644"/>
                              <a:pt x="9732" y="2668"/>
                            </a:cubicBezTo>
                            <a:cubicBezTo>
                              <a:pt x="9742" y="2692"/>
                              <a:pt x="9752" y="2716"/>
                              <a:pt x="9762" y="2740"/>
                            </a:cubicBezTo>
                            <a:lnTo>
                              <a:pt x="9811" y="2856"/>
                            </a:lnTo>
                            <a:lnTo>
                              <a:pt x="9887" y="2814"/>
                            </a:lnTo>
                            <a:lnTo>
                              <a:pt x="9859" y="2582"/>
                            </a:lnTo>
                            <a:lnTo>
                              <a:pt x="9928" y="2479"/>
                            </a:lnTo>
                            <a:lnTo>
                              <a:pt x="9921" y="2310"/>
                            </a:lnTo>
                            <a:lnTo>
                              <a:pt x="9875" y="2239"/>
                            </a:lnTo>
                            <a:lnTo>
                              <a:pt x="9712" y="2214"/>
                            </a:lnTo>
                            <a:lnTo>
                              <a:pt x="9622" y="2125"/>
                            </a:lnTo>
                            <a:lnTo>
                              <a:pt x="9548" y="1994"/>
                            </a:lnTo>
                            <a:lnTo>
                              <a:pt x="9500" y="1935"/>
                            </a:lnTo>
                            <a:lnTo>
                              <a:pt x="9451" y="1765"/>
                            </a:lnTo>
                            <a:lnTo>
                              <a:pt x="9437" y="1636"/>
                            </a:lnTo>
                            <a:lnTo>
                              <a:pt x="9444" y="1522"/>
                            </a:lnTo>
                            <a:lnTo>
                              <a:pt x="9505" y="1384"/>
                            </a:lnTo>
                            <a:lnTo>
                              <a:pt x="9539" y="1305"/>
                            </a:lnTo>
                            <a:lnTo>
                              <a:pt x="9644" y="1275"/>
                            </a:lnTo>
                            <a:lnTo>
                              <a:pt x="9776" y="1268"/>
                            </a:lnTo>
                            <a:lnTo>
                              <a:pt x="9843" y="1297"/>
                            </a:lnTo>
                            <a:lnTo>
                              <a:pt x="9987" y="1259"/>
                            </a:lnTo>
                            <a:lnTo>
                              <a:pt x="10085" y="1215"/>
                            </a:lnTo>
                            <a:lnTo>
                              <a:pt x="10208" y="1215"/>
                            </a:lnTo>
                            <a:lnTo>
                              <a:pt x="10317" y="1280"/>
                            </a:lnTo>
                            <a:lnTo>
                              <a:pt x="10446" y="1371"/>
                            </a:lnTo>
                            <a:lnTo>
                              <a:pt x="10527" y="1403"/>
                            </a:lnTo>
                            <a:lnTo>
                              <a:pt x="10673" y="1499"/>
                            </a:lnTo>
                            <a:lnTo>
                              <a:pt x="10750" y="1507"/>
                            </a:lnTo>
                            <a:lnTo>
                              <a:pt x="10903" y="1507"/>
                            </a:lnTo>
                            <a:lnTo>
                              <a:pt x="10965" y="1558"/>
                            </a:lnTo>
                            <a:lnTo>
                              <a:pt x="11043" y="1622"/>
                            </a:lnTo>
                            <a:lnTo>
                              <a:pt x="11141" y="1642"/>
                            </a:lnTo>
                            <a:cubicBezTo>
                              <a:pt x="11167" y="1646"/>
                              <a:pt x="11193" y="1654"/>
                              <a:pt x="11218" y="1664"/>
                            </a:cubicBezTo>
                            <a:cubicBezTo>
                              <a:pt x="11254" y="1680"/>
                              <a:pt x="11287" y="1703"/>
                              <a:pt x="11315" y="1731"/>
                            </a:cubicBezTo>
                            <a:lnTo>
                              <a:pt x="11396" y="1808"/>
                            </a:lnTo>
                            <a:lnTo>
                              <a:pt x="11452" y="1948"/>
                            </a:lnTo>
                            <a:lnTo>
                              <a:pt x="11505" y="2034"/>
                            </a:lnTo>
                            <a:lnTo>
                              <a:pt x="11670" y="2064"/>
                            </a:lnTo>
                            <a:lnTo>
                              <a:pt x="11784" y="2091"/>
                            </a:lnTo>
                            <a:lnTo>
                              <a:pt x="12021" y="2143"/>
                            </a:lnTo>
                            <a:lnTo>
                              <a:pt x="12188" y="2173"/>
                            </a:lnTo>
                            <a:cubicBezTo>
                              <a:pt x="12226" y="2161"/>
                              <a:pt x="12267" y="2168"/>
                              <a:pt x="12299" y="2193"/>
                            </a:cubicBezTo>
                            <a:cubicBezTo>
                              <a:pt x="12345" y="2228"/>
                              <a:pt x="12365" y="2291"/>
                              <a:pt x="12348" y="2348"/>
                            </a:cubicBezTo>
                            <a:lnTo>
                              <a:pt x="12320" y="2499"/>
                            </a:lnTo>
                            <a:lnTo>
                              <a:pt x="12307" y="2647"/>
                            </a:lnTo>
                            <a:lnTo>
                              <a:pt x="12353" y="2763"/>
                            </a:lnTo>
                            <a:lnTo>
                              <a:pt x="12265" y="2812"/>
                            </a:lnTo>
                            <a:cubicBezTo>
                              <a:pt x="12226" y="2799"/>
                              <a:pt x="12189" y="2782"/>
                              <a:pt x="12154" y="2760"/>
                            </a:cubicBezTo>
                            <a:cubicBezTo>
                              <a:pt x="12092" y="2723"/>
                              <a:pt x="12039" y="2672"/>
                              <a:pt x="11996" y="2612"/>
                            </a:cubicBezTo>
                            <a:lnTo>
                              <a:pt x="11906" y="2598"/>
                            </a:lnTo>
                            <a:lnTo>
                              <a:pt x="11869" y="2672"/>
                            </a:lnTo>
                            <a:lnTo>
                              <a:pt x="11943" y="2778"/>
                            </a:lnTo>
                            <a:lnTo>
                              <a:pt x="12073" y="2842"/>
                            </a:lnTo>
                            <a:lnTo>
                              <a:pt x="12196" y="2870"/>
                            </a:lnTo>
                            <a:cubicBezTo>
                              <a:pt x="12252" y="2881"/>
                              <a:pt x="12306" y="2906"/>
                              <a:pt x="12352" y="2941"/>
                            </a:cubicBezTo>
                            <a:cubicBezTo>
                              <a:pt x="12395" y="2975"/>
                              <a:pt x="12431" y="3017"/>
                              <a:pt x="12459" y="3065"/>
                            </a:cubicBezTo>
                            <a:lnTo>
                              <a:pt x="12466" y="3161"/>
                            </a:lnTo>
                            <a:cubicBezTo>
                              <a:pt x="12485" y="3191"/>
                              <a:pt x="12502" y="3222"/>
                              <a:pt x="12517" y="3255"/>
                            </a:cubicBezTo>
                            <a:cubicBezTo>
                              <a:pt x="12534" y="3294"/>
                              <a:pt x="12548" y="3335"/>
                              <a:pt x="12558" y="3378"/>
                            </a:cubicBezTo>
                            <a:lnTo>
                              <a:pt x="12459" y="3479"/>
                            </a:lnTo>
                            <a:lnTo>
                              <a:pt x="12328" y="3383"/>
                            </a:lnTo>
                            <a:lnTo>
                              <a:pt x="12360" y="3497"/>
                            </a:lnTo>
                            <a:lnTo>
                              <a:pt x="12388" y="3606"/>
                            </a:lnTo>
                            <a:lnTo>
                              <a:pt x="12168" y="3614"/>
                            </a:lnTo>
                            <a:lnTo>
                              <a:pt x="11947" y="3586"/>
                            </a:lnTo>
                            <a:lnTo>
                              <a:pt x="11769" y="3586"/>
                            </a:lnTo>
                            <a:lnTo>
                              <a:pt x="11618" y="3490"/>
                            </a:lnTo>
                            <a:cubicBezTo>
                              <a:pt x="11588" y="3446"/>
                              <a:pt x="11548" y="3411"/>
                              <a:pt x="11502" y="3389"/>
                            </a:cubicBezTo>
                            <a:cubicBezTo>
                              <a:pt x="11446" y="3361"/>
                              <a:pt x="11382" y="3353"/>
                              <a:pt x="11321" y="3367"/>
                            </a:cubicBezTo>
                            <a:lnTo>
                              <a:pt x="11148" y="3411"/>
                            </a:lnTo>
                            <a:lnTo>
                              <a:pt x="11080" y="3520"/>
                            </a:lnTo>
                            <a:lnTo>
                              <a:pt x="11173" y="3562"/>
                            </a:lnTo>
                            <a:lnTo>
                              <a:pt x="11173" y="3658"/>
                            </a:lnTo>
                            <a:lnTo>
                              <a:pt x="11041" y="3688"/>
                            </a:lnTo>
                            <a:cubicBezTo>
                              <a:pt x="11002" y="3696"/>
                              <a:pt x="10964" y="3668"/>
                              <a:pt x="10957" y="3626"/>
                            </a:cubicBezTo>
                            <a:cubicBezTo>
                              <a:pt x="10950" y="3580"/>
                              <a:pt x="10984" y="3542"/>
                              <a:pt x="10992" y="3497"/>
                            </a:cubicBezTo>
                            <a:cubicBezTo>
                              <a:pt x="11001" y="3449"/>
                              <a:pt x="10979" y="3400"/>
                              <a:pt x="10939" y="3377"/>
                            </a:cubicBezTo>
                            <a:lnTo>
                              <a:pt x="10871" y="3214"/>
                            </a:lnTo>
                            <a:lnTo>
                              <a:pt x="10927" y="3087"/>
                            </a:lnTo>
                            <a:lnTo>
                              <a:pt x="11099" y="3058"/>
                            </a:lnTo>
                            <a:cubicBezTo>
                              <a:pt x="11143" y="3095"/>
                              <a:pt x="11209" y="3081"/>
                              <a:pt x="11236" y="3028"/>
                            </a:cubicBezTo>
                            <a:cubicBezTo>
                              <a:pt x="11261" y="2979"/>
                              <a:pt x="11242" y="2918"/>
                              <a:pt x="11194" y="2895"/>
                            </a:cubicBezTo>
                            <a:lnTo>
                              <a:pt x="11162" y="2836"/>
                            </a:lnTo>
                            <a:lnTo>
                              <a:pt x="11197" y="2733"/>
                            </a:lnTo>
                            <a:lnTo>
                              <a:pt x="11222" y="2589"/>
                            </a:lnTo>
                            <a:lnTo>
                              <a:pt x="11197" y="2443"/>
                            </a:lnTo>
                            <a:lnTo>
                              <a:pt x="11053" y="2409"/>
                            </a:lnTo>
                            <a:lnTo>
                              <a:pt x="10999" y="2596"/>
                            </a:lnTo>
                            <a:lnTo>
                              <a:pt x="10942" y="2690"/>
                            </a:lnTo>
                            <a:lnTo>
                              <a:pt x="10865" y="2727"/>
                            </a:lnTo>
                            <a:lnTo>
                              <a:pt x="10817" y="2660"/>
                            </a:lnTo>
                            <a:lnTo>
                              <a:pt x="10754" y="2500"/>
                            </a:lnTo>
                            <a:lnTo>
                              <a:pt x="10781" y="2399"/>
                            </a:lnTo>
                            <a:lnTo>
                              <a:pt x="10830" y="2332"/>
                            </a:lnTo>
                            <a:lnTo>
                              <a:pt x="10781" y="2275"/>
                            </a:lnTo>
                            <a:lnTo>
                              <a:pt x="10684" y="2238"/>
                            </a:lnTo>
                            <a:lnTo>
                              <a:pt x="10600" y="2181"/>
                            </a:lnTo>
                            <a:lnTo>
                              <a:pt x="10517" y="2122"/>
                            </a:lnTo>
                            <a:lnTo>
                              <a:pt x="10552" y="2262"/>
                            </a:lnTo>
                            <a:lnTo>
                              <a:pt x="10607" y="2328"/>
                            </a:lnTo>
                            <a:lnTo>
                              <a:pt x="10633" y="2419"/>
                            </a:lnTo>
                            <a:lnTo>
                              <a:pt x="10639" y="2505"/>
                            </a:lnTo>
                            <a:lnTo>
                              <a:pt x="10498" y="2436"/>
                            </a:lnTo>
                            <a:lnTo>
                              <a:pt x="10463" y="2355"/>
                            </a:lnTo>
                            <a:lnTo>
                              <a:pt x="10421" y="2254"/>
                            </a:lnTo>
                            <a:lnTo>
                              <a:pt x="10345" y="2231"/>
                            </a:lnTo>
                            <a:lnTo>
                              <a:pt x="10299" y="2312"/>
                            </a:lnTo>
                            <a:lnTo>
                              <a:pt x="10338" y="2436"/>
                            </a:lnTo>
                            <a:lnTo>
                              <a:pt x="10382" y="2609"/>
                            </a:lnTo>
                            <a:lnTo>
                              <a:pt x="10389" y="2728"/>
                            </a:lnTo>
                            <a:lnTo>
                              <a:pt x="10389" y="2839"/>
                            </a:lnTo>
                            <a:lnTo>
                              <a:pt x="10361" y="2940"/>
                            </a:lnTo>
                            <a:lnTo>
                              <a:pt x="10333" y="3026"/>
                            </a:lnTo>
                            <a:lnTo>
                              <a:pt x="10284" y="3159"/>
                            </a:lnTo>
                            <a:lnTo>
                              <a:pt x="10277" y="3241"/>
                            </a:lnTo>
                            <a:lnTo>
                              <a:pt x="10356" y="3317"/>
                            </a:lnTo>
                            <a:lnTo>
                              <a:pt x="10495" y="3376"/>
                            </a:lnTo>
                            <a:lnTo>
                              <a:pt x="10586" y="3406"/>
                            </a:lnTo>
                            <a:lnTo>
                              <a:pt x="10704" y="3512"/>
                            </a:lnTo>
                            <a:lnTo>
                              <a:pt x="10778" y="3620"/>
                            </a:lnTo>
                            <a:lnTo>
                              <a:pt x="10737" y="3709"/>
                            </a:lnTo>
                            <a:lnTo>
                              <a:pt x="10654" y="3714"/>
                            </a:lnTo>
                            <a:lnTo>
                              <a:pt x="10517" y="3662"/>
                            </a:lnTo>
                            <a:lnTo>
                              <a:pt x="10380" y="3677"/>
                            </a:lnTo>
                            <a:cubicBezTo>
                              <a:pt x="10381" y="3717"/>
                              <a:pt x="10367" y="3755"/>
                              <a:pt x="10343" y="3785"/>
                            </a:cubicBezTo>
                            <a:cubicBezTo>
                              <a:pt x="10311" y="3826"/>
                              <a:pt x="10262" y="3848"/>
                              <a:pt x="10211" y="3845"/>
                            </a:cubicBezTo>
                            <a:lnTo>
                              <a:pt x="10102" y="3793"/>
                            </a:lnTo>
                            <a:lnTo>
                              <a:pt x="9970" y="3800"/>
                            </a:lnTo>
                            <a:cubicBezTo>
                              <a:pt x="9960" y="3762"/>
                              <a:pt x="9953" y="3723"/>
                              <a:pt x="9952" y="3684"/>
                            </a:cubicBezTo>
                            <a:cubicBezTo>
                              <a:pt x="9947" y="3578"/>
                              <a:pt x="9975" y="3473"/>
                              <a:pt x="10031" y="3385"/>
                            </a:cubicBezTo>
                            <a:cubicBezTo>
                              <a:pt x="10030" y="3354"/>
                              <a:pt x="10014" y="3327"/>
                              <a:pt x="9989" y="3313"/>
                            </a:cubicBezTo>
                            <a:cubicBezTo>
                              <a:pt x="9848" y="3235"/>
                              <a:pt x="9741" y="3476"/>
                              <a:pt x="9887" y="3542"/>
                            </a:cubicBezTo>
                            <a:lnTo>
                              <a:pt x="9827" y="3688"/>
                            </a:lnTo>
                            <a:lnTo>
                              <a:pt x="9732" y="3812"/>
                            </a:lnTo>
                            <a:lnTo>
                              <a:pt x="9628" y="3864"/>
                            </a:lnTo>
                            <a:cubicBezTo>
                              <a:pt x="9618" y="3904"/>
                              <a:pt x="9599" y="3942"/>
                              <a:pt x="9575" y="3975"/>
                            </a:cubicBezTo>
                            <a:cubicBezTo>
                              <a:pt x="9539" y="4021"/>
                              <a:pt x="9492" y="4056"/>
                              <a:pt x="9438" y="4074"/>
                            </a:cubicBezTo>
                            <a:cubicBezTo>
                              <a:pt x="9430" y="4101"/>
                              <a:pt x="9420" y="4127"/>
                              <a:pt x="9407" y="4152"/>
                            </a:cubicBezTo>
                            <a:cubicBezTo>
                              <a:pt x="9381" y="4206"/>
                              <a:pt x="9343" y="4252"/>
                              <a:pt x="9298" y="4288"/>
                            </a:cubicBezTo>
                            <a:lnTo>
                              <a:pt x="9263" y="4415"/>
                            </a:lnTo>
                            <a:lnTo>
                              <a:pt x="9187" y="4486"/>
                            </a:lnTo>
                            <a:cubicBezTo>
                              <a:pt x="9179" y="4525"/>
                              <a:pt x="9172" y="4564"/>
                              <a:pt x="9166" y="4602"/>
                            </a:cubicBezTo>
                            <a:cubicBezTo>
                              <a:pt x="9156" y="4659"/>
                              <a:pt x="9148" y="4716"/>
                              <a:pt x="9140" y="4773"/>
                            </a:cubicBezTo>
                            <a:cubicBezTo>
                              <a:pt x="9148" y="4808"/>
                              <a:pt x="9158" y="4842"/>
                              <a:pt x="9168" y="4876"/>
                            </a:cubicBezTo>
                            <a:cubicBezTo>
                              <a:pt x="9180" y="4914"/>
                              <a:pt x="9193" y="4951"/>
                              <a:pt x="9207" y="4988"/>
                            </a:cubicBezTo>
                            <a:cubicBezTo>
                              <a:pt x="9233" y="5010"/>
                              <a:pt x="9256" y="5035"/>
                              <a:pt x="9277" y="5061"/>
                            </a:cubicBezTo>
                            <a:cubicBezTo>
                              <a:pt x="9326" y="5123"/>
                              <a:pt x="9362" y="5194"/>
                              <a:pt x="9384" y="5272"/>
                            </a:cubicBezTo>
                            <a:lnTo>
                              <a:pt x="9452" y="5434"/>
                            </a:lnTo>
                            <a:lnTo>
                              <a:pt x="9547" y="5508"/>
                            </a:lnTo>
                            <a:cubicBezTo>
                              <a:pt x="9551" y="5474"/>
                              <a:pt x="9565" y="5443"/>
                              <a:pt x="9589" y="5419"/>
                            </a:cubicBezTo>
                            <a:cubicBezTo>
                              <a:pt x="9650" y="5357"/>
                              <a:pt x="9747" y="5360"/>
                              <a:pt x="9804" y="5427"/>
                            </a:cubicBezTo>
                            <a:lnTo>
                              <a:pt x="9972" y="5464"/>
                            </a:lnTo>
                            <a:lnTo>
                              <a:pt x="10020" y="5560"/>
                            </a:lnTo>
                            <a:lnTo>
                              <a:pt x="10113" y="5567"/>
                            </a:lnTo>
                            <a:lnTo>
                              <a:pt x="10248" y="5653"/>
                            </a:lnTo>
                            <a:lnTo>
                              <a:pt x="10422" y="5737"/>
                            </a:lnTo>
                            <a:lnTo>
                              <a:pt x="10522" y="5745"/>
                            </a:lnTo>
                            <a:lnTo>
                              <a:pt x="10694" y="5750"/>
                            </a:lnTo>
                            <a:cubicBezTo>
                              <a:pt x="10727" y="5745"/>
                              <a:pt x="10760" y="5748"/>
                              <a:pt x="10792" y="5757"/>
                            </a:cubicBezTo>
                            <a:cubicBezTo>
                              <a:pt x="10842" y="5772"/>
                              <a:pt x="10887" y="5803"/>
                              <a:pt x="10924" y="5841"/>
                            </a:cubicBezTo>
                            <a:cubicBezTo>
                              <a:pt x="10976" y="5894"/>
                              <a:pt x="11014" y="5959"/>
                              <a:pt x="11036" y="6032"/>
                            </a:cubicBezTo>
                            <a:cubicBezTo>
                              <a:pt x="11037" y="6070"/>
                              <a:pt x="11050" y="6106"/>
                              <a:pt x="11073" y="6136"/>
                            </a:cubicBezTo>
                            <a:cubicBezTo>
                              <a:pt x="11105" y="6176"/>
                              <a:pt x="11151" y="6197"/>
                              <a:pt x="11198" y="6215"/>
                            </a:cubicBezTo>
                            <a:cubicBezTo>
                              <a:pt x="11235" y="6228"/>
                              <a:pt x="11272" y="6240"/>
                              <a:pt x="11309" y="6249"/>
                            </a:cubicBezTo>
                            <a:lnTo>
                              <a:pt x="11323" y="6403"/>
                            </a:lnTo>
                            <a:lnTo>
                              <a:pt x="11329" y="6534"/>
                            </a:lnTo>
                            <a:lnTo>
                              <a:pt x="11403" y="6648"/>
                            </a:lnTo>
                            <a:lnTo>
                              <a:pt x="11547" y="6749"/>
                            </a:lnTo>
                            <a:cubicBezTo>
                              <a:pt x="11589" y="6765"/>
                              <a:pt x="11635" y="6760"/>
                              <a:pt x="11672" y="6735"/>
                            </a:cubicBezTo>
                            <a:cubicBezTo>
                              <a:pt x="11760" y="6675"/>
                              <a:pt x="11771" y="6543"/>
                              <a:pt x="11695" y="6467"/>
                            </a:cubicBezTo>
                            <a:cubicBezTo>
                              <a:pt x="11673" y="6413"/>
                              <a:pt x="11648" y="6361"/>
                              <a:pt x="11621" y="6309"/>
                            </a:cubicBezTo>
                            <a:cubicBezTo>
                              <a:pt x="11573" y="6217"/>
                              <a:pt x="11519" y="6128"/>
                              <a:pt x="11458" y="6044"/>
                            </a:cubicBezTo>
                            <a:lnTo>
                              <a:pt x="11458" y="5953"/>
                            </a:lnTo>
                            <a:lnTo>
                              <a:pt x="11505" y="5842"/>
                            </a:lnTo>
                            <a:lnTo>
                              <a:pt x="11491" y="5746"/>
                            </a:lnTo>
                            <a:lnTo>
                              <a:pt x="11394" y="5687"/>
                            </a:lnTo>
                            <a:lnTo>
                              <a:pt x="11255" y="5608"/>
                            </a:lnTo>
                            <a:lnTo>
                              <a:pt x="11234" y="5437"/>
                            </a:lnTo>
                            <a:lnTo>
                              <a:pt x="11292" y="5363"/>
                            </a:lnTo>
                            <a:lnTo>
                              <a:pt x="11359" y="5363"/>
                            </a:lnTo>
                            <a:lnTo>
                              <a:pt x="11442" y="5413"/>
                            </a:lnTo>
                            <a:lnTo>
                              <a:pt x="11484" y="5501"/>
                            </a:lnTo>
                            <a:lnTo>
                              <a:pt x="11496" y="5603"/>
                            </a:lnTo>
                            <a:lnTo>
                              <a:pt x="11546" y="5684"/>
                            </a:lnTo>
                            <a:lnTo>
                              <a:pt x="11602" y="5755"/>
                            </a:lnTo>
                            <a:cubicBezTo>
                              <a:pt x="11632" y="5747"/>
                              <a:pt x="11659" y="5729"/>
                              <a:pt x="11678" y="5703"/>
                            </a:cubicBezTo>
                            <a:cubicBezTo>
                              <a:pt x="11720" y="5647"/>
                              <a:pt x="11720" y="5567"/>
                              <a:pt x="11678" y="5510"/>
                            </a:cubicBezTo>
                            <a:lnTo>
                              <a:pt x="11687" y="5305"/>
                            </a:lnTo>
                            <a:lnTo>
                              <a:pt x="11631" y="5137"/>
                            </a:lnTo>
                            <a:lnTo>
                              <a:pt x="11504" y="5001"/>
                            </a:lnTo>
                            <a:lnTo>
                              <a:pt x="11355" y="4959"/>
                            </a:lnTo>
                            <a:lnTo>
                              <a:pt x="11334" y="4831"/>
                            </a:lnTo>
                            <a:lnTo>
                              <a:pt x="11341" y="4729"/>
                            </a:lnTo>
                            <a:lnTo>
                              <a:pt x="11348" y="4507"/>
                            </a:lnTo>
                            <a:lnTo>
                              <a:pt x="11294" y="4448"/>
                            </a:lnTo>
                            <a:lnTo>
                              <a:pt x="11212" y="4396"/>
                            </a:lnTo>
                            <a:lnTo>
                              <a:pt x="11184" y="4307"/>
                            </a:lnTo>
                            <a:lnTo>
                              <a:pt x="11212" y="4203"/>
                            </a:lnTo>
                            <a:lnTo>
                              <a:pt x="11142" y="4028"/>
                            </a:lnTo>
                            <a:lnTo>
                              <a:pt x="11149" y="3859"/>
                            </a:lnTo>
                            <a:lnTo>
                              <a:pt x="11226" y="3845"/>
                            </a:lnTo>
                            <a:lnTo>
                              <a:pt x="11432" y="3859"/>
                            </a:lnTo>
                            <a:lnTo>
                              <a:pt x="11485" y="3771"/>
                            </a:lnTo>
                            <a:lnTo>
                              <a:pt x="11550" y="3741"/>
                            </a:lnTo>
                            <a:lnTo>
                              <a:pt x="11760" y="3790"/>
                            </a:lnTo>
                            <a:lnTo>
                              <a:pt x="11845" y="3861"/>
                            </a:lnTo>
                            <a:lnTo>
                              <a:pt x="11924" y="3913"/>
                            </a:lnTo>
                            <a:lnTo>
                              <a:pt x="12056" y="3943"/>
                            </a:lnTo>
                            <a:lnTo>
                              <a:pt x="12235" y="3948"/>
                            </a:lnTo>
                            <a:lnTo>
                              <a:pt x="12277" y="4074"/>
                            </a:lnTo>
                            <a:lnTo>
                              <a:pt x="12320" y="4299"/>
                            </a:lnTo>
                            <a:lnTo>
                              <a:pt x="12439" y="4425"/>
                            </a:lnTo>
                            <a:lnTo>
                              <a:pt x="12576" y="4455"/>
                            </a:lnTo>
                            <a:lnTo>
                              <a:pt x="12685" y="4418"/>
                            </a:lnTo>
                            <a:cubicBezTo>
                              <a:pt x="12703" y="4385"/>
                              <a:pt x="12717" y="4350"/>
                              <a:pt x="12727" y="4314"/>
                            </a:cubicBezTo>
                            <a:cubicBezTo>
                              <a:pt x="12750" y="4222"/>
                              <a:pt x="12742" y="4125"/>
                              <a:pt x="12706" y="4039"/>
                            </a:cubicBezTo>
                            <a:lnTo>
                              <a:pt x="12706" y="3894"/>
                            </a:lnTo>
                            <a:lnTo>
                              <a:pt x="12724" y="3822"/>
                            </a:lnTo>
                            <a:lnTo>
                              <a:pt x="12840" y="3889"/>
                            </a:lnTo>
                            <a:lnTo>
                              <a:pt x="12901" y="3933"/>
                            </a:lnTo>
                            <a:cubicBezTo>
                              <a:pt x="12943" y="3970"/>
                              <a:pt x="12987" y="4005"/>
                              <a:pt x="13033" y="4037"/>
                            </a:cubicBezTo>
                            <a:cubicBezTo>
                              <a:pt x="13072" y="4063"/>
                              <a:pt x="13112" y="4088"/>
                              <a:pt x="13153" y="4111"/>
                            </a:cubicBezTo>
                            <a:lnTo>
                              <a:pt x="13279" y="4204"/>
                            </a:lnTo>
                            <a:lnTo>
                              <a:pt x="13409" y="4320"/>
                            </a:lnTo>
                            <a:lnTo>
                              <a:pt x="13497" y="4426"/>
                            </a:lnTo>
                            <a:lnTo>
                              <a:pt x="13646" y="4604"/>
                            </a:lnTo>
                            <a:lnTo>
                              <a:pt x="13736" y="4662"/>
                            </a:lnTo>
                            <a:lnTo>
                              <a:pt x="13914" y="4702"/>
                            </a:lnTo>
                            <a:lnTo>
                              <a:pt x="14011" y="4724"/>
                            </a:lnTo>
                            <a:lnTo>
                              <a:pt x="14211" y="4717"/>
                            </a:lnTo>
                            <a:lnTo>
                              <a:pt x="14343" y="4746"/>
                            </a:lnTo>
                            <a:lnTo>
                              <a:pt x="14331" y="4858"/>
                            </a:lnTo>
                            <a:lnTo>
                              <a:pt x="14487" y="4917"/>
                            </a:lnTo>
                            <a:lnTo>
                              <a:pt x="14563" y="4932"/>
                            </a:lnTo>
                            <a:lnTo>
                              <a:pt x="14665" y="5055"/>
                            </a:lnTo>
                            <a:cubicBezTo>
                              <a:pt x="14686" y="5090"/>
                              <a:pt x="14708" y="5125"/>
                              <a:pt x="14730" y="5159"/>
                            </a:cubicBezTo>
                            <a:cubicBezTo>
                              <a:pt x="14787" y="5245"/>
                              <a:pt x="14849" y="5328"/>
                              <a:pt x="14916" y="5406"/>
                            </a:cubicBezTo>
                            <a:lnTo>
                              <a:pt x="14958" y="5478"/>
                            </a:lnTo>
                            <a:lnTo>
                              <a:pt x="14951" y="5594"/>
                            </a:lnTo>
                            <a:cubicBezTo>
                              <a:pt x="14966" y="5643"/>
                              <a:pt x="15001" y="5682"/>
                              <a:pt x="15046" y="5700"/>
                            </a:cubicBezTo>
                            <a:cubicBezTo>
                              <a:pt x="15081" y="5714"/>
                              <a:pt x="15120" y="5714"/>
                              <a:pt x="15155" y="5700"/>
                            </a:cubicBezTo>
                            <a:lnTo>
                              <a:pt x="15241" y="5610"/>
                            </a:lnTo>
                            <a:lnTo>
                              <a:pt x="15354" y="5635"/>
                            </a:lnTo>
                            <a:lnTo>
                              <a:pt x="15403" y="5723"/>
                            </a:lnTo>
                            <a:lnTo>
                              <a:pt x="15521" y="5750"/>
                            </a:lnTo>
                            <a:lnTo>
                              <a:pt x="15616" y="5755"/>
                            </a:lnTo>
                            <a:lnTo>
                              <a:pt x="15674" y="5874"/>
                            </a:lnTo>
                            <a:lnTo>
                              <a:pt x="15716" y="5943"/>
                            </a:lnTo>
                            <a:lnTo>
                              <a:pt x="15756" y="6020"/>
                            </a:lnTo>
                            <a:lnTo>
                              <a:pt x="15769" y="6098"/>
                            </a:lnTo>
                            <a:lnTo>
                              <a:pt x="15797" y="6229"/>
                            </a:lnTo>
                            <a:lnTo>
                              <a:pt x="15651" y="6288"/>
                            </a:lnTo>
                            <a:lnTo>
                              <a:pt x="15538" y="6288"/>
                            </a:lnTo>
                            <a:lnTo>
                              <a:pt x="15480" y="6363"/>
                            </a:lnTo>
                            <a:lnTo>
                              <a:pt x="15427" y="6491"/>
                            </a:lnTo>
                            <a:lnTo>
                              <a:pt x="15305" y="6481"/>
                            </a:lnTo>
                            <a:lnTo>
                              <a:pt x="15263" y="6414"/>
                            </a:lnTo>
                            <a:cubicBezTo>
                              <a:pt x="15274" y="6398"/>
                              <a:pt x="15284" y="6382"/>
                              <a:pt x="15295" y="6366"/>
                            </a:cubicBezTo>
                            <a:cubicBezTo>
                              <a:pt x="15305" y="6350"/>
                              <a:pt x="15315" y="6334"/>
                              <a:pt x="15326" y="6318"/>
                            </a:cubicBezTo>
                            <a:lnTo>
                              <a:pt x="15136" y="6399"/>
                            </a:lnTo>
                            <a:lnTo>
                              <a:pt x="15055" y="6480"/>
                            </a:lnTo>
                            <a:lnTo>
                              <a:pt x="14951" y="6532"/>
                            </a:lnTo>
                            <a:lnTo>
                              <a:pt x="14820" y="6525"/>
                            </a:lnTo>
                            <a:lnTo>
                              <a:pt x="14820" y="6431"/>
                            </a:lnTo>
                            <a:lnTo>
                              <a:pt x="14799" y="6330"/>
                            </a:lnTo>
                            <a:lnTo>
                              <a:pt x="14780" y="6258"/>
                            </a:lnTo>
                            <a:lnTo>
                              <a:pt x="14780" y="6120"/>
                            </a:lnTo>
                            <a:cubicBezTo>
                              <a:pt x="14775" y="6084"/>
                              <a:pt x="14770" y="6047"/>
                              <a:pt x="14766" y="6011"/>
                            </a:cubicBezTo>
                            <a:cubicBezTo>
                              <a:pt x="14757" y="5930"/>
                              <a:pt x="14751" y="5848"/>
                              <a:pt x="14748" y="5767"/>
                            </a:cubicBezTo>
                            <a:lnTo>
                              <a:pt x="14692" y="5626"/>
                            </a:lnTo>
                            <a:lnTo>
                              <a:pt x="14680" y="5534"/>
                            </a:lnTo>
                            <a:lnTo>
                              <a:pt x="14581" y="5665"/>
                            </a:lnTo>
                            <a:lnTo>
                              <a:pt x="14539" y="5840"/>
                            </a:lnTo>
                            <a:lnTo>
                              <a:pt x="14478" y="5951"/>
                            </a:lnTo>
                            <a:cubicBezTo>
                              <a:pt x="14456" y="5983"/>
                              <a:pt x="14429" y="6010"/>
                              <a:pt x="14397" y="6030"/>
                            </a:cubicBezTo>
                            <a:cubicBezTo>
                              <a:pt x="14341" y="6066"/>
                              <a:pt x="14276" y="6080"/>
                              <a:pt x="14214" y="6102"/>
                            </a:cubicBezTo>
                            <a:cubicBezTo>
                              <a:pt x="14166" y="6118"/>
                              <a:pt x="14120" y="6140"/>
                              <a:pt x="14077" y="6166"/>
                            </a:cubicBezTo>
                            <a:lnTo>
                              <a:pt x="14144" y="6237"/>
                            </a:lnTo>
                            <a:cubicBezTo>
                              <a:pt x="14183" y="6237"/>
                              <a:pt x="14222" y="6242"/>
                              <a:pt x="14260" y="6252"/>
                            </a:cubicBezTo>
                            <a:cubicBezTo>
                              <a:pt x="14308" y="6264"/>
                              <a:pt x="14354" y="6284"/>
                              <a:pt x="14397" y="6311"/>
                            </a:cubicBezTo>
                            <a:lnTo>
                              <a:pt x="14302" y="6422"/>
                            </a:lnTo>
                            <a:lnTo>
                              <a:pt x="14116" y="6399"/>
                            </a:lnTo>
                            <a:lnTo>
                              <a:pt x="14014" y="6392"/>
                            </a:lnTo>
                            <a:lnTo>
                              <a:pt x="13938" y="6311"/>
                            </a:lnTo>
                            <a:lnTo>
                              <a:pt x="13796" y="6355"/>
                            </a:lnTo>
                            <a:lnTo>
                              <a:pt x="13720" y="6390"/>
                            </a:lnTo>
                            <a:lnTo>
                              <a:pt x="13666" y="6473"/>
                            </a:lnTo>
                            <a:lnTo>
                              <a:pt x="13648" y="6629"/>
                            </a:lnTo>
                            <a:cubicBezTo>
                              <a:pt x="13623" y="6645"/>
                              <a:pt x="13599" y="6664"/>
                              <a:pt x="13579" y="6686"/>
                            </a:cubicBezTo>
                            <a:cubicBezTo>
                              <a:pt x="13547" y="6718"/>
                              <a:pt x="13521" y="6757"/>
                              <a:pt x="13502" y="6799"/>
                            </a:cubicBezTo>
                            <a:lnTo>
                              <a:pt x="13471" y="6886"/>
                            </a:lnTo>
                            <a:lnTo>
                              <a:pt x="13598" y="6791"/>
                            </a:lnTo>
                            <a:lnTo>
                              <a:pt x="13761" y="6628"/>
                            </a:lnTo>
                            <a:lnTo>
                              <a:pt x="13863" y="6539"/>
                            </a:lnTo>
                            <a:lnTo>
                              <a:pt x="14007" y="6524"/>
                            </a:lnTo>
                            <a:cubicBezTo>
                              <a:pt x="14032" y="6528"/>
                              <a:pt x="14056" y="6540"/>
                              <a:pt x="14076" y="6557"/>
                            </a:cubicBezTo>
                            <a:cubicBezTo>
                              <a:pt x="14122" y="6595"/>
                              <a:pt x="14143" y="6659"/>
                              <a:pt x="14130" y="6720"/>
                            </a:cubicBezTo>
                            <a:lnTo>
                              <a:pt x="14220" y="6892"/>
                            </a:lnTo>
                            <a:lnTo>
                              <a:pt x="14227" y="6989"/>
                            </a:lnTo>
                            <a:cubicBezTo>
                              <a:pt x="14208" y="7016"/>
                              <a:pt x="14211" y="7055"/>
                              <a:pt x="14234" y="7079"/>
                            </a:cubicBezTo>
                            <a:cubicBezTo>
                              <a:pt x="14303" y="7152"/>
                              <a:pt x="14415" y="7066"/>
                              <a:pt x="14371" y="6973"/>
                            </a:cubicBezTo>
                            <a:lnTo>
                              <a:pt x="14498" y="6973"/>
                            </a:lnTo>
                            <a:lnTo>
                              <a:pt x="14700" y="7015"/>
                            </a:lnTo>
                            <a:lnTo>
                              <a:pt x="14697" y="6827"/>
                            </a:lnTo>
                            <a:lnTo>
                              <a:pt x="14739" y="6696"/>
                            </a:lnTo>
                            <a:lnTo>
                              <a:pt x="14818" y="6696"/>
                            </a:lnTo>
                            <a:lnTo>
                              <a:pt x="14882" y="6777"/>
                            </a:lnTo>
                            <a:lnTo>
                              <a:pt x="14965" y="6878"/>
                            </a:lnTo>
                            <a:cubicBezTo>
                              <a:pt x="15005" y="6910"/>
                              <a:pt x="15027" y="6961"/>
                              <a:pt x="15025" y="7013"/>
                            </a:cubicBezTo>
                            <a:cubicBezTo>
                              <a:pt x="15023" y="7087"/>
                              <a:pt x="14976" y="7152"/>
                              <a:pt x="14909" y="7172"/>
                            </a:cubicBezTo>
                            <a:lnTo>
                              <a:pt x="14863" y="7275"/>
                            </a:lnTo>
                            <a:lnTo>
                              <a:pt x="14759" y="7388"/>
                            </a:lnTo>
                            <a:lnTo>
                              <a:pt x="14713" y="7589"/>
                            </a:lnTo>
                            <a:lnTo>
                              <a:pt x="14646" y="7618"/>
                            </a:lnTo>
                            <a:lnTo>
                              <a:pt x="14597" y="7756"/>
                            </a:lnTo>
                            <a:cubicBezTo>
                              <a:pt x="14605" y="7815"/>
                              <a:pt x="14590" y="7873"/>
                              <a:pt x="14556" y="7919"/>
                            </a:cubicBezTo>
                            <a:cubicBezTo>
                              <a:pt x="14517" y="7972"/>
                              <a:pt x="14457" y="8003"/>
                              <a:pt x="14394" y="8003"/>
                            </a:cubicBezTo>
                            <a:cubicBezTo>
                              <a:pt x="14339" y="8054"/>
                              <a:pt x="14257" y="8049"/>
                              <a:pt x="14208" y="7993"/>
                            </a:cubicBezTo>
                            <a:cubicBezTo>
                              <a:pt x="14161" y="7939"/>
                              <a:pt x="14161" y="7855"/>
                              <a:pt x="14208" y="7801"/>
                            </a:cubicBezTo>
                            <a:cubicBezTo>
                              <a:pt x="14245" y="7760"/>
                              <a:pt x="14270" y="7709"/>
                              <a:pt x="14278" y="7653"/>
                            </a:cubicBezTo>
                            <a:cubicBezTo>
                              <a:pt x="14287" y="7592"/>
                              <a:pt x="14276" y="7530"/>
                              <a:pt x="14248" y="7477"/>
                            </a:cubicBezTo>
                            <a:lnTo>
                              <a:pt x="14129" y="7739"/>
                            </a:lnTo>
                            <a:cubicBezTo>
                              <a:pt x="14099" y="7772"/>
                              <a:pt x="14069" y="7805"/>
                              <a:pt x="14038" y="7838"/>
                            </a:cubicBezTo>
                            <a:cubicBezTo>
                              <a:pt x="13983" y="7899"/>
                              <a:pt x="13927" y="7960"/>
                              <a:pt x="13874" y="8023"/>
                            </a:cubicBezTo>
                            <a:cubicBezTo>
                              <a:pt x="13811" y="8097"/>
                              <a:pt x="13750" y="8173"/>
                              <a:pt x="13692" y="8251"/>
                            </a:cubicBezTo>
                            <a:cubicBezTo>
                              <a:pt x="13674" y="8300"/>
                              <a:pt x="13662" y="8353"/>
                              <a:pt x="13658" y="8406"/>
                            </a:cubicBezTo>
                            <a:cubicBezTo>
                              <a:pt x="13652" y="8468"/>
                              <a:pt x="13657" y="8531"/>
                              <a:pt x="13671" y="8591"/>
                            </a:cubicBezTo>
                            <a:lnTo>
                              <a:pt x="13815" y="8608"/>
                            </a:lnTo>
                            <a:cubicBezTo>
                              <a:pt x="13848" y="8648"/>
                              <a:pt x="13863" y="8702"/>
                              <a:pt x="13854" y="8754"/>
                            </a:cubicBezTo>
                            <a:cubicBezTo>
                              <a:pt x="13842" y="8831"/>
                              <a:pt x="13785" y="8890"/>
                              <a:pt x="13713" y="8902"/>
                            </a:cubicBezTo>
                            <a:cubicBezTo>
                              <a:pt x="13663" y="8907"/>
                              <a:pt x="13617" y="8928"/>
                              <a:pt x="13578" y="8961"/>
                            </a:cubicBezTo>
                            <a:cubicBezTo>
                              <a:pt x="13521" y="9010"/>
                              <a:pt x="13486" y="9080"/>
                              <a:pt x="13457" y="9151"/>
                            </a:cubicBezTo>
                            <a:cubicBezTo>
                              <a:pt x="13436" y="9205"/>
                              <a:pt x="13417" y="9261"/>
                              <a:pt x="13390" y="9312"/>
                            </a:cubicBezTo>
                            <a:cubicBezTo>
                              <a:pt x="13361" y="9365"/>
                              <a:pt x="13323" y="9412"/>
                              <a:pt x="13290" y="9462"/>
                            </a:cubicBezTo>
                            <a:cubicBezTo>
                              <a:pt x="13253" y="9518"/>
                              <a:pt x="13221" y="9578"/>
                              <a:pt x="13195" y="9641"/>
                            </a:cubicBezTo>
                            <a:lnTo>
                              <a:pt x="13153" y="9816"/>
                            </a:lnTo>
                            <a:lnTo>
                              <a:pt x="13113" y="10014"/>
                            </a:lnTo>
                            <a:lnTo>
                              <a:pt x="13227" y="10272"/>
                            </a:lnTo>
                            <a:lnTo>
                              <a:pt x="13282" y="10524"/>
                            </a:lnTo>
                            <a:lnTo>
                              <a:pt x="13227" y="10658"/>
                            </a:lnTo>
                            <a:cubicBezTo>
                              <a:pt x="13128" y="10708"/>
                              <a:pt x="13040" y="10780"/>
                              <a:pt x="12969" y="10870"/>
                            </a:cubicBezTo>
                            <a:cubicBezTo>
                              <a:pt x="12918" y="10934"/>
                              <a:pt x="12878" y="11005"/>
                              <a:pt x="12834" y="11075"/>
                            </a:cubicBezTo>
                            <a:cubicBezTo>
                              <a:pt x="12768" y="11180"/>
                              <a:pt x="12696" y="11282"/>
                              <a:pt x="12646" y="11397"/>
                            </a:cubicBezTo>
                            <a:cubicBezTo>
                              <a:pt x="12614" y="11470"/>
                              <a:pt x="12591" y="11550"/>
                              <a:pt x="12537" y="11607"/>
                            </a:cubicBezTo>
                            <a:cubicBezTo>
                              <a:pt x="12460" y="11689"/>
                              <a:pt x="12338" y="11706"/>
                              <a:pt x="12270" y="11797"/>
                            </a:cubicBezTo>
                            <a:cubicBezTo>
                              <a:pt x="12214" y="11872"/>
                              <a:pt x="12209" y="11977"/>
                              <a:pt x="12258" y="12057"/>
                            </a:cubicBezTo>
                            <a:lnTo>
                              <a:pt x="12300" y="12215"/>
                            </a:lnTo>
                            <a:lnTo>
                              <a:pt x="12404" y="12462"/>
                            </a:lnTo>
                            <a:lnTo>
                              <a:pt x="12515" y="12738"/>
                            </a:lnTo>
                            <a:cubicBezTo>
                              <a:pt x="12556" y="12789"/>
                              <a:pt x="12589" y="12847"/>
                              <a:pt x="12613" y="12909"/>
                            </a:cubicBezTo>
                            <a:cubicBezTo>
                              <a:pt x="12652" y="13010"/>
                              <a:pt x="12665" y="13119"/>
                              <a:pt x="12662" y="13228"/>
                            </a:cubicBezTo>
                            <a:cubicBezTo>
                              <a:pt x="12659" y="13331"/>
                              <a:pt x="12641" y="13436"/>
                              <a:pt x="12587" y="13522"/>
                            </a:cubicBezTo>
                            <a:cubicBezTo>
                              <a:pt x="12538" y="13603"/>
                              <a:pt x="12461" y="13661"/>
                              <a:pt x="12374" y="13685"/>
                            </a:cubicBezTo>
                            <a:cubicBezTo>
                              <a:pt x="12357" y="13669"/>
                              <a:pt x="12345" y="13649"/>
                              <a:pt x="12339" y="13626"/>
                            </a:cubicBezTo>
                            <a:cubicBezTo>
                              <a:pt x="12321" y="13557"/>
                              <a:pt x="12355" y="13485"/>
                              <a:pt x="12418" y="13461"/>
                            </a:cubicBezTo>
                            <a:cubicBezTo>
                              <a:pt x="12408" y="13436"/>
                              <a:pt x="12396" y="13412"/>
                              <a:pt x="12384" y="13389"/>
                            </a:cubicBezTo>
                            <a:cubicBezTo>
                              <a:pt x="12346" y="13322"/>
                              <a:pt x="12297" y="13263"/>
                              <a:pt x="12240" y="13214"/>
                            </a:cubicBezTo>
                            <a:lnTo>
                              <a:pt x="12143" y="13081"/>
                            </a:lnTo>
                            <a:cubicBezTo>
                              <a:pt x="12128" y="13006"/>
                              <a:pt x="12114" y="12931"/>
                              <a:pt x="12101" y="12856"/>
                            </a:cubicBezTo>
                            <a:cubicBezTo>
                              <a:pt x="12089" y="12787"/>
                              <a:pt x="12076" y="12716"/>
                              <a:pt x="12043" y="12656"/>
                            </a:cubicBezTo>
                            <a:cubicBezTo>
                              <a:pt x="11992" y="12563"/>
                              <a:pt x="11903" y="12506"/>
                              <a:pt x="11804" y="12487"/>
                            </a:cubicBezTo>
                            <a:cubicBezTo>
                              <a:pt x="11728" y="12473"/>
                              <a:pt x="11650" y="12483"/>
                              <a:pt x="11578" y="12515"/>
                            </a:cubicBezTo>
                            <a:cubicBezTo>
                              <a:pt x="11541" y="12556"/>
                              <a:pt x="11487" y="12576"/>
                              <a:pt x="11433" y="12566"/>
                            </a:cubicBezTo>
                            <a:cubicBezTo>
                              <a:pt x="11359" y="12553"/>
                              <a:pt x="11303" y="12489"/>
                              <a:pt x="11294" y="12410"/>
                            </a:cubicBezTo>
                            <a:lnTo>
                              <a:pt x="11069" y="12447"/>
                            </a:lnTo>
                            <a:lnTo>
                              <a:pt x="10769" y="12485"/>
                            </a:lnTo>
                            <a:cubicBezTo>
                              <a:pt x="10692" y="12422"/>
                              <a:pt x="10581" y="12447"/>
                              <a:pt x="10533" y="12536"/>
                            </a:cubicBezTo>
                            <a:cubicBezTo>
                              <a:pt x="10477" y="12642"/>
                              <a:pt x="10535" y="12774"/>
                              <a:pt x="10647" y="12796"/>
                            </a:cubicBezTo>
                            <a:cubicBezTo>
                              <a:pt x="10640" y="12843"/>
                              <a:pt x="10601" y="12878"/>
                              <a:pt x="10556" y="12878"/>
                            </a:cubicBezTo>
                            <a:cubicBezTo>
                              <a:pt x="10517" y="12877"/>
                              <a:pt x="10484" y="12849"/>
                              <a:pt x="10448" y="12833"/>
                            </a:cubicBezTo>
                            <a:cubicBezTo>
                              <a:pt x="10387" y="12806"/>
                              <a:pt x="10318" y="12811"/>
                              <a:pt x="10262" y="12848"/>
                            </a:cubicBezTo>
                            <a:lnTo>
                              <a:pt x="9890" y="12736"/>
                            </a:lnTo>
                            <a:lnTo>
                              <a:pt x="9698" y="12744"/>
                            </a:lnTo>
                            <a:lnTo>
                              <a:pt x="9561" y="12781"/>
                            </a:lnTo>
                            <a:cubicBezTo>
                              <a:pt x="9511" y="12813"/>
                              <a:pt x="9459" y="12842"/>
                              <a:pt x="9405" y="12868"/>
                            </a:cubicBezTo>
                            <a:cubicBezTo>
                              <a:pt x="9327" y="12905"/>
                              <a:pt x="9245" y="12935"/>
                              <a:pt x="9161" y="12957"/>
                            </a:cubicBezTo>
                            <a:cubicBezTo>
                              <a:pt x="9135" y="12986"/>
                              <a:pt x="9104" y="13011"/>
                              <a:pt x="9071" y="13031"/>
                            </a:cubicBezTo>
                            <a:cubicBezTo>
                              <a:pt x="8994" y="13076"/>
                              <a:pt x="8903" y="13092"/>
                              <a:pt x="8837" y="13154"/>
                            </a:cubicBezTo>
                            <a:cubicBezTo>
                              <a:pt x="8802" y="13187"/>
                              <a:pt x="8777" y="13230"/>
                              <a:pt x="8765" y="13278"/>
                            </a:cubicBezTo>
                            <a:cubicBezTo>
                              <a:pt x="8753" y="13328"/>
                              <a:pt x="8742" y="13379"/>
                              <a:pt x="8730" y="13429"/>
                            </a:cubicBezTo>
                            <a:cubicBezTo>
                              <a:pt x="8716" y="13488"/>
                              <a:pt x="8701" y="13548"/>
                              <a:pt x="8686" y="13607"/>
                            </a:cubicBezTo>
                            <a:lnTo>
                              <a:pt x="8681" y="13783"/>
                            </a:lnTo>
                            <a:cubicBezTo>
                              <a:pt x="8682" y="13874"/>
                              <a:pt x="8671" y="13964"/>
                              <a:pt x="8649" y="14052"/>
                            </a:cubicBezTo>
                            <a:cubicBezTo>
                              <a:pt x="8626" y="14140"/>
                              <a:pt x="8593" y="14224"/>
                              <a:pt x="8549" y="14302"/>
                            </a:cubicBezTo>
                            <a:cubicBezTo>
                              <a:pt x="8561" y="14389"/>
                              <a:pt x="8581" y="14474"/>
                              <a:pt x="8607" y="14557"/>
                            </a:cubicBezTo>
                            <a:cubicBezTo>
                              <a:pt x="8651" y="14698"/>
                              <a:pt x="8715" y="14833"/>
                              <a:pt x="8795" y="14955"/>
                            </a:cubicBezTo>
                            <a:lnTo>
                              <a:pt x="8872" y="15104"/>
                            </a:lnTo>
                            <a:lnTo>
                              <a:pt x="8990" y="15311"/>
                            </a:lnTo>
                            <a:cubicBezTo>
                              <a:pt x="9060" y="15309"/>
                              <a:pt x="9128" y="15325"/>
                              <a:pt x="9192" y="15356"/>
                            </a:cubicBezTo>
                            <a:cubicBezTo>
                              <a:pt x="9236" y="15378"/>
                              <a:pt x="9277" y="15408"/>
                              <a:pt x="9322" y="15430"/>
                            </a:cubicBezTo>
                            <a:cubicBezTo>
                              <a:pt x="9377" y="15457"/>
                              <a:pt x="9437" y="15472"/>
                              <a:pt x="9498" y="15479"/>
                            </a:cubicBezTo>
                            <a:cubicBezTo>
                              <a:pt x="9657" y="15497"/>
                              <a:pt x="9815" y="15460"/>
                              <a:pt x="9969" y="15415"/>
                            </a:cubicBezTo>
                            <a:cubicBezTo>
                              <a:pt x="10055" y="15390"/>
                              <a:pt x="10140" y="15363"/>
                              <a:pt x="10224" y="15333"/>
                            </a:cubicBezTo>
                            <a:cubicBezTo>
                              <a:pt x="10255" y="15283"/>
                              <a:pt x="10280" y="15230"/>
                              <a:pt x="10298" y="15173"/>
                            </a:cubicBezTo>
                            <a:cubicBezTo>
                              <a:pt x="10323" y="15097"/>
                              <a:pt x="10335" y="15016"/>
                              <a:pt x="10333" y="14936"/>
                            </a:cubicBezTo>
                            <a:lnTo>
                              <a:pt x="10419" y="14730"/>
                            </a:lnTo>
                            <a:lnTo>
                              <a:pt x="10705" y="14612"/>
                            </a:lnTo>
                            <a:lnTo>
                              <a:pt x="10907" y="14582"/>
                            </a:lnTo>
                            <a:lnTo>
                              <a:pt x="11139" y="14560"/>
                            </a:lnTo>
                            <a:lnTo>
                              <a:pt x="11290" y="14604"/>
                            </a:lnTo>
                            <a:lnTo>
                              <a:pt x="11318" y="14728"/>
                            </a:lnTo>
                            <a:cubicBezTo>
                              <a:pt x="11308" y="14764"/>
                              <a:pt x="11292" y="14798"/>
                              <a:pt x="11272" y="14828"/>
                            </a:cubicBezTo>
                            <a:cubicBezTo>
                              <a:pt x="11236" y="14881"/>
                              <a:pt x="11187" y="14922"/>
                              <a:pt x="11130" y="14947"/>
                            </a:cubicBezTo>
                            <a:cubicBezTo>
                              <a:pt x="11128" y="15011"/>
                              <a:pt x="11128" y="15075"/>
                              <a:pt x="11130" y="15139"/>
                            </a:cubicBezTo>
                            <a:cubicBezTo>
                              <a:pt x="11132" y="15208"/>
                              <a:pt x="11137" y="15278"/>
                              <a:pt x="11119" y="15344"/>
                            </a:cubicBezTo>
                            <a:cubicBezTo>
                              <a:pt x="11101" y="15410"/>
                              <a:pt x="11062" y="15466"/>
                              <a:pt x="11009" y="15505"/>
                            </a:cubicBezTo>
                            <a:cubicBezTo>
                              <a:pt x="11037" y="15517"/>
                              <a:pt x="11060" y="15540"/>
                              <a:pt x="11072" y="15569"/>
                            </a:cubicBezTo>
                            <a:cubicBezTo>
                              <a:pt x="11115" y="15670"/>
                              <a:pt x="11039" y="15782"/>
                              <a:pt x="10935" y="15772"/>
                            </a:cubicBezTo>
                            <a:cubicBezTo>
                              <a:pt x="10909" y="15783"/>
                              <a:pt x="10889" y="15807"/>
                              <a:pt x="10882" y="15836"/>
                            </a:cubicBezTo>
                            <a:cubicBezTo>
                              <a:pt x="10871" y="15877"/>
                              <a:pt x="10886" y="15921"/>
                              <a:pt x="10916" y="15949"/>
                            </a:cubicBezTo>
                            <a:cubicBezTo>
                              <a:pt x="10994" y="16022"/>
                              <a:pt x="11116" y="15982"/>
                              <a:pt x="11142" y="15875"/>
                            </a:cubicBezTo>
                            <a:lnTo>
                              <a:pt x="11369" y="15757"/>
                            </a:lnTo>
                            <a:cubicBezTo>
                              <a:pt x="11387" y="15722"/>
                              <a:pt x="11410" y="15692"/>
                              <a:pt x="11439" y="15668"/>
                            </a:cubicBezTo>
                            <a:cubicBezTo>
                              <a:pt x="11497" y="15617"/>
                              <a:pt x="11572" y="15593"/>
                              <a:pt x="11647" y="15601"/>
                            </a:cubicBezTo>
                            <a:cubicBezTo>
                              <a:pt x="11673" y="15627"/>
                              <a:pt x="11685" y="15663"/>
                              <a:pt x="11682" y="15700"/>
                            </a:cubicBezTo>
                            <a:cubicBezTo>
                              <a:pt x="11679" y="15738"/>
                              <a:pt x="11662" y="15770"/>
                              <a:pt x="11634" y="15789"/>
                            </a:cubicBezTo>
                            <a:cubicBezTo>
                              <a:pt x="11584" y="15823"/>
                              <a:pt x="11514" y="15805"/>
                              <a:pt x="11487" y="15742"/>
                            </a:cubicBezTo>
                            <a:lnTo>
                              <a:pt x="11471" y="15865"/>
                            </a:lnTo>
                            <a:lnTo>
                              <a:pt x="11715" y="15865"/>
                            </a:lnTo>
                            <a:lnTo>
                              <a:pt x="11945" y="15842"/>
                            </a:lnTo>
                            <a:lnTo>
                              <a:pt x="12161" y="15860"/>
                            </a:lnTo>
                            <a:lnTo>
                              <a:pt x="12272" y="15949"/>
                            </a:lnTo>
                            <a:cubicBezTo>
                              <a:pt x="12282" y="15999"/>
                              <a:pt x="12277" y="16052"/>
                              <a:pt x="12259" y="16099"/>
                            </a:cubicBezTo>
                            <a:cubicBezTo>
                              <a:pt x="12238" y="16156"/>
                              <a:pt x="12199" y="16203"/>
                              <a:pt x="12150" y="16233"/>
                            </a:cubicBezTo>
                            <a:lnTo>
                              <a:pt x="12124" y="16495"/>
                            </a:lnTo>
                            <a:lnTo>
                              <a:pt x="12150" y="16676"/>
                            </a:lnTo>
                            <a:lnTo>
                              <a:pt x="12166" y="16791"/>
                            </a:lnTo>
                            <a:lnTo>
                              <a:pt x="12236" y="16910"/>
                            </a:lnTo>
                            <a:lnTo>
                              <a:pt x="12340" y="17004"/>
                            </a:lnTo>
                            <a:lnTo>
                              <a:pt x="12530" y="17140"/>
                            </a:lnTo>
                            <a:lnTo>
                              <a:pt x="12662" y="17184"/>
                            </a:lnTo>
                            <a:cubicBezTo>
                              <a:pt x="12691" y="17185"/>
                              <a:pt x="12720" y="17183"/>
                              <a:pt x="12748" y="17177"/>
                            </a:cubicBezTo>
                            <a:cubicBezTo>
                              <a:pt x="12813" y="17164"/>
                              <a:pt x="12873" y="17133"/>
                              <a:pt x="12924" y="17088"/>
                            </a:cubicBezTo>
                            <a:cubicBezTo>
                              <a:pt x="12961" y="17031"/>
                              <a:pt x="13014" y="16988"/>
                              <a:pt x="13075" y="16965"/>
                            </a:cubicBezTo>
                            <a:cubicBezTo>
                              <a:pt x="13126" y="16945"/>
                              <a:pt x="13182" y="16940"/>
                              <a:pt x="13235" y="16950"/>
                            </a:cubicBezTo>
                            <a:cubicBezTo>
                              <a:pt x="13325" y="16961"/>
                              <a:pt x="13415" y="16973"/>
                              <a:pt x="13505" y="16987"/>
                            </a:cubicBezTo>
                            <a:cubicBezTo>
                              <a:pt x="13590" y="17000"/>
                              <a:pt x="13675" y="17014"/>
                              <a:pt x="13760" y="17029"/>
                            </a:cubicBezTo>
                            <a:cubicBezTo>
                              <a:pt x="13780" y="17020"/>
                              <a:pt x="13800" y="17008"/>
                              <a:pt x="13818" y="16994"/>
                            </a:cubicBezTo>
                            <a:cubicBezTo>
                              <a:pt x="13861" y="16962"/>
                              <a:pt x="13896" y="16918"/>
                              <a:pt x="13920" y="16868"/>
                            </a:cubicBezTo>
                            <a:cubicBezTo>
                              <a:pt x="13958" y="16829"/>
                              <a:pt x="13988" y="16782"/>
                              <a:pt x="14008" y="16730"/>
                            </a:cubicBezTo>
                            <a:cubicBezTo>
                              <a:pt x="14027" y="16682"/>
                              <a:pt x="14036" y="16630"/>
                              <a:pt x="14036" y="16577"/>
                            </a:cubicBezTo>
                            <a:lnTo>
                              <a:pt x="14105" y="16446"/>
                            </a:lnTo>
                            <a:lnTo>
                              <a:pt x="14184" y="16355"/>
                            </a:lnTo>
                            <a:lnTo>
                              <a:pt x="14303" y="16315"/>
                            </a:lnTo>
                            <a:lnTo>
                              <a:pt x="14386" y="16229"/>
                            </a:lnTo>
                            <a:lnTo>
                              <a:pt x="14463" y="16155"/>
                            </a:lnTo>
                            <a:lnTo>
                              <a:pt x="14572" y="16091"/>
                            </a:lnTo>
                            <a:lnTo>
                              <a:pt x="14694" y="16026"/>
                            </a:lnTo>
                            <a:lnTo>
                              <a:pt x="14775" y="15863"/>
                            </a:lnTo>
                            <a:lnTo>
                              <a:pt x="14865" y="15780"/>
                            </a:lnTo>
                            <a:lnTo>
                              <a:pt x="15009" y="15717"/>
                            </a:lnTo>
                            <a:lnTo>
                              <a:pt x="15065" y="15847"/>
                            </a:lnTo>
                            <a:lnTo>
                              <a:pt x="14965" y="15940"/>
                            </a:lnTo>
                            <a:cubicBezTo>
                              <a:pt x="14932" y="15958"/>
                              <a:pt x="14915" y="15998"/>
                              <a:pt x="14924" y="16036"/>
                            </a:cubicBezTo>
                            <a:cubicBezTo>
                              <a:pt x="14946" y="16129"/>
                              <a:pt x="15067" y="16139"/>
                              <a:pt x="15103" y="16051"/>
                            </a:cubicBezTo>
                            <a:lnTo>
                              <a:pt x="15193" y="15920"/>
                            </a:lnTo>
                            <a:lnTo>
                              <a:pt x="15214" y="15722"/>
                            </a:lnTo>
                            <a:cubicBezTo>
                              <a:pt x="15240" y="15695"/>
                              <a:pt x="15275" y="15682"/>
                              <a:pt x="15311" y="15686"/>
                            </a:cubicBezTo>
                            <a:cubicBezTo>
                              <a:pt x="15369" y="15692"/>
                              <a:pt x="15415" y="15740"/>
                              <a:pt x="15472" y="15750"/>
                            </a:cubicBezTo>
                            <a:cubicBezTo>
                              <a:pt x="15522" y="15759"/>
                              <a:pt x="15573" y="15736"/>
                              <a:pt x="15622" y="15750"/>
                            </a:cubicBezTo>
                            <a:cubicBezTo>
                              <a:pt x="15665" y="15761"/>
                              <a:pt x="15697" y="15796"/>
                              <a:pt x="15708" y="15841"/>
                            </a:cubicBezTo>
                            <a:lnTo>
                              <a:pt x="15897" y="15759"/>
                            </a:lnTo>
                            <a:cubicBezTo>
                              <a:pt x="15912" y="15738"/>
                              <a:pt x="15931" y="15720"/>
                              <a:pt x="15952" y="15705"/>
                            </a:cubicBezTo>
                            <a:cubicBezTo>
                              <a:pt x="16001" y="15671"/>
                              <a:pt x="16061" y="15658"/>
                              <a:pt x="16119" y="15668"/>
                            </a:cubicBezTo>
                            <a:cubicBezTo>
                              <a:pt x="16169" y="15681"/>
                              <a:pt x="16221" y="15683"/>
                              <a:pt x="16273" y="15676"/>
                            </a:cubicBezTo>
                            <a:cubicBezTo>
                              <a:pt x="16322" y="15668"/>
                              <a:pt x="16370" y="15652"/>
                              <a:pt x="16414" y="15626"/>
                            </a:cubicBezTo>
                            <a:cubicBezTo>
                              <a:pt x="16471" y="15600"/>
                              <a:pt x="16522" y="15564"/>
                              <a:pt x="16568" y="15520"/>
                            </a:cubicBezTo>
                            <a:cubicBezTo>
                              <a:pt x="16610" y="15478"/>
                              <a:pt x="16646" y="15430"/>
                              <a:pt x="16674" y="15376"/>
                            </a:cubicBezTo>
                            <a:cubicBezTo>
                              <a:pt x="16701" y="15337"/>
                              <a:pt x="16735" y="15305"/>
                              <a:pt x="16774" y="15280"/>
                            </a:cubicBezTo>
                            <a:cubicBezTo>
                              <a:pt x="16825" y="15248"/>
                              <a:pt x="16882" y="15230"/>
                              <a:pt x="16941" y="15228"/>
                            </a:cubicBezTo>
                            <a:lnTo>
                              <a:pt x="16912" y="15376"/>
                            </a:lnTo>
                            <a:lnTo>
                              <a:pt x="17051" y="15371"/>
                            </a:lnTo>
                            <a:lnTo>
                              <a:pt x="17222" y="15364"/>
                            </a:lnTo>
                            <a:lnTo>
                              <a:pt x="17277" y="15457"/>
                            </a:lnTo>
                            <a:lnTo>
                              <a:pt x="17382" y="15457"/>
                            </a:lnTo>
                            <a:lnTo>
                              <a:pt x="17563" y="15484"/>
                            </a:lnTo>
                            <a:cubicBezTo>
                              <a:pt x="17620" y="15517"/>
                              <a:pt x="17682" y="15541"/>
                              <a:pt x="17745" y="15558"/>
                            </a:cubicBezTo>
                            <a:cubicBezTo>
                              <a:pt x="17822" y="15578"/>
                              <a:pt x="17901" y="15585"/>
                              <a:pt x="17980" y="15580"/>
                            </a:cubicBezTo>
                            <a:cubicBezTo>
                              <a:pt x="18020" y="15573"/>
                              <a:pt x="18059" y="15561"/>
                              <a:pt x="18096" y="15543"/>
                            </a:cubicBezTo>
                            <a:cubicBezTo>
                              <a:pt x="18150" y="15518"/>
                              <a:pt x="18199" y="15483"/>
                              <a:pt x="18251" y="15454"/>
                            </a:cubicBezTo>
                            <a:cubicBezTo>
                              <a:pt x="18310" y="15421"/>
                              <a:pt x="18373" y="15396"/>
                              <a:pt x="18437" y="15378"/>
                            </a:cubicBezTo>
                            <a:cubicBezTo>
                              <a:pt x="18482" y="15358"/>
                              <a:pt x="18526" y="15337"/>
                              <a:pt x="18569" y="15316"/>
                            </a:cubicBezTo>
                            <a:cubicBezTo>
                              <a:pt x="18610" y="15296"/>
                              <a:pt x="18651" y="15275"/>
                              <a:pt x="18694" y="15261"/>
                            </a:cubicBezTo>
                            <a:cubicBezTo>
                              <a:pt x="18742" y="15247"/>
                              <a:pt x="18791" y="15242"/>
                              <a:pt x="18840" y="15246"/>
                            </a:cubicBezTo>
                            <a:lnTo>
                              <a:pt x="18942" y="15232"/>
                            </a:lnTo>
                            <a:lnTo>
                              <a:pt x="19062" y="15343"/>
                            </a:lnTo>
                            <a:lnTo>
                              <a:pt x="19037" y="15464"/>
                            </a:lnTo>
                            <a:lnTo>
                              <a:pt x="19096" y="15522"/>
                            </a:lnTo>
                            <a:lnTo>
                              <a:pt x="19177" y="15535"/>
                            </a:lnTo>
                            <a:cubicBezTo>
                              <a:pt x="19178" y="15563"/>
                              <a:pt x="19179" y="15591"/>
                              <a:pt x="19180" y="15619"/>
                            </a:cubicBezTo>
                            <a:cubicBezTo>
                              <a:pt x="19180" y="15657"/>
                              <a:pt x="19180" y="15696"/>
                              <a:pt x="19180" y="15735"/>
                            </a:cubicBezTo>
                            <a:cubicBezTo>
                              <a:pt x="19210" y="15759"/>
                              <a:pt x="19244" y="15776"/>
                              <a:pt x="19281" y="15784"/>
                            </a:cubicBezTo>
                            <a:cubicBezTo>
                              <a:pt x="19315" y="15791"/>
                              <a:pt x="19350" y="15791"/>
                              <a:pt x="19383" y="15784"/>
                            </a:cubicBezTo>
                            <a:lnTo>
                              <a:pt x="19461" y="15703"/>
                            </a:lnTo>
                            <a:lnTo>
                              <a:pt x="19622" y="15601"/>
                            </a:lnTo>
                            <a:lnTo>
                              <a:pt x="19682" y="15557"/>
                            </a:lnTo>
                            <a:lnTo>
                              <a:pt x="19823" y="15461"/>
                            </a:lnTo>
                            <a:lnTo>
                              <a:pt x="19946" y="15414"/>
                            </a:lnTo>
                            <a:lnTo>
                              <a:pt x="20087" y="15436"/>
                            </a:lnTo>
                            <a:lnTo>
                              <a:pt x="20392" y="15113"/>
                            </a:lnTo>
                            <a:cubicBezTo>
                              <a:pt x="20433" y="15083"/>
                              <a:pt x="20473" y="15051"/>
                              <a:pt x="20510" y="15016"/>
                            </a:cubicBezTo>
                            <a:cubicBezTo>
                              <a:pt x="20554" y="14975"/>
                              <a:pt x="20595" y="14931"/>
                              <a:pt x="20633" y="14883"/>
                            </a:cubicBezTo>
                            <a:cubicBezTo>
                              <a:pt x="20671" y="14828"/>
                              <a:pt x="20703" y="14769"/>
                              <a:pt x="20731" y="14708"/>
                            </a:cubicBezTo>
                            <a:cubicBezTo>
                              <a:pt x="20760" y="14642"/>
                              <a:pt x="20782" y="14573"/>
                              <a:pt x="20798" y="14502"/>
                            </a:cubicBezTo>
                            <a:lnTo>
                              <a:pt x="20854" y="14369"/>
                            </a:lnTo>
                            <a:lnTo>
                              <a:pt x="21220" y="14097"/>
                            </a:lnTo>
                            <a:lnTo>
                              <a:pt x="21600" y="13667"/>
                            </a:lnTo>
                            <a:cubicBezTo>
                              <a:pt x="20995" y="15418"/>
                              <a:pt x="20065" y="17021"/>
                              <a:pt x="18866" y="18381"/>
                            </a:cubicBezTo>
                            <a:cubicBezTo>
                              <a:pt x="17655" y="19753"/>
                              <a:pt x="16194" y="20848"/>
                              <a:pt x="14574" y="21600"/>
                            </a:cubicBezTo>
                            <a:lnTo>
                              <a:pt x="14750" y="20991"/>
                            </a:lnTo>
                            <a:lnTo>
                              <a:pt x="14599" y="20978"/>
                            </a:lnTo>
                            <a:lnTo>
                              <a:pt x="14486" y="20965"/>
                            </a:lnTo>
                            <a:lnTo>
                              <a:pt x="14417" y="20987"/>
                            </a:lnTo>
                            <a:lnTo>
                              <a:pt x="14284" y="21002"/>
                            </a:lnTo>
                            <a:lnTo>
                              <a:pt x="14142" y="21022"/>
                            </a:lnTo>
                            <a:cubicBezTo>
                              <a:pt x="14098" y="21025"/>
                              <a:pt x="14053" y="21027"/>
                              <a:pt x="14008" y="21029"/>
                            </a:cubicBezTo>
                            <a:cubicBezTo>
                              <a:pt x="13951" y="21032"/>
                              <a:pt x="13895" y="21035"/>
                              <a:pt x="13838" y="21037"/>
                            </a:cubicBezTo>
                            <a:lnTo>
                              <a:pt x="13664" y="21022"/>
                            </a:lnTo>
                            <a:lnTo>
                              <a:pt x="13606" y="20927"/>
                            </a:lnTo>
                            <a:lnTo>
                              <a:pt x="13627" y="20853"/>
                            </a:lnTo>
                            <a:lnTo>
                              <a:pt x="13627" y="20782"/>
                            </a:lnTo>
                            <a:cubicBezTo>
                              <a:pt x="13595" y="20753"/>
                              <a:pt x="13563" y="20725"/>
                              <a:pt x="13532" y="20695"/>
                            </a:cubicBezTo>
                            <a:cubicBezTo>
                              <a:pt x="13497" y="20661"/>
                              <a:pt x="13462" y="20627"/>
                              <a:pt x="13428" y="20591"/>
                            </a:cubicBezTo>
                            <a:lnTo>
                              <a:pt x="13262" y="20421"/>
                            </a:lnTo>
                            <a:lnTo>
                              <a:pt x="13165" y="20251"/>
                            </a:lnTo>
                            <a:lnTo>
                              <a:pt x="13097" y="20206"/>
                            </a:lnTo>
                            <a:lnTo>
                              <a:pt x="12974" y="20132"/>
                            </a:lnTo>
                            <a:lnTo>
                              <a:pt x="12851" y="20147"/>
                            </a:lnTo>
                            <a:lnTo>
                              <a:pt x="12679" y="20118"/>
                            </a:lnTo>
                            <a:lnTo>
                              <a:pt x="12675" y="20031"/>
                            </a:lnTo>
                            <a:lnTo>
                              <a:pt x="12730" y="19989"/>
                            </a:lnTo>
                            <a:lnTo>
                              <a:pt x="12668" y="19829"/>
                            </a:lnTo>
                            <a:lnTo>
                              <a:pt x="12668" y="19747"/>
                            </a:lnTo>
                            <a:lnTo>
                              <a:pt x="12772" y="19680"/>
                            </a:lnTo>
                            <a:lnTo>
                              <a:pt x="12881" y="19598"/>
                            </a:lnTo>
                            <a:lnTo>
                              <a:pt x="12969" y="19517"/>
                            </a:lnTo>
                            <a:lnTo>
                              <a:pt x="12869" y="19465"/>
                            </a:lnTo>
                            <a:lnTo>
                              <a:pt x="12831" y="19350"/>
                            </a:lnTo>
                            <a:lnTo>
                              <a:pt x="12879" y="19115"/>
                            </a:lnTo>
                            <a:lnTo>
                              <a:pt x="12946" y="19011"/>
                            </a:lnTo>
                            <a:lnTo>
                              <a:pt x="12995" y="18937"/>
                            </a:lnTo>
                            <a:lnTo>
                              <a:pt x="13009" y="18841"/>
                            </a:lnTo>
                            <a:cubicBezTo>
                              <a:pt x="13038" y="18804"/>
                              <a:pt x="13071" y="18771"/>
                              <a:pt x="13108" y="18742"/>
                            </a:cubicBezTo>
                            <a:cubicBezTo>
                              <a:pt x="13140" y="18717"/>
                              <a:pt x="13175" y="18696"/>
                              <a:pt x="13212" y="18678"/>
                            </a:cubicBezTo>
                            <a:lnTo>
                              <a:pt x="13399" y="18498"/>
                            </a:lnTo>
                            <a:lnTo>
                              <a:pt x="13532" y="18261"/>
                            </a:lnTo>
                            <a:lnTo>
                              <a:pt x="13641" y="18101"/>
                            </a:lnTo>
                            <a:lnTo>
                              <a:pt x="13641" y="18005"/>
                            </a:lnTo>
                            <a:lnTo>
                              <a:pt x="13634" y="17908"/>
                            </a:lnTo>
                            <a:lnTo>
                              <a:pt x="13648" y="17834"/>
                            </a:lnTo>
                            <a:lnTo>
                              <a:pt x="13661" y="17694"/>
                            </a:lnTo>
                            <a:lnTo>
                              <a:pt x="13654" y="17501"/>
                            </a:lnTo>
                            <a:cubicBezTo>
                              <a:pt x="13611" y="17467"/>
                              <a:pt x="13568" y="17434"/>
                              <a:pt x="13525" y="17400"/>
                            </a:cubicBezTo>
                            <a:cubicBezTo>
                              <a:pt x="13480" y="17366"/>
                              <a:pt x="13435" y="17332"/>
                              <a:pt x="13390" y="17299"/>
                            </a:cubicBezTo>
                            <a:lnTo>
                              <a:pt x="13335" y="17173"/>
                            </a:lnTo>
                            <a:lnTo>
                              <a:pt x="13154" y="17136"/>
                            </a:lnTo>
                            <a:lnTo>
                              <a:pt x="13110" y="17213"/>
                            </a:lnTo>
                            <a:lnTo>
                              <a:pt x="13008" y="17257"/>
                            </a:lnTo>
                            <a:lnTo>
                              <a:pt x="13002" y="17382"/>
                            </a:lnTo>
                            <a:lnTo>
                              <a:pt x="12925" y="17476"/>
                            </a:lnTo>
                            <a:lnTo>
                              <a:pt x="12807" y="17491"/>
                            </a:lnTo>
                            <a:lnTo>
                              <a:pt x="12693" y="17491"/>
                            </a:lnTo>
                            <a:cubicBezTo>
                              <a:pt x="12657" y="17497"/>
                              <a:pt x="12619" y="17499"/>
                              <a:pt x="12582" y="17498"/>
                            </a:cubicBezTo>
                            <a:cubicBezTo>
                              <a:pt x="12512" y="17497"/>
                              <a:pt x="12442" y="17484"/>
                              <a:pt x="12376" y="17461"/>
                            </a:cubicBezTo>
                            <a:lnTo>
                              <a:pt x="12230" y="17439"/>
                            </a:lnTo>
                            <a:lnTo>
                              <a:pt x="12087" y="17417"/>
                            </a:lnTo>
                            <a:lnTo>
                              <a:pt x="12040" y="17293"/>
                            </a:lnTo>
                            <a:lnTo>
                              <a:pt x="11943" y="17278"/>
                            </a:lnTo>
                            <a:lnTo>
                              <a:pt x="11832" y="17271"/>
                            </a:lnTo>
                            <a:lnTo>
                              <a:pt x="11684" y="17240"/>
                            </a:lnTo>
                            <a:lnTo>
                              <a:pt x="11594" y="17210"/>
                            </a:lnTo>
                            <a:lnTo>
                              <a:pt x="11536" y="17052"/>
                            </a:lnTo>
                            <a:lnTo>
                              <a:pt x="11497" y="16966"/>
                            </a:lnTo>
                            <a:lnTo>
                              <a:pt x="11294" y="16770"/>
                            </a:lnTo>
                            <a:lnTo>
                              <a:pt x="11162" y="16667"/>
                            </a:lnTo>
                            <a:lnTo>
                              <a:pt x="11021" y="16602"/>
                            </a:lnTo>
                            <a:lnTo>
                              <a:pt x="10879" y="16600"/>
                            </a:lnTo>
                            <a:lnTo>
                              <a:pt x="10582" y="16570"/>
                            </a:lnTo>
                            <a:lnTo>
                              <a:pt x="10482" y="16514"/>
                            </a:lnTo>
                            <a:lnTo>
                              <a:pt x="10260" y="16484"/>
                            </a:lnTo>
                            <a:lnTo>
                              <a:pt x="10018" y="16462"/>
                            </a:lnTo>
                            <a:lnTo>
                              <a:pt x="9851" y="16380"/>
                            </a:lnTo>
                            <a:lnTo>
                              <a:pt x="9740" y="16247"/>
                            </a:lnTo>
                            <a:lnTo>
                              <a:pt x="9629" y="16158"/>
                            </a:lnTo>
                            <a:lnTo>
                              <a:pt x="9471" y="16064"/>
                            </a:lnTo>
                            <a:lnTo>
                              <a:pt x="9348" y="16026"/>
                            </a:lnTo>
                            <a:lnTo>
                              <a:pt x="9086" y="16026"/>
                            </a:lnTo>
                            <a:cubicBezTo>
                              <a:pt x="9018" y="16049"/>
                              <a:pt x="8949" y="16069"/>
                              <a:pt x="8880" y="16086"/>
                            </a:cubicBezTo>
                            <a:cubicBezTo>
                              <a:pt x="8816" y="16101"/>
                              <a:pt x="8752" y="16113"/>
                              <a:pt x="8687" y="16123"/>
                            </a:cubicBezTo>
                            <a:cubicBezTo>
                              <a:pt x="8651" y="16123"/>
                              <a:pt x="8616" y="16116"/>
                              <a:pt x="8583" y="16100"/>
                            </a:cubicBezTo>
                            <a:cubicBezTo>
                              <a:pt x="8545" y="16082"/>
                              <a:pt x="8511" y="16054"/>
                              <a:pt x="8486" y="16019"/>
                            </a:cubicBezTo>
                            <a:lnTo>
                              <a:pt x="8304" y="15945"/>
                            </a:lnTo>
                            <a:lnTo>
                              <a:pt x="8244" y="15908"/>
                            </a:lnTo>
                            <a:lnTo>
                              <a:pt x="8146" y="15901"/>
                            </a:lnTo>
                            <a:lnTo>
                              <a:pt x="8051" y="15856"/>
                            </a:lnTo>
                            <a:lnTo>
                              <a:pt x="7947" y="15797"/>
                            </a:lnTo>
                            <a:lnTo>
                              <a:pt x="7787" y="15715"/>
                            </a:lnTo>
                            <a:lnTo>
                              <a:pt x="7692" y="15678"/>
                            </a:lnTo>
                            <a:cubicBezTo>
                              <a:pt x="7650" y="15669"/>
                              <a:pt x="7610" y="15652"/>
                              <a:pt x="7574" y="15627"/>
                            </a:cubicBezTo>
                            <a:cubicBezTo>
                              <a:pt x="7513" y="15584"/>
                              <a:pt x="7467" y="15522"/>
                              <a:pt x="7442" y="15449"/>
                            </a:cubicBezTo>
                            <a:lnTo>
                              <a:pt x="7244" y="15434"/>
                            </a:lnTo>
                            <a:lnTo>
                              <a:pt x="7026" y="15332"/>
                            </a:lnTo>
                            <a:lnTo>
                              <a:pt x="6917" y="15226"/>
                            </a:lnTo>
                            <a:lnTo>
                              <a:pt x="6773" y="15092"/>
                            </a:lnTo>
                            <a:lnTo>
                              <a:pt x="6718" y="14996"/>
                            </a:lnTo>
                            <a:lnTo>
                              <a:pt x="6704" y="14803"/>
                            </a:lnTo>
                            <a:lnTo>
                              <a:pt x="6765" y="14736"/>
                            </a:lnTo>
                            <a:lnTo>
                              <a:pt x="6751" y="14628"/>
                            </a:lnTo>
                            <a:lnTo>
                              <a:pt x="6668" y="14423"/>
                            </a:lnTo>
                            <a:lnTo>
                              <a:pt x="6454" y="14101"/>
                            </a:lnTo>
                            <a:lnTo>
                              <a:pt x="6341" y="13946"/>
                            </a:lnTo>
                            <a:lnTo>
                              <a:pt x="6275" y="13847"/>
                            </a:lnTo>
                            <a:lnTo>
                              <a:pt x="6185" y="13760"/>
                            </a:lnTo>
                            <a:lnTo>
                              <a:pt x="6101" y="13671"/>
                            </a:lnTo>
                            <a:lnTo>
                              <a:pt x="6020" y="13597"/>
                            </a:lnTo>
                            <a:lnTo>
                              <a:pt x="5987" y="13530"/>
                            </a:lnTo>
                            <a:lnTo>
                              <a:pt x="5988" y="13389"/>
                            </a:lnTo>
                            <a:lnTo>
                              <a:pt x="5974" y="13290"/>
                            </a:lnTo>
                            <a:lnTo>
                              <a:pt x="5856" y="13186"/>
                            </a:lnTo>
                            <a:cubicBezTo>
                              <a:pt x="5819" y="13118"/>
                              <a:pt x="5779" y="13052"/>
                              <a:pt x="5736" y="12989"/>
                            </a:cubicBezTo>
                            <a:cubicBezTo>
                              <a:pt x="5704" y="12942"/>
                              <a:pt x="5670" y="12897"/>
                              <a:pt x="5635" y="12853"/>
                            </a:cubicBezTo>
                            <a:lnTo>
                              <a:pt x="5558" y="12742"/>
                            </a:lnTo>
                            <a:lnTo>
                              <a:pt x="5449" y="12628"/>
                            </a:lnTo>
                            <a:cubicBezTo>
                              <a:pt x="5397" y="12606"/>
                              <a:pt x="5362" y="12554"/>
                              <a:pt x="5359" y="12495"/>
                            </a:cubicBezTo>
                            <a:cubicBezTo>
                              <a:pt x="5355" y="12444"/>
                              <a:pt x="5377" y="12395"/>
                              <a:pt x="5415" y="12364"/>
                            </a:cubicBezTo>
                            <a:lnTo>
                              <a:pt x="5394" y="12119"/>
                            </a:lnTo>
                            <a:lnTo>
                              <a:pt x="5325" y="11968"/>
                            </a:lnTo>
                            <a:lnTo>
                              <a:pt x="5166" y="11822"/>
                            </a:lnTo>
                            <a:lnTo>
                              <a:pt x="5013" y="11755"/>
                            </a:lnTo>
                            <a:lnTo>
                              <a:pt x="5012" y="11918"/>
                            </a:lnTo>
                            <a:lnTo>
                              <a:pt x="5039" y="12079"/>
                            </a:lnTo>
                            <a:lnTo>
                              <a:pt x="5109" y="12264"/>
                            </a:lnTo>
                            <a:lnTo>
                              <a:pt x="5150" y="12351"/>
                            </a:lnTo>
                            <a:lnTo>
                              <a:pt x="5247" y="12502"/>
                            </a:lnTo>
                            <a:lnTo>
                              <a:pt x="5321" y="12634"/>
                            </a:lnTo>
                            <a:lnTo>
                              <a:pt x="5314" y="12769"/>
                            </a:lnTo>
                            <a:lnTo>
                              <a:pt x="5389" y="12885"/>
                            </a:lnTo>
                            <a:lnTo>
                              <a:pt x="5472" y="13018"/>
                            </a:lnTo>
                            <a:lnTo>
                              <a:pt x="5565" y="13176"/>
                            </a:lnTo>
                            <a:lnTo>
                              <a:pt x="5577" y="13290"/>
                            </a:lnTo>
                            <a:lnTo>
                              <a:pt x="5639" y="13477"/>
                            </a:lnTo>
                            <a:lnTo>
                              <a:pt x="5667" y="13609"/>
                            </a:lnTo>
                            <a:lnTo>
                              <a:pt x="5667" y="13694"/>
                            </a:lnTo>
                            <a:lnTo>
                              <a:pt x="5774" y="13736"/>
                            </a:lnTo>
                            <a:lnTo>
                              <a:pt x="5875" y="13857"/>
                            </a:lnTo>
                            <a:lnTo>
                              <a:pt x="5943" y="13973"/>
                            </a:lnTo>
                            <a:lnTo>
                              <a:pt x="5943" y="14087"/>
                            </a:lnTo>
                            <a:lnTo>
                              <a:pt x="5875" y="14138"/>
                            </a:lnTo>
                            <a:lnTo>
                              <a:pt x="5725" y="14044"/>
                            </a:lnTo>
                            <a:lnTo>
                              <a:pt x="5598" y="13872"/>
                            </a:lnTo>
                            <a:lnTo>
                              <a:pt x="5544" y="13793"/>
                            </a:lnTo>
                            <a:lnTo>
                              <a:pt x="5454" y="13741"/>
                            </a:lnTo>
                            <a:lnTo>
                              <a:pt x="5352" y="13666"/>
                            </a:lnTo>
                            <a:lnTo>
                              <a:pt x="5296" y="13585"/>
                            </a:lnTo>
                            <a:cubicBezTo>
                              <a:pt x="5309" y="13549"/>
                              <a:pt x="5318" y="13512"/>
                              <a:pt x="5324" y="13474"/>
                            </a:cubicBezTo>
                            <a:cubicBezTo>
                              <a:pt x="5332" y="13417"/>
                              <a:pt x="5332" y="13360"/>
                              <a:pt x="5324" y="13303"/>
                            </a:cubicBezTo>
                            <a:cubicBezTo>
                              <a:pt x="5305" y="13264"/>
                              <a:pt x="5284" y="13226"/>
                              <a:pt x="5261" y="13189"/>
                            </a:cubicBezTo>
                            <a:cubicBezTo>
                              <a:pt x="5223" y="13130"/>
                              <a:pt x="5178" y="13075"/>
                              <a:pt x="5129" y="13026"/>
                            </a:cubicBezTo>
                            <a:lnTo>
                              <a:pt x="4901" y="12863"/>
                            </a:lnTo>
                            <a:lnTo>
                              <a:pt x="4781" y="12722"/>
                            </a:lnTo>
                            <a:lnTo>
                              <a:pt x="4851" y="12663"/>
                            </a:lnTo>
                            <a:lnTo>
                              <a:pt x="5005" y="12678"/>
                            </a:lnTo>
                            <a:lnTo>
                              <a:pt x="5033" y="12515"/>
                            </a:lnTo>
                            <a:cubicBezTo>
                              <a:pt x="5022" y="12432"/>
                              <a:pt x="4988" y="12354"/>
                              <a:pt x="4935" y="12292"/>
                            </a:cubicBezTo>
                            <a:cubicBezTo>
                              <a:pt x="4898" y="12248"/>
                              <a:pt x="4852" y="12213"/>
                              <a:pt x="4801" y="12189"/>
                            </a:cubicBezTo>
                            <a:lnTo>
                              <a:pt x="4715" y="11949"/>
                            </a:lnTo>
                            <a:lnTo>
                              <a:pt x="4662" y="11732"/>
                            </a:lnTo>
                            <a:lnTo>
                              <a:pt x="4648" y="11591"/>
                            </a:lnTo>
                            <a:lnTo>
                              <a:pt x="4627" y="11487"/>
                            </a:lnTo>
                            <a:lnTo>
                              <a:pt x="4586" y="11332"/>
                            </a:lnTo>
                            <a:lnTo>
                              <a:pt x="4532" y="11231"/>
                            </a:lnTo>
                            <a:lnTo>
                              <a:pt x="4469" y="11127"/>
                            </a:lnTo>
                            <a:cubicBezTo>
                              <a:pt x="4455" y="11089"/>
                              <a:pt x="4439" y="11051"/>
                              <a:pt x="4420" y="11016"/>
                            </a:cubicBezTo>
                            <a:cubicBezTo>
                              <a:pt x="4402" y="10980"/>
                              <a:pt x="4380" y="10946"/>
                              <a:pt x="4353" y="10917"/>
                            </a:cubicBezTo>
                            <a:cubicBezTo>
                              <a:pt x="4302" y="10864"/>
                              <a:pt x="4235" y="10834"/>
                              <a:pt x="4169" y="10806"/>
                            </a:cubicBezTo>
                            <a:cubicBezTo>
                              <a:pt x="4118" y="10784"/>
                              <a:pt x="4067" y="10761"/>
                              <a:pt x="4017" y="10739"/>
                            </a:cubicBezTo>
                            <a:lnTo>
                              <a:pt x="4017" y="10628"/>
                            </a:lnTo>
                            <a:cubicBezTo>
                              <a:pt x="4019" y="10594"/>
                              <a:pt x="4020" y="10560"/>
                              <a:pt x="4019" y="10527"/>
                            </a:cubicBezTo>
                            <a:cubicBezTo>
                              <a:pt x="4019" y="10449"/>
                              <a:pt x="4012" y="10373"/>
                              <a:pt x="4001" y="10296"/>
                            </a:cubicBezTo>
                            <a:lnTo>
                              <a:pt x="3910" y="10081"/>
                            </a:lnTo>
                            <a:lnTo>
                              <a:pt x="3815" y="9819"/>
                            </a:lnTo>
                            <a:lnTo>
                              <a:pt x="3821" y="9591"/>
                            </a:lnTo>
                            <a:lnTo>
                              <a:pt x="3843" y="9426"/>
                            </a:lnTo>
                            <a:lnTo>
                              <a:pt x="3805" y="9077"/>
                            </a:lnTo>
                            <a:lnTo>
                              <a:pt x="3761" y="8972"/>
                            </a:lnTo>
                            <a:lnTo>
                              <a:pt x="3858" y="8809"/>
                            </a:lnTo>
                            <a:lnTo>
                              <a:pt x="3886" y="8671"/>
                            </a:lnTo>
                            <a:lnTo>
                              <a:pt x="3900" y="8500"/>
                            </a:lnTo>
                            <a:lnTo>
                              <a:pt x="3933" y="8389"/>
                            </a:lnTo>
                            <a:lnTo>
                              <a:pt x="4014" y="8214"/>
                            </a:lnTo>
                            <a:lnTo>
                              <a:pt x="4056" y="8112"/>
                            </a:lnTo>
                            <a:cubicBezTo>
                              <a:pt x="4089" y="8064"/>
                              <a:pt x="4117" y="8012"/>
                              <a:pt x="4139" y="7956"/>
                            </a:cubicBezTo>
                            <a:cubicBezTo>
                              <a:pt x="4160" y="7903"/>
                              <a:pt x="4176" y="7848"/>
                              <a:pt x="4186" y="7791"/>
                            </a:cubicBezTo>
                            <a:lnTo>
                              <a:pt x="4325" y="7527"/>
                            </a:lnTo>
                            <a:lnTo>
                              <a:pt x="4367" y="7352"/>
                            </a:lnTo>
                            <a:lnTo>
                              <a:pt x="4346" y="7226"/>
                            </a:lnTo>
                            <a:lnTo>
                              <a:pt x="4304" y="7102"/>
                            </a:lnTo>
                            <a:lnTo>
                              <a:pt x="4381" y="6944"/>
                            </a:lnTo>
                            <a:lnTo>
                              <a:pt x="4346" y="6858"/>
                            </a:lnTo>
                            <a:lnTo>
                              <a:pt x="4237" y="6727"/>
                            </a:lnTo>
                            <a:lnTo>
                              <a:pt x="4172" y="6595"/>
                            </a:lnTo>
                            <a:lnTo>
                              <a:pt x="4126" y="6464"/>
                            </a:lnTo>
                            <a:lnTo>
                              <a:pt x="4112" y="6378"/>
                            </a:lnTo>
                            <a:lnTo>
                              <a:pt x="4049" y="6267"/>
                            </a:lnTo>
                            <a:lnTo>
                              <a:pt x="4102" y="6183"/>
                            </a:lnTo>
                            <a:lnTo>
                              <a:pt x="4204" y="6100"/>
                            </a:lnTo>
                            <a:lnTo>
                              <a:pt x="4218" y="6026"/>
                            </a:lnTo>
                            <a:lnTo>
                              <a:pt x="4204" y="5873"/>
                            </a:lnTo>
                            <a:lnTo>
                              <a:pt x="4176" y="5697"/>
                            </a:lnTo>
                            <a:lnTo>
                              <a:pt x="4128" y="5431"/>
                            </a:lnTo>
                            <a:lnTo>
                              <a:pt x="4116" y="5359"/>
                            </a:lnTo>
                            <a:lnTo>
                              <a:pt x="4165" y="5250"/>
                            </a:lnTo>
                            <a:lnTo>
                              <a:pt x="4206" y="5043"/>
                            </a:lnTo>
                            <a:lnTo>
                              <a:pt x="4074" y="5013"/>
                            </a:lnTo>
                            <a:cubicBezTo>
                              <a:pt x="4031" y="5035"/>
                              <a:pt x="3981" y="5026"/>
                              <a:pt x="3947" y="4991"/>
                            </a:cubicBezTo>
                            <a:cubicBezTo>
                              <a:pt x="3897" y="4941"/>
                              <a:pt x="3897" y="4856"/>
                              <a:pt x="3947" y="4806"/>
                            </a:cubicBezTo>
                            <a:lnTo>
                              <a:pt x="3972" y="4719"/>
                            </a:lnTo>
                            <a:lnTo>
                              <a:pt x="4013" y="4535"/>
                            </a:lnTo>
                            <a:lnTo>
                              <a:pt x="3965" y="4446"/>
                            </a:lnTo>
                            <a:cubicBezTo>
                              <a:pt x="3975" y="4384"/>
                              <a:pt x="3981" y="4320"/>
                              <a:pt x="3981" y="4256"/>
                            </a:cubicBezTo>
                            <a:cubicBezTo>
                              <a:pt x="3981" y="4197"/>
                              <a:pt x="3976" y="4137"/>
                              <a:pt x="3967" y="4078"/>
                            </a:cubicBezTo>
                            <a:cubicBezTo>
                              <a:pt x="3978" y="4040"/>
                              <a:pt x="3987" y="4002"/>
                              <a:pt x="3992" y="3962"/>
                            </a:cubicBezTo>
                            <a:cubicBezTo>
                              <a:pt x="3998" y="3922"/>
                              <a:pt x="4000" y="3882"/>
                              <a:pt x="3999" y="3841"/>
                            </a:cubicBezTo>
                            <a:lnTo>
                              <a:pt x="3951" y="3670"/>
                            </a:lnTo>
                            <a:lnTo>
                              <a:pt x="3932" y="3510"/>
                            </a:lnTo>
                            <a:lnTo>
                              <a:pt x="3925" y="3391"/>
                            </a:lnTo>
                            <a:cubicBezTo>
                              <a:pt x="3885" y="3400"/>
                              <a:pt x="3844" y="3392"/>
                              <a:pt x="3809" y="3369"/>
                            </a:cubicBezTo>
                            <a:cubicBezTo>
                              <a:pt x="3762" y="3338"/>
                              <a:pt x="3733" y="3282"/>
                              <a:pt x="3733" y="3223"/>
                            </a:cubicBezTo>
                            <a:lnTo>
                              <a:pt x="3606" y="3139"/>
                            </a:lnTo>
                            <a:lnTo>
                              <a:pt x="3535" y="3122"/>
                            </a:lnTo>
                            <a:lnTo>
                              <a:pt x="3513" y="3031"/>
                            </a:lnTo>
                            <a:lnTo>
                              <a:pt x="3497" y="2935"/>
                            </a:lnTo>
                            <a:lnTo>
                              <a:pt x="3435" y="2863"/>
                            </a:lnTo>
                            <a:lnTo>
                              <a:pt x="3316" y="2856"/>
                            </a:lnTo>
                            <a:lnTo>
                              <a:pt x="3219" y="2871"/>
                            </a:lnTo>
                            <a:lnTo>
                              <a:pt x="3134" y="2780"/>
                            </a:lnTo>
                            <a:lnTo>
                              <a:pt x="2927" y="2750"/>
                            </a:lnTo>
                            <a:lnTo>
                              <a:pt x="2816" y="2683"/>
                            </a:lnTo>
                            <a:lnTo>
                              <a:pt x="2757" y="2787"/>
                            </a:lnTo>
                            <a:lnTo>
                              <a:pt x="2677" y="2878"/>
                            </a:lnTo>
                            <a:cubicBezTo>
                              <a:pt x="2624" y="2900"/>
                              <a:pt x="2570" y="2922"/>
                              <a:pt x="2517" y="2942"/>
                            </a:cubicBezTo>
                            <a:cubicBezTo>
                              <a:pt x="2470" y="2960"/>
                              <a:pt x="2423" y="2978"/>
                              <a:pt x="2376" y="2994"/>
                            </a:cubicBezTo>
                            <a:lnTo>
                              <a:pt x="2156" y="2979"/>
                            </a:lnTo>
                            <a:lnTo>
                              <a:pt x="2099" y="2906"/>
                            </a:lnTo>
                            <a:lnTo>
                              <a:pt x="2230" y="2775"/>
                            </a:lnTo>
                            <a:cubicBezTo>
                              <a:pt x="2285" y="2773"/>
                              <a:pt x="2340" y="2768"/>
                              <a:pt x="2394" y="2760"/>
                            </a:cubicBezTo>
                            <a:cubicBezTo>
                              <a:pt x="2490" y="2746"/>
                              <a:pt x="2584" y="2722"/>
                              <a:pt x="2675" y="2688"/>
                            </a:cubicBezTo>
                            <a:lnTo>
                              <a:pt x="2901" y="2602"/>
                            </a:lnTo>
                            <a:lnTo>
                              <a:pt x="3019" y="2479"/>
                            </a:lnTo>
                            <a:lnTo>
                              <a:pt x="3112" y="2372"/>
                            </a:lnTo>
                            <a:lnTo>
                              <a:pt x="2898" y="2424"/>
                            </a:lnTo>
                            <a:lnTo>
                              <a:pt x="2783" y="2528"/>
                            </a:lnTo>
                            <a:lnTo>
                              <a:pt x="2697" y="2585"/>
                            </a:lnTo>
                            <a:lnTo>
                              <a:pt x="2479" y="2672"/>
                            </a:lnTo>
                            <a:lnTo>
                              <a:pt x="2258" y="2701"/>
                            </a:lnTo>
                            <a:lnTo>
                              <a:pt x="2121" y="2716"/>
                            </a:lnTo>
                            <a:lnTo>
                              <a:pt x="2054" y="2795"/>
                            </a:lnTo>
                            <a:cubicBezTo>
                              <a:pt x="2021" y="2791"/>
                              <a:pt x="1989" y="2782"/>
                              <a:pt x="1959" y="2768"/>
                            </a:cubicBezTo>
                            <a:cubicBezTo>
                              <a:pt x="1907" y="2743"/>
                              <a:pt x="1861" y="2704"/>
                              <a:pt x="1827" y="2654"/>
                            </a:cubicBezTo>
                            <a:lnTo>
                              <a:pt x="1753" y="2654"/>
                            </a:lnTo>
                            <a:lnTo>
                              <a:pt x="1629" y="2679"/>
                            </a:lnTo>
                            <a:lnTo>
                              <a:pt x="1643" y="2812"/>
                            </a:lnTo>
                            <a:lnTo>
                              <a:pt x="1530" y="2782"/>
                            </a:lnTo>
                            <a:lnTo>
                              <a:pt x="1495" y="2713"/>
                            </a:lnTo>
                            <a:lnTo>
                              <a:pt x="1518" y="2587"/>
                            </a:lnTo>
                            <a:lnTo>
                              <a:pt x="1427" y="2565"/>
                            </a:lnTo>
                            <a:lnTo>
                              <a:pt x="1312" y="2551"/>
                            </a:lnTo>
                            <a:lnTo>
                              <a:pt x="1247" y="2571"/>
                            </a:lnTo>
                            <a:lnTo>
                              <a:pt x="1227" y="2482"/>
                            </a:lnTo>
                            <a:lnTo>
                              <a:pt x="1201" y="2390"/>
                            </a:lnTo>
                            <a:lnTo>
                              <a:pt x="1076" y="2390"/>
                            </a:lnTo>
                            <a:lnTo>
                              <a:pt x="964" y="2360"/>
                            </a:lnTo>
                            <a:lnTo>
                              <a:pt x="812" y="2294"/>
                            </a:lnTo>
                            <a:lnTo>
                              <a:pt x="745" y="2192"/>
                            </a:lnTo>
                            <a:lnTo>
                              <a:pt x="630" y="2185"/>
                            </a:lnTo>
                            <a:lnTo>
                              <a:pt x="593" y="2111"/>
                            </a:lnTo>
                            <a:lnTo>
                              <a:pt x="512" y="2002"/>
                            </a:lnTo>
                            <a:lnTo>
                              <a:pt x="428" y="1869"/>
                            </a:lnTo>
                            <a:lnTo>
                              <a:pt x="373" y="1738"/>
                            </a:lnTo>
                            <a:cubicBezTo>
                              <a:pt x="342" y="1717"/>
                              <a:pt x="313" y="1693"/>
                              <a:pt x="287" y="1666"/>
                            </a:cubicBezTo>
                            <a:cubicBezTo>
                              <a:pt x="248" y="1626"/>
                              <a:pt x="215" y="1580"/>
                              <a:pt x="188" y="1530"/>
                            </a:cubicBezTo>
                            <a:lnTo>
                              <a:pt x="140" y="1443"/>
                            </a:lnTo>
                            <a:lnTo>
                              <a:pt x="135" y="1337"/>
                            </a:lnTo>
                            <a:lnTo>
                              <a:pt x="62" y="1243"/>
                            </a:lnTo>
                            <a:lnTo>
                              <a:pt x="0" y="1191"/>
                            </a:lnTo>
                            <a:lnTo>
                              <a:pt x="0" y="1060"/>
                            </a:lnTo>
                            <a:lnTo>
                              <a:pt x="8" y="972"/>
                            </a:lnTo>
                            <a:lnTo>
                              <a:pt x="15" y="861"/>
                            </a:lnTo>
                            <a:lnTo>
                              <a:pt x="82" y="802"/>
                            </a:lnTo>
                            <a:lnTo>
                              <a:pt x="110" y="601"/>
                            </a:lnTo>
                            <a:lnTo>
                              <a:pt x="75" y="468"/>
                            </a:lnTo>
                            <a:lnTo>
                              <a:pt x="130" y="315"/>
                            </a:lnTo>
                            <a:lnTo>
                              <a:pt x="151" y="134"/>
                            </a:lnTo>
                            <a:lnTo>
                              <a:pt x="268" y="140"/>
                            </a:lnTo>
                            <a:lnTo>
                              <a:pt x="196" y="371"/>
                            </a:lnTo>
                            <a:lnTo>
                              <a:pt x="74" y="1050"/>
                            </a:lnTo>
                            <a:lnTo>
                              <a:pt x="247" y="1332"/>
                            </a:lnTo>
                            <a:lnTo>
                              <a:pt x="293" y="1442"/>
                            </a:lnTo>
                            <a:lnTo>
                              <a:pt x="293" y="1523"/>
                            </a:lnTo>
                            <a:lnTo>
                              <a:pt x="393" y="1652"/>
                            </a:lnTo>
                            <a:lnTo>
                              <a:pt x="485" y="1772"/>
                            </a:lnTo>
                            <a:lnTo>
                              <a:pt x="408" y="1986"/>
                            </a:lnTo>
                            <a:lnTo>
                              <a:pt x="588" y="1927"/>
                            </a:lnTo>
                            <a:lnTo>
                              <a:pt x="671" y="1957"/>
                            </a:lnTo>
                            <a:lnTo>
                              <a:pt x="755" y="2061"/>
                            </a:lnTo>
                            <a:lnTo>
                              <a:pt x="836" y="2124"/>
                            </a:lnTo>
                            <a:lnTo>
                              <a:pt x="924" y="2198"/>
                            </a:lnTo>
                            <a:lnTo>
                              <a:pt x="1083" y="2223"/>
                            </a:lnTo>
                            <a:lnTo>
                              <a:pt x="1187" y="2208"/>
                            </a:lnTo>
                            <a:lnTo>
                              <a:pt x="1236" y="2277"/>
                            </a:lnTo>
                            <a:lnTo>
                              <a:pt x="1424" y="2277"/>
                            </a:lnTo>
                            <a:lnTo>
                              <a:pt x="1470" y="2349"/>
                            </a:lnTo>
                            <a:lnTo>
                              <a:pt x="1642" y="2349"/>
                            </a:lnTo>
                            <a:lnTo>
                              <a:pt x="1730" y="2356"/>
                            </a:lnTo>
                            <a:lnTo>
                              <a:pt x="1872" y="2406"/>
                            </a:lnTo>
                            <a:lnTo>
                              <a:pt x="2099" y="2433"/>
                            </a:lnTo>
                            <a:lnTo>
                              <a:pt x="2229" y="2426"/>
                            </a:lnTo>
                            <a:lnTo>
                              <a:pt x="2303" y="2330"/>
                            </a:lnTo>
                            <a:lnTo>
                              <a:pt x="2288" y="2222"/>
                            </a:lnTo>
                            <a:lnTo>
                              <a:pt x="2212" y="2237"/>
                            </a:lnTo>
                            <a:lnTo>
                              <a:pt x="2198" y="2140"/>
                            </a:lnTo>
                            <a:lnTo>
                              <a:pt x="2121" y="2024"/>
                            </a:lnTo>
                            <a:lnTo>
                              <a:pt x="2052" y="1883"/>
                            </a:lnTo>
                            <a:lnTo>
                              <a:pt x="2200" y="1804"/>
                            </a:lnTo>
                            <a:lnTo>
                              <a:pt x="2326" y="1715"/>
                            </a:lnTo>
                            <a:lnTo>
                              <a:pt x="2228" y="1606"/>
                            </a:lnTo>
                            <a:lnTo>
                              <a:pt x="2230" y="1518"/>
                            </a:lnTo>
                            <a:lnTo>
                              <a:pt x="2269" y="1377"/>
                            </a:lnTo>
                            <a:lnTo>
                              <a:pt x="2166" y="1354"/>
                            </a:lnTo>
                            <a:lnTo>
                              <a:pt x="2035" y="1280"/>
                            </a:lnTo>
                            <a:lnTo>
                              <a:pt x="2038" y="1119"/>
                            </a:lnTo>
                            <a:lnTo>
                              <a:pt x="2244" y="1090"/>
                            </a:lnTo>
                            <a:lnTo>
                              <a:pt x="2262" y="1193"/>
                            </a:lnTo>
                            <a:lnTo>
                              <a:pt x="2318" y="1302"/>
                            </a:lnTo>
                            <a:lnTo>
                              <a:pt x="2431" y="1117"/>
                            </a:lnTo>
                            <a:lnTo>
                              <a:pt x="2594" y="1035"/>
                            </a:lnTo>
                            <a:lnTo>
                              <a:pt x="2753" y="998"/>
                            </a:lnTo>
                            <a:lnTo>
                              <a:pt x="2888" y="998"/>
                            </a:lnTo>
                            <a:lnTo>
                              <a:pt x="2923" y="1065"/>
                            </a:lnTo>
                            <a:lnTo>
                              <a:pt x="3069" y="1072"/>
                            </a:lnTo>
                            <a:lnTo>
                              <a:pt x="3108" y="1149"/>
                            </a:lnTo>
                            <a:lnTo>
                              <a:pt x="3239" y="1082"/>
                            </a:lnTo>
                            <a:lnTo>
                              <a:pt x="3274" y="1018"/>
                            </a:lnTo>
                            <a:lnTo>
                              <a:pt x="3225" y="929"/>
                            </a:lnTo>
                            <a:lnTo>
                              <a:pt x="3135" y="825"/>
                            </a:lnTo>
                            <a:cubicBezTo>
                              <a:pt x="3100" y="795"/>
                              <a:pt x="3075" y="755"/>
                              <a:pt x="3061" y="709"/>
                            </a:cubicBezTo>
                            <a:cubicBezTo>
                              <a:pt x="3045" y="658"/>
                              <a:pt x="3045" y="603"/>
                              <a:pt x="3061" y="551"/>
                            </a:cubicBezTo>
                            <a:lnTo>
                              <a:pt x="3114" y="415"/>
                            </a:lnTo>
                            <a:lnTo>
                              <a:pt x="3174" y="331"/>
                            </a:lnTo>
                            <a:lnTo>
                              <a:pt x="3258" y="299"/>
                            </a:lnTo>
                            <a:lnTo>
                              <a:pt x="3443" y="344"/>
                            </a:lnTo>
                            <a:lnTo>
                              <a:pt x="3508" y="405"/>
                            </a:lnTo>
                            <a:lnTo>
                              <a:pt x="3570" y="469"/>
                            </a:lnTo>
                            <a:lnTo>
                              <a:pt x="3623" y="555"/>
                            </a:lnTo>
                            <a:lnTo>
                              <a:pt x="3566" y="680"/>
                            </a:lnTo>
                            <a:lnTo>
                              <a:pt x="3691" y="725"/>
                            </a:lnTo>
                            <a:lnTo>
                              <a:pt x="3724" y="631"/>
                            </a:lnTo>
                            <a:lnTo>
                              <a:pt x="3749" y="451"/>
                            </a:lnTo>
                            <a:lnTo>
                              <a:pt x="3793" y="340"/>
                            </a:lnTo>
                            <a:lnTo>
                              <a:pt x="3814" y="110"/>
                            </a:lnTo>
                            <a:lnTo>
                              <a:pt x="3868" y="0"/>
                            </a:lnTo>
                            <a:lnTo>
                              <a:pt x="4025" y="31"/>
                            </a:lnTo>
                            <a:lnTo>
                              <a:pt x="4108" y="78"/>
                            </a:lnTo>
                            <a:lnTo>
                              <a:pt x="4156" y="181"/>
                            </a:lnTo>
                            <a:lnTo>
                              <a:pt x="4253" y="151"/>
                            </a:lnTo>
                            <a:lnTo>
                              <a:pt x="4367" y="92"/>
                            </a:lnTo>
                            <a:cubicBezTo>
                              <a:pt x="4405" y="76"/>
                              <a:pt x="4445" y="68"/>
                              <a:pt x="4486" y="70"/>
                            </a:cubicBezTo>
                            <a:cubicBezTo>
                              <a:pt x="4528" y="71"/>
                              <a:pt x="4569" y="83"/>
                              <a:pt x="4606" y="104"/>
                            </a:cubicBezTo>
                            <a:lnTo>
                              <a:pt x="4716" y="162"/>
                            </a:lnTo>
                            <a:lnTo>
                              <a:pt x="4781" y="268"/>
                            </a:lnTo>
                            <a:lnTo>
                              <a:pt x="4875" y="254"/>
                            </a:lnTo>
                            <a:lnTo>
                              <a:pt x="4955" y="313"/>
                            </a:lnTo>
                            <a:lnTo>
                              <a:pt x="4934" y="396"/>
                            </a:lnTo>
                            <a:lnTo>
                              <a:pt x="4969" y="492"/>
                            </a:lnTo>
                            <a:lnTo>
                              <a:pt x="5036" y="567"/>
                            </a:lnTo>
                            <a:lnTo>
                              <a:pt x="4983" y="620"/>
                            </a:lnTo>
                            <a:lnTo>
                              <a:pt x="4970" y="701"/>
                            </a:lnTo>
                            <a:lnTo>
                              <a:pt x="5114" y="798"/>
                            </a:lnTo>
                            <a:lnTo>
                              <a:pt x="5178" y="901"/>
                            </a:lnTo>
                            <a:lnTo>
                              <a:pt x="5280" y="1037"/>
                            </a:lnTo>
                            <a:lnTo>
                              <a:pt x="5361" y="1143"/>
                            </a:lnTo>
                            <a:lnTo>
                              <a:pt x="5403" y="1254"/>
                            </a:lnTo>
                            <a:lnTo>
                              <a:pt x="5445" y="1414"/>
                            </a:lnTo>
                            <a:lnTo>
                              <a:pt x="5552" y="1441"/>
                            </a:lnTo>
                            <a:lnTo>
                              <a:pt x="5552" y="1572"/>
                            </a:lnTo>
                            <a:lnTo>
                              <a:pt x="5628" y="1696"/>
                            </a:lnTo>
                            <a:lnTo>
                              <a:pt x="5741" y="1590"/>
                            </a:lnTo>
                            <a:lnTo>
                              <a:pt x="5864" y="1604"/>
                            </a:lnTo>
                            <a:lnTo>
                              <a:pt x="5906" y="1698"/>
                            </a:lnTo>
                            <a:lnTo>
                              <a:pt x="6031" y="1691"/>
                            </a:lnTo>
                            <a:lnTo>
                              <a:pt x="6147" y="1683"/>
                            </a:lnTo>
                            <a:lnTo>
                              <a:pt x="6221" y="1668"/>
                            </a:lnTo>
                            <a:lnTo>
                              <a:pt x="6284" y="1754"/>
                            </a:lnTo>
                            <a:lnTo>
                              <a:pt x="6357" y="1690"/>
                            </a:lnTo>
                            <a:lnTo>
                              <a:pt x="6413" y="1559"/>
                            </a:lnTo>
                            <a:lnTo>
                              <a:pt x="6465" y="1660"/>
                            </a:lnTo>
                            <a:lnTo>
                              <a:pt x="6417" y="1769"/>
                            </a:lnTo>
                            <a:lnTo>
                              <a:pt x="6412" y="1877"/>
                            </a:lnTo>
                            <a:lnTo>
                              <a:pt x="6481" y="1936"/>
                            </a:lnTo>
                            <a:lnTo>
                              <a:pt x="6563" y="1822"/>
                            </a:lnTo>
                            <a:lnTo>
                              <a:pt x="6625" y="1758"/>
                            </a:lnTo>
                            <a:lnTo>
                              <a:pt x="6669" y="1841"/>
                            </a:lnTo>
                            <a:lnTo>
                              <a:pt x="6625" y="1957"/>
                            </a:lnTo>
                            <a:lnTo>
                              <a:pt x="6731" y="1994"/>
                            </a:lnTo>
                            <a:lnTo>
                              <a:pt x="6807" y="2069"/>
                            </a:lnTo>
                            <a:lnTo>
                              <a:pt x="6890" y="2135"/>
                            </a:lnTo>
                            <a:lnTo>
                              <a:pt x="6978" y="2204"/>
                            </a:lnTo>
                            <a:lnTo>
                              <a:pt x="7027" y="2270"/>
                            </a:lnTo>
                            <a:lnTo>
                              <a:pt x="7091" y="2327"/>
                            </a:lnTo>
                            <a:lnTo>
                              <a:pt x="7170" y="2349"/>
                            </a:lnTo>
                            <a:lnTo>
                              <a:pt x="7165" y="2275"/>
                            </a:lnTo>
                            <a:lnTo>
                              <a:pt x="7110" y="2144"/>
                            </a:lnTo>
                            <a:lnTo>
                              <a:pt x="7296" y="2137"/>
                            </a:lnTo>
                            <a:lnTo>
                              <a:pt x="7472" y="2095"/>
                            </a:lnTo>
                            <a:cubicBezTo>
                              <a:pt x="7497" y="2085"/>
                              <a:pt x="7514" y="2059"/>
                              <a:pt x="7514" y="2031"/>
                            </a:cubicBezTo>
                            <a:cubicBezTo>
                              <a:pt x="7514" y="1939"/>
                              <a:pt x="7398" y="1910"/>
                              <a:pt x="7359" y="1991"/>
                            </a:cubicBezTo>
                            <a:lnTo>
                              <a:pt x="7180" y="1932"/>
                            </a:lnTo>
                            <a:lnTo>
                              <a:pt x="7115" y="1848"/>
                            </a:lnTo>
                            <a:lnTo>
                              <a:pt x="7171" y="1788"/>
                            </a:lnTo>
                            <a:lnTo>
                              <a:pt x="7154" y="1702"/>
                            </a:lnTo>
                            <a:lnTo>
                              <a:pt x="7197" y="1532"/>
                            </a:lnTo>
                            <a:lnTo>
                              <a:pt x="7001" y="1616"/>
                            </a:lnTo>
                            <a:lnTo>
                              <a:pt x="6874" y="1710"/>
                            </a:lnTo>
                            <a:lnTo>
                              <a:pt x="6760" y="1730"/>
                            </a:lnTo>
                            <a:lnTo>
                              <a:pt x="6767" y="1582"/>
                            </a:lnTo>
                            <a:lnTo>
                              <a:pt x="6704" y="1510"/>
                            </a:lnTo>
                            <a:lnTo>
                              <a:pt x="6683" y="1398"/>
                            </a:lnTo>
                            <a:lnTo>
                              <a:pt x="6811" y="1298"/>
                            </a:lnTo>
                            <a:lnTo>
                              <a:pt x="6911" y="1176"/>
                            </a:lnTo>
                            <a:lnTo>
                              <a:pt x="6929" y="1048"/>
                            </a:lnTo>
                            <a:lnTo>
                              <a:pt x="6901" y="918"/>
                            </a:lnTo>
                            <a:lnTo>
                              <a:pt x="6982" y="827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2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6" name="Google Shape;1196;p46"/>
                      <p:cNvSpPr/>
                      <p:nvPr/>
                    </p:nvSpPr>
                    <p:spPr>
                      <a:xfrm>
                        <a:off x="1751724" y="1477330"/>
                        <a:ext cx="79062" cy="70666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8384" y="2101"/>
                            </a:moveTo>
                            <a:lnTo>
                              <a:pt x="0" y="10018"/>
                            </a:lnTo>
                            <a:lnTo>
                              <a:pt x="1924" y="21600"/>
                            </a:lnTo>
                            <a:lnTo>
                              <a:pt x="9832" y="12960"/>
                            </a:lnTo>
                            <a:lnTo>
                              <a:pt x="21600" y="0"/>
                            </a:lnTo>
                            <a:lnTo>
                              <a:pt x="8384" y="2101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7" name="Google Shape;1197;p46"/>
                      <p:cNvSpPr/>
                      <p:nvPr/>
                    </p:nvSpPr>
                    <p:spPr>
                      <a:xfrm>
                        <a:off x="1961885" y="2112953"/>
                        <a:ext cx="39439" cy="46018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4695" y="0"/>
                            </a:moveTo>
                            <a:lnTo>
                              <a:pt x="2150" y="1966"/>
                            </a:lnTo>
                            <a:lnTo>
                              <a:pt x="0" y="14899"/>
                            </a:lnTo>
                            <a:lnTo>
                              <a:pt x="13781" y="21600"/>
                            </a:lnTo>
                            <a:lnTo>
                              <a:pt x="21600" y="8558"/>
                            </a:lnTo>
                            <a:lnTo>
                              <a:pt x="14695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8" name="Google Shape;1198;p46"/>
                      <p:cNvSpPr/>
                      <p:nvPr/>
                    </p:nvSpPr>
                    <p:spPr>
                      <a:xfrm>
                        <a:off x="2305751" y="1841904"/>
                        <a:ext cx="68286" cy="107944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1311" y="1188"/>
                            </a:moveTo>
                            <a:lnTo>
                              <a:pt x="2903" y="3754"/>
                            </a:lnTo>
                            <a:lnTo>
                              <a:pt x="6906" y="9918"/>
                            </a:lnTo>
                            <a:lnTo>
                              <a:pt x="0" y="19975"/>
                            </a:lnTo>
                            <a:lnTo>
                              <a:pt x="8431" y="21600"/>
                            </a:lnTo>
                            <a:lnTo>
                              <a:pt x="15976" y="18316"/>
                            </a:lnTo>
                            <a:lnTo>
                              <a:pt x="18572" y="10244"/>
                            </a:lnTo>
                            <a:lnTo>
                              <a:pt x="21600" y="5318"/>
                            </a:lnTo>
                            <a:lnTo>
                              <a:pt x="19816" y="0"/>
                            </a:lnTo>
                            <a:lnTo>
                              <a:pt x="11311" y="1188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9" name="Google Shape;1199;p46"/>
                      <p:cNvSpPr/>
                      <p:nvPr/>
                    </p:nvSpPr>
                    <p:spPr>
                      <a:xfrm>
                        <a:off x="2123371" y="1927258"/>
                        <a:ext cx="43087" cy="50302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9701" y="0"/>
                            </a:moveTo>
                            <a:lnTo>
                              <a:pt x="2286" y="8809"/>
                            </a:lnTo>
                            <a:lnTo>
                              <a:pt x="0" y="21600"/>
                            </a:lnTo>
                            <a:lnTo>
                              <a:pt x="15560" y="16644"/>
                            </a:lnTo>
                            <a:lnTo>
                              <a:pt x="21600" y="3209"/>
                            </a:lnTo>
                            <a:lnTo>
                              <a:pt x="9701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0" name="Google Shape;1200;p46"/>
                      <p:cNvSpPr/>
                      <p:nvPr/>
                    </p:nvSpPr>
                    <p:spPr>
                      <a:xfrm>
                        <a:off x="4234346" y="671190"/>
                        <a:ext cx="35418" cy="48574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7459" y="0"/>
                            </a:moveTo>
                            <a:lnTo>
                              <a:pt x="0" y="7565"/>
                            </a:lnTo>
                            <a:lnTo>
                              <a:pt x="9131" y="21600"/>
                            </a:lnTo>
                            <a:lnTo>
                              <a:pt x="21600" y="15555"/>
                            </a:lnTo>
                            <a:lnTo>
                              <a:pt x="17459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1" name="Google Shape;1201;p46"/>
                      <p:cNvSpPr/>
                      <p:nvPr/>
                    </p:nvSpPr>
                    <p:spPr>
                      <a:xfrm>
                        <a:off x="4190360" y="737340"/>
                        <a:ext cx="40834" cy="38321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9589" y="0"/>
                            </a:moveTo>
                            <a:lnTo>
                              <a:pt x="0" y="7324"/>
                            </a:lnTo>
                            <a:lnTo>
                              <a:pt x="11835" y="21600"/>
                            </a:lnTo>
                            <a:lnTo>
                              <a:pt x="21600" y="7437"/>
                            </a:lnTo>
                            <a:lnTo>
                              <a:pt x="9589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2" name="Google Shape;1202;p46"/>
                      <p:cNvSpPr/>
                      <p:nvPr/>
                    </p:nvSpPr>
                    <p:spPr>
                      <a:xfrm>
                        <a:off x="4610555" y="2843631"/>
                        <a:ext cx="84940" cy="68847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2863" y="1314"/>
                            </a:moveTo>
                            <a:lnTo>
                              <a:pt x="3082" y="0"/>
                            </a:lnTo>
                            <a:lnTo>
                              <a:pt x="0" y="13744"/>
                            </a:lnTo>
                            <a:lnTo>
                              <a:pt x="4388" y="21412"/>
                            </a:lnTo>
                            <a:lnTo>
                              <a:pt x="16385" y="21600"/>
                            </a:lnTo>
                            <a:lnTo>
                              <a:pt x="21600" y="6584"/>
                            </a:lnTo>
                            <a:lnTo>
                              <a:pt x="12863" y="1314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3" name="Google Shape;1203;p46"/>
                      <p:cNvSpPr/>
                      <p:nvPr/>
                    </p:nvSpPr>
                    <p:spPr>
                      <a:xfrm>
                        <a:off x="4753937" y="2851496"/>
                        <a:ext cx="53883" cy="92417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0691" y="0"/>
                            </a:moveTo>
                            <a:lnTo>
                              <a:pt x="0" y="3197"/>
                            </a:lnTo>
                            <a:lnTo>
                              <a:pt x="349" y="9792"/>
                            </a:lnTo>
                            <a:lnTo>
                              <a:pt x="3031" y="18244"/>
                            </a:lnTo>
                            <a:lnTo>
                              <a:pt x="15055" y="21600"/>
                            </a:lnTo>
                            <a:lnTo>
                              <a:pt x="21600" y="13149"/>
                            </a:lnTo>
                            <a:lnTo>
                              <a:pt x="17522" y="4680"/>
                            </a:lnTo>
                            <a:lnTo>
                              <a:pt x="10691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4" name="Google Shape;1204;p46"/>
                      <p:cNvSpPr/>
                      <p:nvPr/>
                    </p:nvSpPr>
                    <p:spPr>
                      <a:xfrm>
                        <a:off x="4798381" y="3030377"/>
                        <a:ext cx="36369" cy="60150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9036" y="0"/>
                            </a:moveTo>
                            <a:lnTo>
                              <a:pt x="0" y="11875"/>
                            </a:lnTo>
                            <a:lnTo>
                              <a:pt x="4136" y="21600"/>
                            </a:lnTo>
                            <a:lnTo>
                              <a:pt x="17945" y="19175"/>
                            </a:lnTo>
                            <a:lnTo>
                              <a:pt x="21600" y="1742"/>
                            </a:lnTo>
                            <a:lnTo>
                              <a:pt x="9036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5" name="Google Shape;1205;p46"/>
                      <p:cNvSpPr/>
                      <p:nvPr/>
                    </p:nvSpPr>
                    <p:spPr>
                      <a:xfrm>
                        <a:off x="5198113" y="2851239"/>
                        <a:ext cx="41036" cy="67439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1910" y="0"/>
                            </a:moveTo>
                            <a:lnTo>
                              <a:pt x="880" y="2109"/>
                            </a:lnTo>
                            <a:lnTo>
                              <a:pt x="0" y="13088"/>
                            </a:lnTo>
                            <a:lnTo>
                              <a:pt x="7921" y="21600"/>
                            </a:lnTo>
                            <a:lnTo>
                              <a:pt x="21600" y="7612"/>
                            </a:lnTo>
                            <a:lnTo>
                              <a:pt x="1191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6" name="Google Shape;1206;p46"/>
                      <p:cNvSpPr/>
                      <p:nvPr/>
                    </p:nvSpPr>
                    <p:spPr>
                      <a:xfrm>
                        <a:off x="5234657" y="2749387"/>
                        <a:ext cx="41186" cy="45704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3498" y="0"/>
                            </a:moveTo>
                            <a:lnTo>
                              <a:pt x="0" y="9289"/>
                            </a:lnTo>
                            <a:lnTo>
                              <a:pt x="7613" y="17722"/>
                            </a:lnTo>
                            <a:lnTo>
                              <a:pt x="19807" y="21600"/>
                            </a:lnTo>
                            <a:lnTo>
                              <a:pt x="21600" y="4514"/>
                            </a:lnTo>
                            <a:lnTo>
                              <a:pt x="3498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7" name="Google Shape;1207;p46"/>
                      <p:cNvSpPr/>
                      <p:nvPr/>
                    </p:nvSpPr>
                    <p:spPr>
                      <a:xfrm>
                        <a:off x="4988943" y="5593945"/>
                        <a:ext cx="743838" cy="232750"/>
                      </a:xfrm>
                      <a:custGeom>
                        <a:rect b="b" l="l" r="r" t="t"/>
                        <a:pathLst>
                          <a:path extrusionOk="0" h="20258" w="21600">
                            <a:moveTo>
                              <a:pt x="0" y="14220"/>
                            </a:moveTo>
                            <a:lnTo>
                              <a:pt x="613" y="10143"/>
                            </a:lnTo>
                            <a:lnTo>
                              <a:pt x="2247" y="6258"/>
                            </a:lnTo>
                            <a:lnTo>
                              <a:pt x="3538" y="5398"/>
                            </a:lnTo>
                            <a:lnTo>
                              <a:pt x="5022" y="3450"/>
                            </a:lnTo>
                            <a:lnTo>
                              <a:pt x="6054" y="2255"/>
                            </a:lnTo>
                            <a:lnTo>
                              <a:pt x="7558" y="1542"/>
                            </a:lnTo>
                            <a:lnTo>
                              <a:pt x="9385" y="0"/>
                            </a:lnTo>
                            <a:cubicBezTo>
                              <a:pt x="9830" y="32"/>
                              <a:pt x="10273" y="131"/>
                              <a:pt x="10715" y="295"/>
                            </a:cubicBezTo>
                            <a:cubicBezTo>
                              <a:pt x="11331" y="526"/>
                              <a:pt x="11942" y="884"/>
                              <a:pt x="12542" y="1369"/>
                            </a:cubicBezTo>
                            <a:lnTo>
                              <a:pt x="14366" y="1488"/>
                            </a:lnTo>
                            <a:lnTo>
                              <a:pt x="15018" y="2024"/>
                            </a:lnTo>
                            <a:cubicBezTo>
                              <a:pt x="15400" y="3033"/>
                              <a:pt x="15828" y="3875"/>
                              <a:pt x="16289" y="4524"/>
                            </a:cubicBezTo>
                            <a:cubicBezTo>
                              <a:pt x="16814" y="5262"/>
                              <a:pt x="17376" y="5742"/>
                              <a:pt x="17952" y="5944"/>
                            </a:cubicBezTo>
                            <a:lnTo>
                              <a:pt x="19084" y="6301"/>
                            </a:lnTo>
                            <a:lnTo>
                              <a:pt x="20389" y="7015"/>
                            </a:lnTo>
                            <a:lnTo>
                              <a:pt x="21600" y="8741"/>
                            </a:lnTo>
                            <a:lnTo>
                              <a:pt x="21441" y="11114"/>
                            </a:lnTo>
                            <a:lnTo>
                              <a:pt x="20766" y="12178"/>
                            </a:lnTo>
                            <a:lnTo>
                              <a:pt x="19161" y="13896"/>
                            </a:lnTo>
                            <a:lnTo>
                              <a:pt x="18031" y="15146"/>
                            </a:lnTo>
                            <a:cubicBezTo>
                              <a:pt x="17549" y="14608"/>
                              <a:pt x="17009" y="14808"/>
                              <a:pt x="16584" y="15681"/>
                            </a:cubicBezTo>
                            <a:cubicBezTo>
                              <a:pt x="16194" y="16484"/>
                              <a:pt x="15934" y="17809"/>
                              <a:pt x="15492" y="18345"/>
                            </a:cubicBezTo>
                            <a:cubicBezTo>
                              <a:pt x="15117" y="18799"/>
                              <a:pt x="14689" y="18593"/>
                              <a:pt x="14381" y="17809"/>
                            </a:cubicBezTo>
                            <a:lnTo>
                              <a:pt x="15053" y="13666"/>
                            </a:lnTo>
                            <a:lnTo>
                              <a:pt x="13847" y="14915"/>
                            </a:lnTo>
                            <a:cubicBezTo>
                              <a:pt x="13591" y="14965"/>
                              <a:pt x="13334" y="14965"/>
                              <a:pt x="13078" y="14915"/>
                            </a:cubicBezTo>
                            <a:cubicBezTo>
                              <a:pt x="12502" y="14804"/>
                              <a:pt x="11934" y="14443"/>
                              <a:pt x="11393" y="13844"/>
                            </a:cubicBezTo>
                            <a:lnTo>
                              <a:pt x="11097" y="11716"/>
                            </a:lnTo>
                            <a:lnTo>
                              <a:pt x="12539" y="11478"/>
                            </a:lnTo>
                            <a:lnTo>
                              <a:pt x="13155" y="9455"/>
                            </a:lnTo>
                            <a:lnTo>
                              <a:pt x="11789" y="9455"/>
                            </a:lnTo>
                            <a:lnTo>
                              <a:pt x="10226" y="11173"/>
                            </a:lnTo>
                            <a:lnTo>
                              <a:pt x="8997" y="10638"/>
                            </a:lnTo>
                            <a:lnTo>
                              <a:pt x="8109" y="9931"/>
                            </a:lnTo>
                            <a:lnTo>
                              <a:pt x="7039" y="9931"/>
                            </a:lnTo>
                            <a:lnTo>
                              <a:pt x="5391" y="9574"/>
                            </a:lnTo>
                            <a:cubicBezTo>
                              <a:pt x="5206" y="9574"/>
                              <a:pt x="5021" y="9574"/>
                              <a:pt x="4835" y="9574"/>
                            </a:cubicBezTo>
                            <a:cubicBezTo>
                              <a:pt x="4650" y="9574"/>
                              <a:pt x="4465" y="9574"/>
                              <a:pt x="4280" y="9574"/>
                            </a:cubicBezTo>
                            <a:lnTo>
                              <a:pt x="3270" y="12133"/>
                            </a:lnTo>
                            <a:lnTo>
                              <a:pt x="5669" y="11821"/>
                            </a:lnTo>
                            <a:lnTo>
                              <a:pt x="7258" y="14246"/>
                            </a:lnTo>
                            <a:lnTo>
                              <a:pt x="6069" y="15793"/>
                            </a:lnTo>
                            <a:lnTo>
                              <a:pt x="5237" y="16976"/>
                            </a:lnTo>
                            <a:cubicBezTo>
                              <a:pt x="5476" y="20061"/>
                              <a:pt x="4041" y="21600"/>
                              <a:pt x="3572" y="18761"/>
                            </a:cubicBezTo>
                            <a:cubicBezTo>
                              <a:pt x="3449" y="18015"/>
                              <a:pt x="3506" y="17140"/>
                              <a:pt x="3453" y="16328"/>
                            </a:cubicBezTo>
                            <a:cubicBezTo>
                              <a:pt x="3385" y="15280"/>
                              <a:pt x="3140" y="14398"/>
                              <a:pt x="2798" y="14127"/>
                            </a:cubicBezTo>
                            <a:cubicBezTo>
                              <a:pt x="2476" y="13872"/>
                              <a:pt x="2134" y="14221"/>
                              <a:pt x="1932" y="15012"/>
                            </a:cubicBezTo>
                            <a:lnTo>
                              <a:pt x="1279" y="15719"/>
                            </a:lnTo>
                            <a:lnTo>
                              <a:pt x="108" y="16433"/>
                            </a:lnTo>
                            <a:lnTo>
                              <a:pt x="0" y="1422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8" name="Google Shape;1208;p46"/>
                      <p:cNvSpPr/>
                      <p:nvPr/>
                    </p:nvSpPr>
                    <p:spPr>
                      <a:xfrm>
                        <a:off x="5460781" y="5851724"/>
                        <a:ext cx="177716" cy="78552"/>
                      </a:xfrm>
                      <a:custGeom>
                        <a:rect b="b" l="l" r="r" t="t"/>
                        <a:pathLst>
                          <a:path extrusionOk="0" h="21213" w="21450">
                            <a:moveTo>
                              <a:pt x="9324" y="5830"/>
                            </a:moveTo>
                            <a:lnTo>
                              <a:pt x="4847" y="6015"/>
                            </a:lnTo>
                            <a:lnTo>
                              <a:pt x="0" y="9579"/>
                            </a:lnTo>
                            <a:lnTo>
                              <a:pt x="5079" y="21213"/>
                            </a:lnTo>
                            <a:lnTo>
                              <a:pt x="12286" y="21213"/>
                            </a:lnTo>
                            <a:lnTo>
                              <a:pt x="15990" y="15119"/>
                            </a:lnTo>
                            <a:lnTo>
                              <a:pt x="21426" y="10133"/>
                            </a:lnTo>
                            <a:cubicBezTo>
                              <a:pt x="21600" y="6572"/>
                              <a:pt x="20830" y="3110"/>
                              <a:pt x="19456" y="1272"/>
                            </a:cubicBezTo>
                            <a:cubicBezTo>
                              <a:pt x="18408" y="-129"/>
                              <a:pt x="17133" y="-387"/>
                              <a:pt x="15990" y="571"/>
                            </a:cubicBezTo>
                            <a:lnTo>
                              <a:pt x="9324" y="583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9" name="Google Shape;1209;p46"/>
                      <p:cNvSpPr/>
                      <p:nvPr/>
                    </p:nvSpPr>
                    <p:spPr>
                      <a:xfrm>
                        <a:off x="5320859" y="5814497"/>
                        <a:ext cx="64575" cy="38974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0636" y="668"/>
                            </a:moveTo>
                            <a:lnTo>
                              <a:pt x="0" y="6733"/>
                            </a:lnTo>
                            <a:lnTo>
                              <a:pt x="107" y="21600"/>
                            </a:lnTo>
                            <a:lnTo>
                              <a:pt x="16082" y="14778"/>
                            </a:lnTo>
                            <a:lnTo>
                              <a:pt x="21600" y="0"/>
                            </a:lnTo>
                            <a:lnTo>
                              <a:pt x="10636" y="668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0" name="Google Shape;1210;p46"/>
                      <p:cNvSpPr/>
                      <p:nvPr/>
                    </p:nvSpPr>
                    <p:spPr>
                      <a:xfrm>
                        <a:off x="5226488" y="5850585"/>
                        <a:ext cx="56116" cy="43748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8390" y="0"/>
                            </a:moveTo>
                            <a:lnTo>
                              <a:pt x="0" y="9116"/>
                            </a:lnTo>
                            <a:lnTo>
                              <a:pt x="4193" y="21600"/>
                            </a:lnTo>
                            <a:lnTo>
                              <a:pt x="16108" y="16535"/>
                            </a:lnTo>
                            <a:lnTo>
                              <a:pt x="21600" y="3705"/>
                            </a:lnTo>
                            <a:lnTo>
                              <a:pt x="8390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1" name="Google Shape;1211;p46"/>
                      <p:cNvSpPr/>
                      <p:nvPr/>
                    </p:nvSpPr>
                    <p:spPr>
                      <a:xfrm>
                        <a:off x="5351389" y="5301378"/>
                        <a:ext cx="317624" cy="248393"/>
                      </a:xfrm>
                      <a:custGeom>
                        <a:rect b="b" l="l" r="r" t="t"/>
                        <a:pathLst>
                          <a:path extrusionOk="0" h="21600" w="21432">
                            <a:moveTo>
                              <a:pt x="2011" y="2763"/>
                            </a:moveTo>
                            <a:lnTo>
                              <a:pt x="4225" y="2050"/>
                            </a:lnTo>
                            <a:lnTo>
                              <a:pt x="4801" y="0"/>
                            </a:lnTo>
                            <a:lnTo>
                              <a:pt x="6317" y="125"/>
                            </a:lnTo>
                            <a:lnTo>
                              <a:pt x="8486" y="894"/>
                            </a:lnTo>
                            <a:lnTo>
                              <a:pt x="10100" y="2559"/>
                            </a:lnTo>
                            <a:lnTo>
                              <a:pt x="8722" y="6602"/>
                            </a:lnTo>
                            <a:lnTo>
                              <a:pt x="11161" y="8200"/>
                            </a:lnTo>
                            <a:lnTo>
                              <a:pt x="13007" y="8319"/>
                            </a:lnTo>
                            <a:lnTo>
                              <a:pt x="13745" y="10578"/>
                            </a:lnTo>
                            <a:lnTo>
                              <a:pt x="15077" y="11225"/>
                            </a:lnTo>
                            <a:lnTo>
                              <a:pt x="17845" y="12109"/>
                            </a:lnTo>
                            <a:lnTo>
                              <a:pt x="18814" y="14361"/>
                            </a:lnTo>
                            <a:lnTo>
                              <a:pt x="20924" y="15179"/>
                            </a:lnTo>
                            <a:lnTo>
                              <a:pt x="20094" y="17141"/>
                            </a:lnTo>
                            <a:lnTo>
                              <a:pt x="21063" y="18984"/>
                            </a:lnTo>
                            <a:lnTo>
                              <a:pt x="21432" y="21481"/>
                            </a:lnTo>
                            <a:lnTo>
                              <a:pt x="19691" y="21600"/>
                            </a:lnTo>
                            <a:lnTo>
                              <a:pt x="16507" y="19638"/>
                            </a:lnTo>
                            <a:lnTo>
                              <a:pt x="14345" y="20174"/>
                            </a:lnTo>
                            <a:lnTo>
                              <a:pt x="12228" y="16190"/>
                            </a:lnTo>
                            <a:lnTo>
                              <a:pt x="15504" y="15714"/>
                            </a:lnTo>
                            <a:lnTo>
                              <a:pt x="18272" y="17081"/>
                            </a:lnTo>
                            <a:lnTo>
                              <a:pt x="16427" y="13878"/>
                            </a:lnTo>
                            <a:lnTo>
                              <a:pt x="14212" y="12986"/>
                            </a:lnTo>
                            <a:lnTo>
                              <a:pt x="12389" y="13150"/>
                            </a:lnTo>
                            <a:lnTo>
                              <a:pt x="10313" y="11077"/>
                            </a:lnTo>
                            <a:lnTo>
                              <a:pt x="8618" y="8468"/>
                            </a:lnTo>
                            <a:lnTo>
                              <a:pt x="7107" y="8118"/>
                            </a:lnTo>
                            <a:lnTo>
                              <a:pt x="6143" y="6878"/>
                            </a:lnTo>
                            <a:lnTo>
                              <a:pt x="5867" y="5153"/>
                            </a:lnTo>
                            <a:lnTo>
                              <a:pt x="3796" y="6045"/>
                            </a:lnTo>
                            <a:lnTo>
                              <a:pt x="1818" y="6937"/>
                            </a:lnTo>
                            <a:cubicBezTo>
                              <a:pt x="1194" y="7473"/>
                              <a:pt x="346" y="7126"/>
                              <a:pt x="77" y="6223"/>
                            </a:cubicBezTo>
                            <a:cubicBezTo>
                              <a:pt x="-168" y="5402"/>
                              <a:pt x="194" y="4488"/>
                              <a:pt x="854" y="4261"/>
                            </a:cubicBezTo>
                            <a:lnTo>
                              <a:pt x="2011" y="2763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2" name="Google Shape;1212;p46"/>
                      <p:cNvSpPr/>
                      <p:nvPr/>
                    </p:nvSpPr>
                    <p:spPr>
                      <a:xfrm>
                        <a:off x="5404535" y="5401105"/>
                        <a:ext cx="82146" cy="148970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7232" y="0"/>
                            </a:moveTo>
                            <a:lnTo>
                              <a:pt x="6579" y="4363"/>
                            </a:lnTo>
                            <a:lnTo>
                              <a:pt x="409" y="9021"/>
                            </a:lnTo>
                            <a:lnTo>
                              <a:pt x="0" y="12293"/>
                            </a:lnTo>
                            <a:lnTo>
                              <a:pt x="4904" y="15849"/>
                            </a:lnTo>
                            <a:lnTo>
                              <a:pt x="12094" y="19320"/>
                            </a:lnTo>
                            <a:lnTo>
                              <a:pt x="17646" y="21600"/>
                            </a:lnTo>
                            <a:lnTo>
                              <a:pt x="21600" y="18031"/>
                            </a:lnTo>
                            <a:lnTo>
                              <a:pt x="21600" y="12392"/>
                            </a:lnTo>
                            <a:lnTo>
                              <a:pt x="18545" y="9529"/>
                            </a:lnTo>
                            <a:lnTo>
                              <a:pt x="15016" y="6393"/>
                            </a:lnTo>
                            <a:lnTo>
                              <a:pt x="14499" y="3531"/>
                            </a:lnTo>
                            <a:lnTo>
                              <a:pt x="7232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3" name="Google Shape;1213;p46"/>
                      <p:cNvSpPr/>
                      <p:nvPr/>
                    </p:nvSpPr>
                    <p:spPr>
                      <a:xfrm>
                        <a:off x="5686924" y="5497159"/>
                        <a:ext cx="56079" cy="93724"/>
                      </a:xfrm>
                      <a:custGeom>
                        <a:rect b="b" l="l" r="r" t="t"/>
                        <a:pathLst>
                          <a:path extrusionOk="0" h="21211" w="20973">
                            <a:moveTo>
                              <a:pt x="11293" y="0"/>
                            </a:moveTo>
                            <a:lnTo>
                              <a:pt x="6627" y="5552"/>
                            </a:lnTo>
                            <a:lnTo>
                              <a:pt x="112" y="8400"/>
                            </a:lnTo>
                            <a:lnTo>
                              <a:pt x="0" y="15188"/>
                            </a:lnTo>
                            <a:lnTo>
                              <a:pt x="4724" y="20914"/>
                            </a:lnTo>
                            <a:cubicBezTo>
                              <a:pt x="8686" y="21600"/>
                              <a:pt x="12952" y="21081"/>
                              <a:pt x="16167" y="19521"/>
                            </a:cubicBezTo>
                            <a:cubicBezTo>
                              <a:pt x="19834" y="17742"/>
                              <a:pt x="21600" y="14892"/>
                              <a:pt x="20771" y="12093"/>
                            </a:cubicBezTo>
                            <a:lnTo>
                              <a:pt x="18469" y="3584"/>
                            </a:lnTo>
                            <a:lnTo>
                              <a:pt x="11293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4" name="Google Shape;1214;p46"/>
                      <p:cNvSpPr/>
                      <p:nvPr/>
                    </p:nvSpPr>
                    <p:spPr>
                      <a:xfrm>
                        <a:off x="5806327" y="5532384"/>
                        <a:ext cx="116920" cy="58370"/>
                      </a:xfrm>
                      <a:custGeom>
                        <a:rect b="b" l="l" r="r" t="t"/>
                        <a:pathLst>
                          <a:path extrusionOk="0" h="20408" w="20516">
                            <a:moveTo>
                              <a:pt x="4937" y="0"/>
                            </a:moveTo>
                            <a:lnTo>
                              <a:pt x="649" y="3882"/>
                            </a:lnTo>
                            <a:lnTo>
                              <a:pt x="0" y="17047"/>
                            </a:lnTo>
                            <a:lnTo>
                              <a:pt x="5619" y="16300"/>
                            </a:lnTo>
                            <a:lnTo>
                              <a:pt x="11978" y="14148"/>
                            </a:lnTo>
                            <a:cubicBezTo>
                              <a:pt x="12597" y="18932"/>
                              <a:pt x="15156" y="21600"/>
                              <a:pt x="17481" y="19887"/>
                            </a:cubicBezTo>
                            <a:cubicBezTo>
                              <a:pt x="21175" y="17165"/>
                              <a:pt x="21600" y="7095"/>
                              <a:pt x="18187" y="3182"/>
                            </a:cubicBezTo>
                            <a:lnTo>
                              <a:pt x="13868" y="313"/>
                            </a:lnTo>
                            <a:lnTo>
                              <a:pt x="4937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5" name="Google Shape;1215;p46"/>
                      <p:cNvSpPr/>
                      <p:nvPr/>
                    </p:nvSpPr>
                    <p:spPr>
                      <a:xfrm>
                        <a:off x="5725972" y="5590926"/>
                        <a:ext cx="71504" cy="61316"/>
                      </a:xfrm>
                      <a:custGeom>
                        <a:rect b="b" l="l" r="r" t="t"/>
                        <a:pathLst>
                          <a:path extrusionOk="0" h="21456" w="21600">
                            <a:moveTo>
                              <a:pt x="12529" y="0"/>
                            </a:moveTo>
                            <a:lnTo>
                              <a:pt x="9020" y="6402"/>
                            </a:lnTo>
                            <a:lnTo>
                              <a:pt x="0" y="10890"/>
                            </a:lnTo>
                            <a:lnTo>
                              <a:pt x="1726" y="19983"/>
                            </a:lnTo>
                            <a:cubicBezTo>
                              <a:pt x="4112" y="21109"/>
                              <a:pt x="6687" y="21600"/>
                              <a:pt x="9259" y="21419"/>
                            </a:cubicBezTo>
                            <a:cubicBezTo>
                              <a:pt x="14047" y="21082"/>
                              <a:pt x="18507" y="18488"/>
                              <a:pt x="21600" y="14240"/>
                            </a:cubicBezTo>
                            <a:lnTo>
                              <a:pt x="12529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6" name="Google Shape;1216;p46"/>
                      <p:cNvSpPr/>
                      <p:nvPr/>
                    </p:nvSpPr>
                    <p:spPr>
                      <a:xfrm>
                        <a:off x="5582425" y="5573150"/>
                        <a:ext cx="36293" cy="50082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0532" y="0"/>
                            </a:moveTo>
                            <a:lnTo>
                              <a:pt x="0" y="8076"/>
                            </a:lnTo>
                            <a:lnTo>
                              <a:pt x="7701" y="21600"/>
                            </a:lnTo>
                            <a:lnTo>
                              <a:pt x="21600" y="12165"/>
                            </a:lnTo>
                            <a:lnTo>
                              <a:pt x="10532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7" name="Google Shape;1217;p46"/>
                      <p:cNvSpPr/>
                      <p:nvPr/>
                    </p:nvSpPr>
                    <p:spPr>
                      <a:xfrm>
                        <a:off x="5716593" y="5613963"/>
                        <a:ext cx="403114" cy="238009"/>
                      </a:xfrm>
                      <a:custGeom>
                        <a:rect b="b" l="l" r="r" t="t"/>
                        <a:pathLst>
                          <a:path extrusionOk="0" h="21600" w="21442">
                            <a:moveTo>
                              <a:pt x="10688" y="2269"/>
                            </a:moveTo>
                            <a:lnTo>
                              <a:pt x="8365" y="5138"/>
                            </a:lnTo>
                            <a:lnTo>
                              <a:pt x="6581" y="4846"/>
                            </a:lnTo>
                            <a:lnTo>
                              <a:pt x="5179" y="5025"/>
                            </a:lnTo>
                            <a:lnTo>
                              <a:pt x="3513" y="7003"/>
                            </a:lnTo>
                            <a:lnTo>
                              <a:pt x="2812" y="9539"/>
                            </a:lnTo>
                            <a:lnTo>
                              <a:pt x="3993" y="10283"/>
                            </a:lnTo>
                            <a:lnTo>
                              <a:pt x="4866" y="12828"/>
                            </a:lnTo>
                            <a:lnTo>
                              <a:pt x="3561" y="14674"/>
                            </a:lnTo>
                            <a:lnTo>
                              <a:pt x="3379" y="16597"/>
                            </a:lnTo>
                            <a:lnTo>
                              <a:pt x="907" y="17342"/>
                            </a:lnTo>
                            <a:lnTo>
                              <a:pt x="0" y="20483"/>
                            </a:lnTo>
                            <a:lnTo>
                              <a:pt x="1965" y="21600"/>
                            </a:lnTo>
                            <a:cubicBezTo>
                              <a:pt x="2527" y="21022"/>
                              <a:pt x="3095" y="20464"/>
                              <a:pt x="3670" y="19925"/>
                            </a:cubicBezTo>
                            <a:cubicBezTo>
                              <a:pt x="4635" y="19021"/>
                              <a:pt x="5617" y="18172"/>
                              <a:pt x="6616" y="17381"/>
                            </a:cubicBezTo>
                            <a:cubicBezTo>
                              <a:pt x="6992" y="15657"/>
                              <a:pt x="8163" y="14875"/>
                              <a:pt x="9125" y="15705"/>
                            </a:cubicBezTo>
                            <a:cubicBezTo>
                              <a:pt x="9895" y="16371"/>
                              <a:pt x="10265" y="17898"/>
                              <a:pt x="9993" y="19297"/>
                            </a:cubicBezTo>
                            <a:lnTo>
                              <a:pt x="11916" y="15876"/>
                            </a:lnTo>
                            <a:cubicBezTo>
                              <a:pt x="11807" y="14699"/>
                              <a:pt x="12006" y="13499"/>
                              <a:pt x="12461" y="12595"/>
                            </a:cubicBezTo>
                            <a:cubicBezTo>
                              <a:pt x="13240" y="11050"/>
                              <a:pt x="14550" y="10660"/>
                              <a:pt x="15589" y="11665"/>
                            </a:cubicBezTo>
                            <a:lnTo>
                              <a:pt x="18025" y="8500"/>
                            </a:lnTo>
                            <a:cubicBezTo>
                              <a:pt x="18812" y="9933"/>
                              <a:pt x="20144" y="9933"/>
                              <a:pt x="20930" y="8500"/>
                            </a:cubicBezTo>
                            <a:cubicBezTo>
                              <a:pt x="21483" y="7493"/>
                              <a:pt x="21600" y="5997"/>
                              <a:pt x="21221" y="4778"/>
                            </a:cubicBezTo>
                            <a:lnTo>
                              <a:pt x="16857" y="0"/>
                            </a:lnTo>
                            <a:cubicBezTo>
                              <a:pt x="16003" y="558"/>
                              <a:pt x="15155" y="1138"/>
                              <a:pt x="14311" y="1740"/>
                            </a:cubicBezTo>
                            <a:cubicBezTo>
                              <a:pt x="13470" y="2341"/>
                              <a:pt x="12633" y="2964"/>
                              <a:pt x="11802" y="3609"/>
                            </a:cubicBezTo>
                            <a:lnTo>
                              <a:pt x="10688" y="2269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8" name="Google Shape;1218;p46"/>
                      <p:cNvSpPr/>
                      <p:nvPr/>
                    </p:nvSpPr>
                    <p:spPr>
                      <a:xfrm>
                        <a:off x="6151374" y="5634611"/>
                        <a:ext cx="96397" cy="62348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13916" y="0"/>
                            </a:moveTo>
                            <a:lnTo>
                              <a:pt x="7327" y="1214"/>
                            </a:lnTo>
                            <a:lnTo>
                              <a:pt x="0" y="10763"/>
                            </a:lnTo>
                            <a:lnTo>
                              <a:pt x="5173" y="21600"/>
                            </a:lnTo>
                            <a:lnTo>
                              <a:pt x="16698" y="11889"/>
                            </a:lnTo>
                            <a:lnTo>
                              <a:pt x="21600" y="6440"/>
                            </a:lnTo>
                            <a:lnTo>
                              <a:pt x="13916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9" name="Google Shape;1219;p46"/>
                      <p:cNvSpPr/>
                      <p:nvPr/>
                    </p:nvSpPr>
                    <p:spPr>
                      <a:xfrm>
                        <a:off x="4528164" y="7085119"/>
                        <a:ext cx="187193" cy="103874"/>
                      </a:xfrm>
                      <a:custGeom>
                        <a:rect b="b" l="l" r="r" t="t"/>
                        <a:pathLst>
                          <a:path extrusionOk="0" h="21600" w="20918">
                            <a:moveTo>
                              <a:pt x="9444" y="0"/>
                            </a:moveTo>
                            <a:cubicBezTo>
                              <a:pt x="8750" y="158"/>
                              <a:pt x="8056" y="316"/>
                              <a:pt x="7362" y="474"/>
                            </a:cubicBezTo>
                            <a:cubicBezTo>
                              <a:pt x="6669" y="632"/>
                              <a:pt x="5975" y="790"/>
                              <a:pt x="5281" y="948"/>
                            </a:cubicBezTo>
                            <a:lnTo>
                              <a:pt x="0" y="7666"/>
                            </a:lnTo>
                            <a:lnTo>
                              <a:pt x="1291" y="12904"/>
                            </a:lnTo>
                            <a:lnTo>
                              <a:pt x="730" y="18969"/>
                            </a:lnTo>
                            <a:lnTo>
                              <a:pt x="4168" y="21600"/>
                            </a:lnTo>
                            <a:lnTo>
                              <a:pt x="6919" y="17642"/>
                            </a:lnTo>
                            <a:lnTo>
                              <a:pt x="11708" y="14231"/>
                            </a:lnTo>
                            <a:lnTo>
                              <a:pt x="14649" y="18187"/>
                            </a:lnTo>
                            <a:cubicBezTo>
                              <a:pt x="15852" y="19903"/>
                              <a:pt x="17488" y="20126"/>
                              <a:pt x="18814" y="18756"/>
                            </a:cubicBezTo>
                            <a:cubicBezTo>
                              <a:pt x="21018" y="16477"/>
                              <a:pt x="21600" y="11064"/>
                              <a:pt x="20036" y="7382"/>
                            </a:cubicBezTo>
                            <a:lnTo>
                              <a:pt x="10281" y="7951"/>
                            </a:lnTo>
                            <a:lnTo>
                              <a:pt x="9444" y="0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20" name="Google Shape;1220;p46"/>
                      <p:cNvSpPr/>
                      <p:nvPr/>
                    </p:nvSpPr>
                    <p:spPr>
                      <a:xfrm>
                        <a:off x="693491" y="4250061"/>
                        <a:ext cx="145613" cy="372246"/>
                      </a:xfrm>
                      <a:custGeom>
                        <a:rect b="b" l="l" r="r" t="t"/>
                        <a:pathLst>
                          <a:path extrusionOk="0" h="21600" w="21600">
                            <a:moveTo>
                              <a:pt x="0" y="258"/>
                            </a:moveTo>
                            <a:lnTo>
                              <a:pt x="6998" y="0"/>
                            </a:lnTo>
                            <a:lnTo>
                              <a:pt x="7417" y="2219"/>
                            </a:lnTo>
                            <a:lnTo>
                              <a:pt x="11745" y="4335"/>
                            </a:lnTo>
                            <a:lnTo>
                              <a:pt x="14449" y="6610"/>
                            </a:lnTo>
                            <a:lnTo>
                              <a:pt x="16072" y="9777"/>
                            </a:lnTo>
                            <a:lnTo>
                              <a:pt x="16207" y="11728"/>
                            </a:lnTo>
                            <a:lnTo>
                              <a:pt x="18084" y="13467"/>
                            </a:lnTo>
                            <a:lnTo>
                              <a:pt x="18084" y="15319"/>
                            </a:lnTo>
                            <a:lnTo>
                              <a:pt x="20112" y="18168"/>
                            </a:lnTo>
                            <a:lnTo>
                              <a:pt x="21600" y="20602"/>
                            </a:lnTo>
                            <a:lnTo>
                              <a:pt x="17948" y="21600"/>
                            </a:lnTo>
                            <a:lnTo>
                              <a:pt x="14905" y="18863"/>
                            </a:lnTo>
                            <a:lnTo>
                              <a:pt x="13687" y="14313"/>
                            </a:lnTo>
                            <a:cubicBezTo>
                              <a:pt x="12597" y="13444"/>
                              <a:pt x="11654" y="12547"/>
                              <a:pt x="10865" y="11629"/>
                            </a:cubicBezTo>
                            <a:cubicBezTo>
                              <a:pt x="10077" y="10711"/>
                              <a:pt x="9445" y="9775"/>
                              <a:pt x="8972" y="8825"/>
                            </a:cubicBezTo>
                            <a:lnTo>
                              <a:pt x="7501" y="6299"/>
                            </a:lnTo>
                            <a:lnTo>
                              <a:pt x="5522" y="3819"/>
                            </a:lnTo>
                            <a:lnTo>
                              <a:pt x="0" y="258"/>
                            </a:lnTo>
                            <a:close/>
                          </a:path>
                        </a:pathLst>
                      </a:custGeom>
                      <a:solidFill>
                        <a:srgbClr val="DCDEE0"/>
                      </a:solidFill>
                      <a:ln>
                        <a:noFill/>
                      </a:ln>
                    </p:spPr>
                    <p:txBody>
                      <a:bodyPr anchorCtr="0" anchor="ctr" bIns="45700" lIns="45700" spcFirstLastPara="1" rIns="45700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8400" cap="none">
                          <a:solidFill>
                            <a:srgbClr val="07070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221" name="Google Shape;1221;p46"/>
                  <p:cNvSpPr/>
                  <p:nvPr/>
                </p:nvSpPr>
                <p:spPr>
                  <a:xfrm>
                    <a:off x="0" y="0"/>
                    <a:ext cx="14522768" cy="14522768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rgbClr val="DCDEE0"/>
                    </a:solidFill>
                    <a:prstDash val="dashDot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71425" lIns="71425" spcFirstLastPara="1" rIns="71425" wrap="square" tIns="714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200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2" name="Google Shape;1222;p46"/>
                  <p:cNvSpPr/>
                  <p:nvPr/>
                </p:nvSpPr>
                <p:spPr>
                  <a:xfrm>
                    <a:off x="1044416" y="1044416"/>
                    <a:ext cx="12433936" cy="12433936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rgbClr val="A6AAA9"/>
                    </a:solidFill>
                    <a:prstDash val="dashDot"/>
                    <a:miter lim="400000"/>
                    <a:headEnd len="sm" w="sm" type="none"/>
                    <a:tailEnd len="sm" w="sm" type="none"/>
                  </a:ln>
                </p:spPr>
                <p:txBody>
                  <a:bodyPr anchorCtr="0" anchor="ctr" bIns="71425" lIns="71425" spcFirstLastPara="1" rIns="71425" wrap="square" tIns="7142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3200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23" name="Google Shape;1223;p46"/>
                <p:cNvSpPr/>
                <p:nvPr/>
              </p:nvSpPr>
              <p:spPr>
                <a:xfrm>
                  <a:off x="4300367" y="10222532"/>
                  <a:ext cx="653614" cy="931096"/>
                </a:xfrm>
                <a:custGeom>
                  <a:rect b="b" l="l" r="r" t="t"/>
                  <a:pathLst>
                    <a:path extrusionOk="0" h="21600" w="21600">
                      <a:moveTo>
                        <a:pt x="10821" y="0"/>
                      </a:moveTo>
                      <a:cubicBezTo>
                        <a:pt x="4975" y="0"/>
                        <a:pt x="0" y="3298"/>
                        <a:pt x="0" y="7618"/>
                      </a:cubicBezTo>
                      <a:cubicBezTo>
                        <a:pt x="0" y="13164"/>
                        <a:pt x="10821" y="21600"/>
                        <a:pt x="10821" y="21600"/>
                      </a:cubicBezTo>
                      <a:cubicBezTo>
                        <a:pt x="10821" y="21600"/>
                        <a:pt x="21600" y="13164"/>
                        <a:pt x="21600" y="7618"/>
                      </a:cubicBezTo>
                      <a:cubicBezTo>
                        <a:pt x="21600" y="3298"/>
                        <a:pt x="16666" y="0"/>
                        <a:pt x="10821" y="0"/>
                      </a:cubicBezTo>
                      <a:close/>
                      <a:moveTo>
                        <a:pt x="10821" y="10304"/>
                      </a:moveTo>
                      <a:cubicBezTo>
                        <a:pt x="8748" y="10304"/>
                        <a:pt x="7007" y="9165"/>
                        <a:pt x="7007" y="7618"/>
                      </a:cubicBezTo>
                      <a:cubicBezTo>
                        <a:pt x="7007" y="6071"/>
                        <a:pt x="8748" y="4962"/>
                        <a:pt x="10821" y="4962"/>
                      </a:cubicBezTo>
                      <a:cubicBezTo>
                        <a:pt x="12852" y="4962"/>
                        <a:pt x="14593" y="6071"/>
                        <a:pt x="14593" y="7618"/>
                      </a:cubicBezTo>
                      <a:cubicBezTo>
                        <a:pt x="14593" y="9165"/>
                        <a:pt x="12852" y="10304"/>
                        <a:pt x="10821" y="103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46"/>
                <p:cNvSpPr/>
                <p:nvPr/>
              </p:nvSpPr>
              <p:spPr>
                <a:xfrm>
                  <a:off x="1218357" y="8586048"/>
                  <a:ext cx="486517" cy="693059"/>
                </a:xfrm>
                <a:custGeom>
                  <a:rect b="b" l="l" r="r" t="t"/>
                  <a:pathLst>
                    <a:path extrusionOk="0" h="21600" w="21600">
                      <a:moveTo>
                        <a:pt x="10821" y="0"/>
                      </a:moveTo>
                      <a:cubicBezTo>
                        <a:pt x="4975" y="0"/>
                        <a:pt x="0" y="3298"/>
                        <a:pt x="0" y="7618"/>
                      </a:cubicBezTo>
                      <a:cubicBezTo>
                        <a:pt x="0" y="13164"/>
                        <a:pt x="10821" y="21600"/>
                        <a:pt x="10821" y="21600"/>
                      </a:cubicBezTo>
                      <a:cubicBezTo>
                        <a:pt x="10821" y="21600"/>
                        <a:pt x="21600" y="13164"/>
                        <a:pt x="21600" y="7618"/>
                      </a:cubicBezTo>
                      <a:cubicBezTo>
                        <a:pt x="21600" y="3298"/>
                        <a:pt x="16666" y="0"/>
                        <a:pt x="10821" y="0"/>
                      </a:cubicBezTo>
                      <a:close/>
                      <a:moveTo>
                        <a:pt x="10821" y="10304"/>
                      </a:moveTo>
                      <a:cubicBezTo>
                        <a:pt x="8748" y="10304"/>
                        <a:pt x="7007" y="9165"/>
                        <a:pt x="7007" y="7618"/>
                      </a:cubicBezTo>
                      <a:cubicBezTo>
                        <a:pt x="7007" y="6071"/>
                        <a:pt x="8748" y="4962"/>
                        <a:pt x="10821" y="4962"/>
                      </a:cubicBezTo>
                      <a:cubicBezTo>
                        <a:pt x="12852" y="4962"/>
                        <a:pt x="14593" y="6071"/>
                        <a:pt x="14593" y="7618"/>
                      </a:cubicBezTo>
                      <a:cubicBezTo>
                        <a:pt x="14593" y="9165"/>
                        <a:pt x="12852" y="10304"/>
                        <a:pt x="10821" y="1030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46"/>
                <p:cNvSpPr/>
                <p:nvPr/>
              </p:nvSpPr>
              <p:spPr>
                <a:xfrm>
                  <a:off x="4896820" y="9490432"/>
                  <a:ext cx="486517" cy="693060"/>
                </a:xfrm>
                <a:custGeom>
                  <a:rect b="b" l="l" r="r" t="t"/>
                  <a:pathLst>
                    <a:path extrusionOk="0" h="21600" w="21600">
                      <a:moveTo>
                        <a:pt x="10821" y="0"/>
                      </a:moveTo>
                      <a:cubicBezTo>
                        <a:pt x="4975" y="0"/>
                        <a:pt x="0" y="3298"/>
                        <a:pt x="0" y="7618"/>
                      </a:cubicBezTo>
                      <a:cubicBezTo>
                        <a:pt x="0" y="13164"/>
                        <a:pt x="10821" y="21600"/>
                        <a:pt x="10821" y="21600"/>
                      </a:cubicBezTo>
                      <a:cubicBezTo>
                        <a:pt x="10821" y="21600"/>
                        <a:pt x="21600" y="13164"/>
                        <a:pt x="21600" y="7618"/>
                      </a:cubicBezTo>
                      <a:cubicBezTo>
                        <a:pt x="21600" y="3298"/>
                        <a:pt x="16666" y="0"/>
                        <a:pt x="10821" y="0"/>
                      </a:cubicBezTo>
                      <a:close/>
                      <a:moveTo>
                        <a:pt x="10821" y="10304"/>
                      </a:moveTo>
                      <a:cubicBezTo>
                        <a:pt x="8748" y="10304"/>
                        <a:pt x="7007" y="9165"/>
                        <a:pt x="7007" y="7618"/>
                      </a:cubicBezTo>
                      <a:cubicBezTo>
                        <a:pt x="7007" y="6071"/>
                        <a:pt x="8748" y="4962"/>
                        <a:pt x="10821" y="4962"/>
                      </a:cubicBezTo>
                      <a:cubicBezTo>
                        <a:pt x="12852" y="4962"/>
                        <a:pt x="14593" y="6071"/>
                        <a:pt x="14593" y="7618"/>
                      </a:cubicBezTo>
                      <a:cubicBezTo>
                        <a:pt x="14593" y="9165"/>
                        <a:pt x="12852" y="10304"/>
                        <a:pt x="10821" y="103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6" name="Google Shape;1226;p46"/>
                <p:cNvSpPr/>
                <p:nvPr/>
              </p:nvSpPr>
              <p:spPr>
                <a:xfrm rot="-2797245">
                  <a:off x="-1525587" y="6310570"/>
                  <a:ext cx="728202" cy="693060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A6AAA9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7" name="Google Shape;1227;p46"/>
                <p:cNvSpPr/>
                <p:nvPr/>
              </p:nvSpPr>
              <p:spPr>
                <a:xfrm rot="1021271">
                  <a:off x="4893223" y="4646870"/>
                  <a:ext cx="728203" cy="693060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A6AAA9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8" name="Google Shape;1228;p46"/>
                <p:cNvSpPr/>
                <p:nvPr/>
              </p:nvSpPr>
              <p:spPr>
                <a:xfrm rot="5387886">
                  <a:off x="9223923" y="10526970"/>
                  <a:ext cx="728203" cy="693060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A6AAA9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46"/>
                <p:cNvSpPr/>
                <p:nvPr/>
              </p:nvSpPr>
              <p:spPr>
                <a:xfrm rot="-6991375">
                  <a:off x="9630323" y="7593270"/>
                  <a:ext cx="728203" cy="693060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DCDEE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46"/>
                <p:cNvSpPr/>
                <p:nvPr/>
              </p:nvSpPr>
              <p:spPr>
                <a:xfrm rot="9921958">
                  <a:off x="1311824" y="3516570"/>
                  <a:ext cx="728202" cy="693060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DCDEE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46"/>
                <p:cNvSpPr/>
                <p:nvPr/>
              </p:nvSpPr>
              <p:spPr>
                <a:xfrm rot="5805315">
                  <a:off x="-4174576" y="9505968"/>
                  <a:ext cx="728202" cy="693060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10908"/>
                      </a:moveTo>
                      <a:cubicBezTo>
                        <a:pt x="21600" y="10041"/>
                        <a:pt x="20981" y="9173"/>
                        <a:pt x="19950" y="9173"/>
                      </a:cubicBezTo>
                      <a:lnTo>
                        <a:pt x="14115" y="9173"/>
                      </a:lnTo>
                      <a:lnTo>
                        <a:pt x="8516" y="0"/>
                      </a:lnTo>
                      <a:lnTo>
                        <a:pt x="6453" y="0"/>
                      </a:lnTo>
                      <a:lnTo>
                        <a:pt x="9135" y="9173"/>
                      </a:lnTo>
                      <a:lnTo>
                        <a:pt x="3124" y="9173"/>
                      </a:lnTo>
                      <a:lnTo>
                        <a:pt x="1473" y="6756"/>
                      </a:lnTo>
                      <a:lnTo>
                        <a:pt x="0" y="6756"/>
                      </a:lnTo>
                      <a:lnTo>
                        <a:pt x="1031" y="10908"/>
                      </a:lnTo>
                      <a:lnTo>
                        <a:pt x="0" y="14844"/>
                      </a:lnTo>
                      <a:lnTo>
                        <a:pt x="1473" y="14844"/>
                      </a:lnTo>
                      <a:lnTo>
                        <a:pt x="3124" y="12644"/>
                      </a:lnTo>
                      <a:lnTo>
                        <a:pt x="9135" y="12644"/>
                      </a:lnTo>
                      <a:lnTo>
                        <a:pt x="6453" y="21600"/>
                      </a:lnTo>
                      <a:lnTo>
                        <a:pt x="8516" y="21600"/>
                      </a:lnTo>
                      <a:lnTo>
                        <a:pt x="14115" y="12644"/>
                      </a:lnTo>
                      <a:lnTo>
                        <a:pt x="19950" y="12644"/>
                      </a:lnTo>
                      <a:cubicBezTo>
                        <a:pt x="20981" y="12644"/>
                        <a:pt x="21600" y="11776"/>
                        <a:pt x="21600" y="10908"/>
                      </a:cubicBezTo>
                    </a:path>
                  </a:pathLst>
                </a:custGeom>
                <a:solidFill>
                  <a:srgbClr val="DCDEE0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32" name="Google Shape;1232;p46"/>
            <p:cNvGrpSpPr/>
            <p:nvPr/>
          </p:nvGrpSpPr>
          <p:grpSpPr>
            <a:xfrm>
              <a:off x="687280" y="2639453"/>
              <a:ext cx="3791329" cy="1998194"/>
              <a:chOff x="687278" y="2398652"/>
              <a:chExt cx="3524773" cy="1998194"/>
            </a:xfrm>
          </p:grpSpPr>
          <p:sp>
            <p:nvSpPr>
              <p:cNvPr id="1233" name="Google Shape;1233;p46"/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0000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Unified fonts make reading more fluent.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Theme color makes PPT more convenient to change.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Adjust the spacing to adapt to Chinese typesetting, use the reference line in PPT.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46"/>
              <p:cNvSpPr txBox="1"/>
              <p:nvPr/>
            </p:nvSpPr>
            <p:spPr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here</a:t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5" name="Google Shape;1235;p46"/>
            <p:cNvGrpSpPr/>
            <p:nvPr/>
          </p:nvGrpSpPr>
          <p:grpSpPr>
            <a:xfrm>
              <a:off x="8208339" y="1275325"/>
              <a:ext cx="3312150" cy="1198477"/>
              <a:chOff x="7686225" y="1275325"/>
              <a:chExt cx="3834264" cy="1198477"/>
            </a:xfrm>
          </p:grpSpPr>
          <p:sp>
            <p:nvSpPr>
              <p:cNvPr id="1236" name="Google Shape;1236;p46"/>
              <p:cNvSpPr/>
              <p:nvPr/>
            </p:nvSpPr>
            <p:spPr>
              <a:xfrm>
                <a:off x="7686225" y="1666883"/>
                <a:ext cx="3834264" cy="806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-171450" lvl="0" marL="17145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……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46"/>
              <p:cNvSpPr txBox="1"/>
              <p:nvPr/>
            </p:nvSpPr>
            <p:spPr>
              <a:xfrm>
                <a:off x="7686225" y="1275325"/>
                <a:ext cx="3834264" cy="3915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b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01.Text here</a:t>
                </a:r>
                <a:endParaRPr b="1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8" name="Google Shape;1238;p46"/>
            <p:cNvGrpSpPr/>
            <p:nvPr/>
          </p:nvGrpSpPr>
          <p:grpSpPr>
            <a:xfrm>
              <a:off x="8208339" y="2829762"/>
              <a:ext cx="3312150" cy="1198477"/>
              <a:chOff x="7686225" y="1275325"/>
              <a:chExt cx="3834264" cy="1198477"/>
            </a:xfrm>
          </p:grpSpPr>
          <p:sp>
            <p:nvSpPr>
              <p:cNvPr id="1239" name="Google Shape;1239;p46"/>
              <p:cNvSpPr/>
              <p:nvPr/>
            </p:nvSpPr>
            <p:spPr>
              <a:xfrm>
                <a:off x="7686225" y="1666883"/>
                <a:ext cx="3834264" cy="806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-171450" lvl="0" marL="17145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……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46"/>
              <p:cNvSpPr txBox="1"/>
              <p:nvPr/>
            </p:nvSpPr>
            <p:spPr>
              <a:xfrm>
                <a:off x="7686225" y="1275325"/>
                <a:ext cx="3834264" cy="3915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b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02.Text here</a:t>
                </a:r>
                <a:endParaRPr b="1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1" name="Google Shape;1241;p46"/>
            <p:cNvGrpSpPr/>
            <p:nvPr/>
          </p:nvGrpSpPr>
          <p:grpSpPr>
            <a:xfrm>
              <a:off x="8208339" y="4384198"/>
              <a:ext cx="3312150" cy="1198477"/>
              <a:chOff x="7686225" y="1275325"/>
              <a:chExt cx="3834264" cy="1198477"/>
            </a:xfrm>
          </p:grpSpPr>
          <p:sp>
            <p:nvSpPr>
              <p:cNvPr id="1242" name="Google Shape;1242;p46"/>
              <p:cNvSpPr/>
              <p:nvPr/>
            </p:nvSpPr>
            <p:spPr>
              <a:xfrm>
                <a:off x="7686225" y="1666883"/>
                <a:ext cx="3834264" cy="806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-171450" lvl="0" marL="17145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Copy paste fonts. Choose the only option to retain text.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……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46"/>
              <p:cNvSpPr txBox="1"/>
              <p:nvPr/>
            </p:nvSpPr>
            <p:spPr>
              <a:xfrm>
                <a:off x="7686225" y="1275325"/>
                <a:ext cx="3834264" cy="39155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b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03.Text here</a:t>
                </a:r>
                <a:endParaRPr b="1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7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49" name="Google Shape;1249;p47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1250" name="Google Shape;1250;p47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251" name="Google Shape;1251;p47" title="iSlide™ 版权声明  COPYRIGHT NOTICE"/>
          <p:cNvGrpSpPr/>
          <p:nvPr/>
        </p:nvGrpSpPr>
        <p:grpSpPr>
          <a:xfrm>
            <a:off x="673100" y="1305904"/>
            <a:ext cx="11531093" cy="4643096"/>
            <a:chOff x="673100" y="1305904"/>
            <a:chExt cx="11531093" cy="4643096"/>
          </a:xfrm>
        </p:grpSpPr>
        <p:grpSp>
          <p:nvGrpSpPr>
            <p:cNvPr id="1252" name="Google Shape;1252;p47"/>
            <p:cNvGrpSpPr/>
            <p:nvPr/>
          </p:nvGrpSpPr>
          <p:grpSpPr>
            <a:xfrm>
              <a:off x="5484696" y="1336464"/>
              <a:ext cx="6719496" cy="4604173"/>
              <a:chOff x="5484696" y="1803633"/>
              <a:chExt cx="6719496" cy="4604173"/>
            </a:xfrm>
          </p:grpSpPr>
          <p:sp>
            <p:nvSpPr>
              <p:cNvPr id="1253" name="Google Shape;1253;p47"/>
              <p:cNvSpPr/>
              <p:nvPr/>
            </p:nvSpPr>
            <p:spPr>
              <a:xfrm>
                <a:off x="9824921" y="4039256"/>
                <a:ext cx="368300" cy="368300"/>
              </a:xfrm>
              <a:prstGeom prst="ellipse">
                <a:avLst/>
              </a:prstGeom>
              <a:solidFill>
                <a:srgbClr val="E3E6E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9670934" y="4452006"/>
                <a:ext cx="744538" cy="1328738"/>
              </a:xfrm>
              <a:custGeom>
                <a:rect b="b" l="l" r="r" t="t"/>
                <a:pathLst>
                  <a:path extrusionOk="0" h="551" w="309">
                    <a:moveTo>
                      <a:pt x="238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25" y="0"/>
                      <a:pt x="10" y="13"/>
                      <a:pt x="7" y="3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35" y="249"/>
                      <a:pt x="35" y="249"/>
                      <a:pt x="35" y="249"/>
                    </a:cubicBezTo>
                    <a:cubicBezTo>
                      <a:pt x="39" y="244"/>
                      <a:pt x="41" y="238"/>
                      <a:pt x="43" y="232"/>
                    </a:cubicBezTo>
                    <a:cubicBezTo>
                      <a:pt x="65" y="94"/>
                      <a:pt x="65" y="94"/>
                      <a:pt x="65" y="94"/>
                    </a:cubicBezTo>
                    <a:cubicBezTo>
                      <a:pt x="64" y="535"/>
                      <a:pt x="64" y="535"/>
                      <a:pt x="64" y="535"/>
                    </a:cubicBezTo>
                    <a:cubicBezTo>
                      <a:pt x="64" y="541"/>
                      <a:pt x="66" y="546"/>
                      <a:pt x="68" y="551"/>
                    </a:cubicBezTo>
                    <a:cubicBezTo>
                      <a:pt x="88" y="550"/>
                      <a:pt x="110" y="550"/>
                      <a:pt x="133" y="550"/>
                    </a:cubicBezTo>
                    <a:cubicBezTo>
                      <a:pt x="135" y="545"/>
                      <a:pt x="136" y="540"/>
                      <a:pt x="136" y="535"/>
                    </a:cubicBezTo>
                    <a:cubicBezTo>
                      <a:pt x="136" y="317"/>
                      <a:pt x="136" y="317"/>
                      <a:pt x="136" y="317"/>
                    </a:cubicBezTo>
                    <a:cubicBezTo>
                      <a:pt x="144" y="317"/>
                      <a:pt x="144" y="317"/>
                      <a:pt x="144" y="317"/>
                    </a:cubicBezTo>
                    <a:cubicBezTo>
                      <a:pt x="144" y="535"/>
                      <a:pt x="144" y="535"/>
                      <a:pt x="144" y="535"/>
                    </a:cubicBezTo>
                    <a:cubicBezTo>
                      <a:pt x="144" y="540"/>
                      <a:pt x="146" y="545"/>
                      <a:pt x="148" y="550"/>
                    </a:cubicBezTo>
                    <a:cubicBezTo>
                      <a:pt x="170" y="550"/>
                      <a:pt x="192" y="550"/>
                      <a:pt x="212" y="551"/>
                    </a:cubicBezTo>
                    <a:cubicBezTo>
                      <a:pt x="214" y="546"/>
                      <a:pt x="216" y="541"/>
                      <a:pt x="216" y="535"/>
                    </a:cubicBezTo>
                    <a:cubicBezTo>
                      <a:pt x="216" y="94"/>
                      <a:pt x="216" y="94"/>
                      <a:pt x="216" y="94"/>
                    </a:cubicBezTo>
                    <a:cubicBezTo>
                      <a:pt x="238" y="232"/>
                      <a:pt x="238" y="232"/>
                      <a:pt x="238" y="232"/>
                    </a:cubicBezTo>
                    <a:cubicBezTo>
                      <a:pt x="241" y="249"/>
                      <a:pt x="256" y="261"/>
                      <a:pt x="273" y="261"/>
                    </a:cubicBezTo>
                    <a:cubicBezTo>
                      <a:pt x="292" y="261"/>
                      <a:pt x="308" y="245"/>
                      <a:pt x="308" y="226"/>
                    </a:cubicBezTo>
                    <a:cubicBezTo>
                      <a:pt x="308" y="224"/>
                      <a:pt x="308" y="222"/>
                      <a:pt x="308" y="221"/>
                    </a:cubicBezTo>
                    <a:cubicBezTo>
                      <a:pt x="308" y="219"/>
                      <a:pt x="309" y="218"/>
                      <a:pt x="308" y="216"/>
                    </a:cubicBezTo>
                    <a:cubicBezTo>
                      <a:pt x="273" y="30"/>
                      <a:pt x="273" y="30"/>
                      <a:pt x="273" y="30"/>
                    </a:cubicBezTo>
                    <a:cubicBezTo>
                      <a:pt x="270" y="13"/>
                      <a:pt x="256" y="0"/>
                      <a:pt x="238" y="0"/>
                    </a:cubicBezTo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47"/>
              <p:cNvSpPr/>
              <p:nvPr/>
            </p:nvSpPr>
            <p:spPr>
              <a:xfrm>
                <a:off x="8478721" y="4039256"/>
                <a:ext cx="369888" cy="368300"/>
              </a:xfrm>
              <a:prstGeom prst="ellipse">
                <a:avLst/>
              </a:prstGeom>
              <a:solidFill>
                <a:srgbClr val="E3E6E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47"/>
              <p:cNvSpPr/>
              <p:nvPr/>
            </p:nvSpPr>
            <p:spPr>
              <a:xfrm>
                <a:off x="8256471" y="4452006"/>
                <a:ext cx="644525" cy="1328738"/>
              </a:xfrm>
              <a:custGeom>
                <a:rect b="b" l="l" r="r" t="t"/>
                <a:pathLst>
                  <a:path extrusionOk="0" h="551" w="267">
                    <a:moveTo>
                      <a:pt x="244" y="246"/>
                    </a:moveTo>
                    <a:cubicBezTo>
                      <a:pt x="234" y="309"/>
                      <a:pt x="234" y="309"/>
                      <a:pt x="234" y="309"/>
                    </a:cubicBezTo>
                    <a:cubicBezTo>
                      <a:pt x="229" y="334"/>
                      <a:pt x="207" y="352"/>
                      <a:pt x="182" y="352"/>
                    </a:cubicBezTo>
                    <a:cubicBezTo>
                      <a:pt x="179" y="352"/>
                      <a:pt x="176" y="352"/>
                      <a:pt x="173" y="352"/>
                    </a:cubicBezTo>
                    <a:cubicBezTo>
                      <a:pt x="173" y="535"/>
                      <a:pt x="173" y="535"/>
                      <a:pt x="173" y="535"/>
                    </a:cubicBezTo>
                    <a:cubicBezTo>
                      <a:pt x="173" y="540"/>
                      <a:pt x="174" y="545"/>
                      <a:pt x="176" y="550"/>
                    </a:cubicBezTo>
                    <a:cubicBezTo>
                      <a:pt x="198" y="550"/>
                      <a:pt x="220" y="550"/>
                      <a:pt x="240" y="551"/>
                    </a:cubicBezTo>
                    <a:cubicBezTo>
                      <a:pt x="243" y="546"/>
                      <a:pt x="244" y="541"/>
                      <a:pt x="244" y="535"/>
                    </a:cubicBezTo>
                    <a:cubicBezTo>
                      <a:pt x="244" y="246"/>
                      <a:pt x="244" y="246"/>
                      <a:pt x="244" y="246"/>
                    </a:cubicBezTo>
                    <a:moveTo>
                      <a:pt x="267" y="104"/>
                    </a:moveTo>
                    <a:cubicBezTo>
                      <a:pt x="256" y="170"/>
                      <a:pt x="256" y="170"/>
                      <a:pt x="256" y="170"/>
                    </a:cubicBezTo>
                    <a:cubicBezTo>
                      <a:pt x="266" y="232"/>
                      <a:pt x="266" y="232"/>
                      <a:pt x="266" y="232"/>
                    </a:cubicBezTo>
                    <a:cubicBezTo>
                      <a:pt x="266" y="233"/>
                      <a:pt x="266" y="234"/>
                      <a:pt x="266" y="235"/>
                    </a:cubicBezTo>
                    <a:cubicBezTo>
                      <a:pt x="267" y="104"/>
                      <a:pt x="267" y="104"/>
                      <a:pt x="267" y="104"/>
                    </a:cubicBezTo>
                    <a:moveTo>
                      <a:pt x="18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53" y="0"/>
                      <a:pt x="38" y="13"/>
                      <a:pt x="35" y="3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0" y="221"/>
                    </a:cubicBezTo>
                    <a:cubicBezTo>
                      <a:pt x="0" y="222"/>
                      <a:pt x="0" y="224"/>
                      <a:pt x="0" y="226"/>
                    </a:cubicBezTo>
                    <a:cubicBezTo>
                      <a:pt x="0" y="245"/>
                      <a:pt x="16" y="261"/>
                      <a:pt x="36" y="261"/>
                    </a:cubicBezTo>
                    <a:cubicBezTo>
                      <a:pt x="53" y="261"/>
                      <a:pt x="68" y="249"/>
                      <a:pt x="71" y="232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535"/>
                      <a:pt x="93" y="535"/>
                      <a:pt x="93" y="535"/>
                    </a:cubicBezTo>
                    <a:cubicBezTo>
                      <a:pt x="93" y="541"/>
                      <a:pt x="94" y="546"/>
                      <a:pt x="96" y="551"/>
                    </a:cubicBezTo>
                    <a:cubicBezTo>
                      <a:pt x="116" y="550"/>
                      <a:pt x="138" y="550"/>
                      <a:pt x="161" y="550"/>
                    </a:cubicBezTo>
                    <a:cubicBezTo>
                      <a:pt x="163" y="545"/>
                      <a:pt x="164" y="540"/>
                      <a:pt x="164" y="535"/>
                    </a:cubicBezTo>
                    <a:cubicBezTo>
                      <a:pt x="164" y="349"/>
                      <a:pt x="164" y="349"/>
                      <a:pt x="164" y="349"/>
                    </a:cubicBezTo>
                    <a:cubicBezTo>
                      <a:pt x="144" y="342"/>
                      <a:pt x="129" y="322"/>
                      <a:pt x="129" y="299"/>
                    </a:cubicBezTo>
                    <a:cubicBezTo>
                      <a:pt x="129" y="297"/>
                      <a:pt x="129" y="295"/>
                      <a:pt x="129" y="292"/>
                    </a:cubicBezTo>
                    <a:cubicBezTo>
                      <a:pt x="129" y="290"/>
                      <a:pt x="129" y="288"/>
                      <a:pt x="129" y="286"/>
                    </a:cubicBezTo>
                    <a:cubicBezTo>
                      <a:pt x="181" y="10"/>
                      <a:pt x="181" y="10"/>
                      <a:pt x="181" y="10"/>
                    </a:cubicBezTo>
                    <a:cubicBezTo>
                      <a:pt x="182" y="6"/>
                      <a:pt x="182" y="3"/>
                      <a:pt x="183" y="0"/>
                    </a:cubicBezTo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47"/>
              <p:cNvSpPr/>
              <p:nvPr/>
            </p:nvSpPr>
            <p:spPr>
              <a:xfrm>
                <a:off x="7053146" y="4039256"/>
                <a:ext cx="369888" cy="368300"/>
              </a:xfrm>
              <a:prstGeom prst="ellipse">
                <a:avLst/>
              </a:prstGeom>
              <a:solidFill>
                <a:srgbClr val="E3E6E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47"/>
              <p:cNvSpPr/>
              <p:nvPr/>
            </p:nvSpPr>
            <p:spPr>
              <a:xfrm>
                <a:off x="6970596" y="4452006"/>
                <a:ext cx="673100" cy="1328738"/>
              </a:xfrm>
              <a:custGeom>
                <a:rect b="b" l="l" r="r" t="t"/>
                <a:pathLst>
                  <a:path extrusionOk="0" h="551" w="279">
                    <a:moveTo>
                      <a:pt x="35" y="318"/>
                    </a:moveTo>
                    <a:cubicBezTo>
                      <a:pt x="35" y="535"/>
                      <a:pt x="35" y="535"/>
                      <a:pt x="35" y="535"/>
                    </a:cubicBezTo>
                    <a:cubicBezTo>
                      <a:pt x="35" y="541"/>
                      <a:pt x="36" y="546"/>
                      <a:pt x="39" y="551"/>
                    </a:cubicBezTo>
                    <a:cubicBezTo>
                      <a:pt x="59" y="550"/>
                      <a:pt x="80" y="550"/>
                      <a:pt x="103" y="550"/>
                    </a:cubicBezTo>
                    <a:cubicBezTo>
                      <a:pt x="105" y="545"/>
                      <a:pt x="106" y="540"/>
                      <a:pt x="106" y="535"/>
                    </a:cubicBezTo>
                    <a:cubicBezTo>
                      <a:pt x="106" y="348"/>
                      <a:pt x="106" y="348"/>
                      <a:pt x="106" y="348"/>
                    </a:cubicBezTo>
                    <a:cubicBezTo>
                      <a:pt x="100" y="351"/>
                      <a:pt x="92" y="352"/>
                      <a:pt x="84" y="352"/>
                    </a:cubicBezTo>
                    <a:cubicBezTo>
                      <a:pt x="62" y="352"/>
                      <a:pt x="43" y="338"/>
                      <a:pt x="35" y="318"/>
                    </a:cubicBezTo>
                    <a:moveTo>
                      <a:pt x="0" y="104"/>
                    </a:moveTo>
                    <a:cubicBezTo>
                      <a:pt x="0" y="254"/>
                      <a:pt x="0" y="254"/>
                      <a:pt x="0" y="254"/>
                    </a:cubicBezTo>
                    <a:cubicBezTo>
                      <a:pt x="6" y="249"/>
                      <a:pt x="11" y="241"/>
                      <a:pt x="13" y="232"/>
                    </a:cubicBezTo>
                    <a:cubicBezTo>
                      <a:pt x="17" y="210"/>
                      <a:pt x="17" y="210"/>
                      <a:pt x="17" y="210"/>
                    </a:cubicBezTo>
                    <a:cubicBezTo>
                      <a:pt x="0" y="104"/>
                      <a:pt x="0" y="104"/>
                      <a:pt x="0" y="104"/>
                    </a:cubicBezTo>
                    <a:moveTo>
                      <a:pt x="208" y="0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84" y="3"/>
                      <a:pt x="85" y="7"/>
                      <a:pt x="85" y="10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38" y="288"/>
                      <a:pt x="137" y="290"/>
                      <a:pt x="137" y="292"/>
                    </a:cubicBezTo>
                    <a:cubicBezTo>
                      <a:pt x="137" y="295"/>
                      <a:pt x="137" y="297"/>
                      <a:pt x="137" y="299"/>
                    </a:cubicBezTo>
                    <a:cubicBezTo>
                      <a:pt x="137" y="317"/>
                      <a:pt x="128" y="333"/>
                      <a:pt x="115" y="343"/>
                    </a:cubicBezTo>
                    <a:cubicBezTo>
                      <a:pt x="115" y="535"/>
                      <a:pt x="115" y="535"/>
                      <a:pt x="115" y="535"/>
                    </a:cubicBezTo>
                    <a:cubicBezTo>
                      <a:pt x="115" y="540"/>
                      <a:pt x="116" y="545"/>
                      <a:pt x="118" y="550"/>
                    </a:cubicBezTo>
                    <a:cubicBezTo>
                      <a:pt x="141" y="550"/>
                      <a:pt x="162" y="550"/>
                      <a:pt x="182" y="551"/>
                    </a:cubicBezTo>
                    <a:cubicBezTo>
                      <a:pt x="185" y="546"/>
                      <a:pt x="186" y="541"/>
                      <a:pt x="186" y="535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208" y="232"/>
                      <a:pt x="208" y="232"/>
                      <a:pt x="208" y="232"/>
                    </a:cubicBezTo>
                    <a:cubicBezTo>
                      <a:pt x="211" y="249"/>
                      <a:pt x="226" y="261"/>
                      <a:pt x="243" y="261"/>
                    </a:cubicBezTo>
                    <a:cubicBezTo>
                      <a:pt x="263" y="261"/>
                      <a:pt x="279" y="245"/>
                      <a:pt x="279" y="226"/>
                    </a:cubicBezTo>
                    <a:cubicBezTo>
                      <a:pt x="279" y="224"/>
                      <a:pt x="279" y="222"/>
                      <a:pt x="278" y="221"/>
                    </a:cubicBezTo>
                    <a:cubicBezTo>
                      <a:pt x="279" y="219"/>
                      <a:pt x="279" y="218"/>
                      <a:pt x="279" y="216"/>
                    </a:cubicBezTo>
                    <a:cubicBezTo>
                      <a:pt x="244" y="30"/>
                      <a:pt x="244" y="30"/>
                      <a:pt x="244" y="30"/>
                    </a:cubicBezTo>
                    <a:cubicBezTo>
                      <a:pt x="241" y="13"/>
                      <a:pt x="226" y="0"/>
                      <a:pt x="208" y="0"/>
                    </a:cubicBezTo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47"/>
              <p:cNvSpPr/>
              <p:nvPr/>
            </p:nvSpPr>
            <p:spPr>
              <a:xfrm>
                <a:off x="5706946" y="4039256"/>
                <a:ext cx="369888" cy="368300"/>
              </a:xfrm>
              <a:prstGeom prst="ellipse">
                <a:avLst/>
              </a:prstGeom>
              <a:solidFill>
                <a:srgbClr val="E3E6E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47"/>
              <p:cNvSpPr/>
              <p:nvPr/>
            </p:nvSpPr>
            <p:spPr>
              <a:xfrm>
                <a:off x="5484696" y="4452006"/>
                <a:ext cx="728663" cy="1328738"/>
              </a:xfrm>
              <a:custGeom>
                <a:rect b="b" l="l" r="r" t="t"/>
                <a:pathLst>
                  <a:path extrusionOk="0" h="551" w="302">
                    <a:moveTo>
                      <a:pt x="267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53" y="0"/>
                      <a:pt x="38" y="13"/>
                      <a:pt x="36" y="3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1" y="221"/>
                    </a:cubicBezTo>
                    <a:cubicBezTo>
                      <a:pt x="0" y="222"/>
                      <a:pt x="0" y="224"/>
                      <a:pt x="0" y="226"/>
                    </a:cubicBezTo>
                    <a:cubicBezTo>
                      <a:pt x="0" y="245"/>
                      <a:pt x="16" y="261"/>
                      <a:pt x="36" y="261"/>
                    </a:cubicBezTo>
                    <a:cubicBezTo>
                      <a:pt x="53" y="261"/>
                      <a:pt x="68" y="249"/>
                      <a:pt x="71" y="232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535"/>
                      <a:pt x="93" y="535"/>
                      <a:pt x="93" y="535"/>
                    </a:cubicBezTo>
                    <a:cubicBezTo>
                      <a:pt x="93" y="541"/>
                      <a:pt x="94" y="546"/>
                      <a:pt x="97" y="551"/>
                    </a:cubicBezTo>
                    <a:cubicBezTo>
                      <a:pt x="117" y="550"/>
                      <a:pt x="139" y="550"/>
                      <a:pt x="161" y="550"/>
                    </a:cubicBezTo>
                    <a:cubicBezTo>
                      <a:pt x="163" y="545"/>
                      <a:pt x="164" y="540"/>
                      <a:pt x="164" y="535"/>
                    </a:cubicBezTo>
                    <a:cubicBezTo>
                      <a:pt x="164" y="317"/>
                      <a:pt x="164" y="317"/>
                      <a:pt x="164" y="317"/>
                    </a:cubicBezTo>
                    <a:cubicBezTo>
                      <a:pt x="173" y="317"/>
                      <a:pt x="173" y="317"/>
                      <a:pt x="173" y="317"/>
                    </a:cubicBezTo>
                    <a:cubicBezTo>
                      <a:pt x="173" y="535"/>
                      <a:pt x="173" y="535"/>
                      <a:pt x="173" y="535"/>
                    </a:cubicBezTo>
                    <a:cubicBezTo>
                      <a:pt x="173" y="540"/>
                      <a:pt x="174" y="545"/>
                      <a:pt x="176" y="550"/>
                    </a:cubicBezTo>
                    <a:cubicBezTo>
                      <a:pt x="199" y="550"/>
                      <a:pt x="220" y="550"/>
                      <a:pt x="240" y="551"/>
                    </a:cubicBezTo>
                    <a:cubicBezTo>
                      <a:pt x="243" y="546"/>
                      <a:pt x="244" y="541"/>
                      <a:pt x="244" y="535"/>
                    </a:cubicBezTo>
                    <a:cubicBezTo>
                      <a:pt x="244" y="94"/>
                      <a:pt x="244" y="94"/>
                      <a:pt x="244" y="94"/>
                    </a:cubicBezTo>
                    <a:cubicBezTo>
                      <a:pt x="266" y="228"/>
                      <a:pt x="266" y="228"/>
                      <a:pt x="266" y="228"/>
                    </a:cubicBezTo>
                    <a:cubicBezTo>
                      <a:pt x="302" y="33"/>
                      <a:pt x="302" y="33"/>
                      <a:pt x="302" y="33"/>
                    </a:cubicBezTo>
                    <a:cubicBezTo>
                      <a:pt x="302" y="30"/>
                      <a:pt x="302" y="30"/>
                      <a:pt x="302" y="30"/>
                    </a:cubicBezTo>
                    <a:cubicBezTo>
                      <a:pt x="299" y="13"/>
                      <a:pt x="284" y="0"/>
                      <a:pt x="267" y="0"/>
                    </a:cubicBezTo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47"/>
              <p:cNvSpPr/>
              <p:nvPr/>
            </p:nvSpPr>
            <p:spPr>
              <a:xfrm>
                <a:off x="8896234" y="3755093"/>
                <a:ext cx="547688" cy="547688"/>
              </a:xfrm>
              <a:prstGeom prst="ellipse">
                <a:avLst/>
              </a:prstGeom>
              <a:solidFill>
                <a:srgbClr val="C7CD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47"/>
              <p:cNvSpPr/>
              <p:nvPr/>
            </p:nvSpPr>
            <p:spPr>
              <a:xfrm>
                <a:off x="8567621" y="4369456"/>
                <a:ext cx="1204913" cy="2038350"/>
              </a:xfrm>
              <a:custGeom>
                <a:rect b="b" l="l" r="r" t="t"/>
                <a:pathLst>
                  <a:path extrusionOk="0" h="845" w="499">
                    <a:moveTo>
                      <a:pt x="498" y="326"/>
                    </a:moveTo>
                    <a:cubicBezTo>
                      <a:pt x="499" y="324"/>
                      <a:pt x="499" y="322"/>
                      <a:pt x="498" y="320"/>
                    </a:cubicBezTo>
                    <a:cubicBezTo>
                      <a:pt x="446" y="44"/>
                      <a:pt x="446" y="44"/>
                      <a:pt x="446" y="44"/>
                    </a:cubicBezTo>
                    <a:cubicBezTo>
                      <a:pt x="442" y="18"/>
                      <a:pt x="420" y="0"/>
                      <a:pt x="39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8" y="0"/>
                      <a:pt x="56" y="18"/>
                      <a:pt x="52" y="44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2"/>
                      <a:pt x="0" y="324"/>
                      <a:pt x="0" y="326"/>
                    </a:cubicBezTo>
                    <a:cubicBezTo>
                      <a:pt x="0" y="329"/>
                      <a:pt x="0" y="331"/>
                      <a:pt x="0" y="333"/>
                    </a:cubicBezTo>
                    <a:cubicBezTo>
                      <a:pt x="0" y="363"/>
                      <a:pt x="24" y="386"/>
                      <a:pt x="53" y="386"/>
                    </a:cubicBezTo>
                    <a:cubicBezTo>
                      <a:pt x="78" y="386"/>
                      <a:pt x="100" y="368"/>
                      <a:pt x="105" y="343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7" y="792"/>
                      <a:pt x="137" y="792"/>
                      <a:pt x="137" y="792"/>
                    </a:cubicBezTo>
                    <a:cubicBezTo>
                      <a:pt x="137" y="821"/>
                      <a:pt x="161" y="845"/>
                      <a:pt x="190" y="845"/>
                    </a:cubicBezTo>
                    <a:cubicBezTo>
                      <a:pt x="219" y="845"/>
                      <a:pt x="243" y="821"/>
                      <a:pt x="243" y="792"/>
                    </a:cubicBezTo>
                    <a:cubicBezTo>
                      <a:pt x="243" y="468"/>
                      <a:pt x="243" y="468"/>
                      <a:pt x="243" y="468"/>
                    </a:cubicBezTo>
                    <a:cubicBezTo>
                      <a:pt x="256" y="468"/>
                      <a:pt x="256" y="468"/>
                      <a:pt x="256" y="468"/>
                    </a:cubicBezTo>
                    <a:cubicBezTo>
                      <a:pt x="256" y="792"/>
                      <a:pt x="256" y="792"/>
                      <a:pt x="256" y="792"/>
                    </a:cubicBezTo>
                    <a:cubicBezTo>
                      <a:pt x="256" y="821"/>
                      <a:pt x="279" y="845"/>
                      <a:pt x="308" y="845"/>
                    </a:cubicBezTo>
                    <a:cubicBezTo>
                      <a:pt x="338" y="845"/>
                      <a:pt x="361" y="821"/>
                      <a:pt x="361" y="792"/>
                    </a:cubicBezTo>
                    <a:cubicBezTo>
                      <a:pt x="361" y="138"/>
                      <a:pt x="361" y="138"/>
                      <a:pt x="361" y="138"/>
                    </a:cubicBezTo>
                    <a:cubicBezTo>
                      <a:pt x="394" y="343"/>
                      <a:pt x="394" y="343"/>
                      <a:pt x="394" y="343"/>
                    </a:cubicBezTo>
                    <a:cubicBezTo>
                      <a:pt x="398" y="368"/>
                      <a:pt x="420" y="386"/>
                      <a:pt x="446" y="386"/>
                    </a:cubicBezTo>
                    <a:cubicBezTo>
                      <a:pt x="475" y="386"/>
                      <a:pt x="499" y="363"/>
                      <a:pt x="499" y="333"/>
                    </a:cubicBezTo>
                    <a:cubicBezTo>
                      <a:pt x="499" y="331"/>
                      <a:pt x="498" y="329"/>
                      <a:pt x="498" y="326"/>
                    </a:cubicBezTo>
                  </a:path>
                </a:pathLst>
              </a:custGeom>
              <a:solidFill>
                <a:srgbClr val="C7CD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47"/>
              <p:cNvSpPr/>
              <p:nvPr/>
            </p:nvSpPr>
            <p:spPr>
              <a:xfrm>
                <a:off x="6429259" y="3755093"/>
                <a:ext cx="544513" cy="547688"/>
              </a:xfrm>
              <a:prstGeom prst="ellipse">
                <a:avLst/>
              </a:prstGeom>
              <a:solidFill>
                <a:srgbClr val="C7CD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47"/>
              <p:cNvSpPr/>
              <p:nvPr/>
            </p:nvSpPr>
            <p:spPr>
              <a:xfrm>
                <a:off x="6097471" y="4369456"/>
                <a:ext cx="1206500" cy="2038350"/>
              </a:xfrm>
              <a:custGeom>
                <a:rect b="b" l="l" r="r" t="t"/>
                <a:pathLst>
                  <a:path extrusionOk="0" h="845" w="500">
                    <a:moveTo>
                      <a:pt x="499" y="326"/>
                    </a:moveTo>
                    <a:cubicBezTo>
                      <a:pt x="499" y="324"/>
                      <a:pt x="500" y="322"/>
                      <a:pt x="499" y="320"/>
                    </a:cubicBezTo>
                    <a:cubicBezTo>
                      <a:pt x="447" y="44"/>
                      <a:pt x="447" y="44"/>
                      <a:pt x="447" y="44"/>
                    </a:cubicBezTo>
                    <a:cubicBezTo>
                      <a:pt x="443" y="18"/>
                      <a:pt x="421" y="0"/>
                      <a:pt x="39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79" y="0"/>
                      <a:pt x="57" y="18"/>
                      <a:pt x="53" y="44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22"/>
                      <a:pt x="0" y="324"/>
                      <a:pt x="1" y="326"/>
                    </a:cubicBezTo>
                    <a:cubicBezTo>
                      <a:pt x="1" y="329"/>
                      <a:pt x="1" y="331"/>
                      <a:pt x="1" y="333"/>
                    </a:cubicBezTo>
                    <a:cubicBezTo>
                      <a:pt x="1" y="363"/>
                      <a:pt x="24" y="386"/>
                      <a:pt x="53" y="386"/>
                    </a:cubicBezTo>
                    <a:cubicBezTo>
                      <a:pt x="79" y="386"/>
                      <a:pt x="101" y="368"/>
                      <a:pt x="105" y="343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8" y="792"/>
                      <a:pt x="138" y="792"/>
                      <a:pt x="138" y="792"/>
                    </a:cubicBezTo>
                    <a:cubicBezTo>
                      <a:pt x="138" y="821"/>
                      <a:pt x="162" y="845"/>
                      <a:pt x="191" y="845"/>
                    </a:cubicBezTo>
                    <a:cubicBezTo>
                      <a:pt x="220" y="845"/>
                      <a:pt x="244" y="821"/>
                      <a:pt x="244" y="792"/>
                    </a:cubicBezTo>
                    <a:cubicBezTo>
                      <a:pt x="244" y="468"/>
                      <a:pt x="244" y="468"/>
                      <a:pt x="244" y="468"/>
                    </a:cubicBezTo>
                    <a:cubicBezTo>
                      <a:pt x="256" y="468"/>
                      <a:pt x="256" y="468"/>
                      <a:pt x="256" y="468"/>
                    </a:cubicBezTo>
                    <a:cubicBezTo>
                      <a:pt x="256" y="792"/>
                      <a:pt x="256" y="792"/>
                      <a:pt x="256" y="792"/>
                    </a:cubicBezTo>
                    <a:cubicBezTo>
                      <a:pt x="256" y="821"/>
                      <a:pt x="280" y="845"/>
                      <a:pt x="309" y="845"/>
                    </a:cubicBezTo>
                    <a:cubicBezTo>
                      <a:pt x="338" y="845"/>
                      <a:pt x="362" y="821"/>
                      <a:pt x="362" y="792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94" y="343"/>
                      <a:pt x="394" y="343"/>
                      <a:pt x="394" y="343"/>
                    </a:cubicBezTo>
                    <a:cubicBezTo>
                      <a:pt x="399" y="368"/>
                      <a:pt x="421" y="386"/>
                      <a:pt x="446" y="386"/>
                    </a:cubicBezTo>
                    <a:cubicBezTo>
                      <a:pt x="476" y="386"/>
                      <a:pt x="499" y="363"/>
                      <a:pt x="499" y="333"/>
                    </a:cubicBezTo>
                    <a:cubicBezTo>
                      <a:pt x="499" y="331"/>
                      <a:pt x="499" y="329"/>
                      <a:pt x="499" y="326"/>
                    </a:cubicBezTo>
                  </a:path>
                </a:pathLst>
              </a:custGeom>
              <a:solidFill>
                <a:srgbClr val="C7CD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5" name="Google Shape;1265;p47"/>
              <p:cNvGrpSpPr/>
              <p:nvPr/>
            </p:nvGrpSpPr>
            <p:grpSpPr>
              <a:xfrm>
                <a:off x="7116645" y="1803633"/>
                <a:ext cx="5087548" cy="4213653"/>
                <a:chOff x="5410480" y="859866"/>
                <a:chExt cx="5545138" cy="4592638"/>
              </a:xfrm>
            </p:grpSpPr>
            <p:sp>
              <p:nvSpPr>
                <p:cNvPr id="1266" name="Google Shape;1266;p47"/>
                <p:cNvSpPr/>
                <p:nvPr/>
              </p:nvSpPr>
              <p:spPr>
                <a:xfrm>
                  <a:off x="7915555" y="945591"/>
                  <a:ext cx="3040063" cy="958850"/>
                </a:xfrm>
                <a:custGeom>
                  <a:rect b="b" l="l" r="r" t="t"/>
                  <a:pathLst>
                    <a:path extrusionOk="0" h="604" w="1915">
                      <a:moveTo>
                        <a:pt x="1915" y="561"/>
                      </a:moveTo>
                      <a:lnTo>
                        <a:pt x="1909" y="0"/>
                      </a:lnTo>
                      <a:lnTo>
                        <a:pt x="0" y="43"/>
                      </a:lnTo>
                      <a:lnTo>
                        <a:pt x="8" y="604"/>
                      </a:lnTo>
                      <a:lnTo>
                        <a:pt x="1915" y="56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7" name="Google Shape;1267;p47"/>
                <p:cNvSpPr/>
                <p:nvPr/>
              </p:nvSpPr>
              <p:spPr>
                <a:xfrm>
                  <a:off x="6234393" y="1274204"/>
                  <a:ext cx="323850" cy="906463"/>
                </a:xfrm>
                <a:custGeom>
                  <a:rect b="b" l="l" r="r" t="t"/>
                  <a:pathLst>
                    <a:path extrusionOk="0" h="376" w="134">
                      <a:moveTo>
                        <a:pt x="50" y="374"/>
                      </a:moveTo>
                      <a:cubicBezTo>
                        <a:pt x="50" y="374"/>
                        <a:pt x="50" y="374"/>
                        <a:pt x="50" y="374"/>
                      </a:cubicBezTo>
                      <a:cubicBezTo>
                        <a:pt x="22" y="372"/>
                        <a:pt x="0" y="347"/>
                        <a:pt x="2" y="319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32" y="22"/>
                        <a:pt x="56" y="0"/>
                        <a:pt x="84" y="2"/>
                      </a:cubicBezTo>
                      <a:cubicBezTo>
                        <a:pt x="112" y="4"/>
                        <a:pt x="134" y="29"/>
                        <a:pt x="132" y="57"/>
                      </a:cubicBezTo>
                      <a:cubicBezTo>
                        <a:pt x="105" y="326"/>
                        <a:pt x="105" y="326"/>
                        <a:pt x="105" y="326"/>
                      </a:cubicBezTo>
                      <a:cubicBezTo>
                        <a:pt x="103" y="354"/>
                        <a:pt x="79" y="376"/>
                        <a:pt x="50" y="374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8" name="Google Shape;1268;p47"/>
                <p:cNvSpPr/>
                <p:nvPr/>
              </p:nvSpPr>
              <p:spPr>
                <a:xfrm>
                  <a:off x="6499505" y="1237691"/>
                  <a:ext cx="295275" cy="912813"/>
                </a:xfrm>
                <a:custGeom>
                  <a:rect b="b" l="l" r="r" t="t"/>
                  <a:pathLst>
                    <a:path extrusionOk="0" h="378" w="122">
                      <a:moveTo>
                        <a:pt x="74" y="375"/>
                      </a:moveTo>
                      <a:cubicBezTo>
                        <a:pt x="74" y="375"/>
                        <a:pt x="74" y="375"/>
                        <a:pt x="74" y="375"/>
                      </a:cubicBezTo>
                      <a:cubicBezTo>
                        <a:pt x="46" y="378"/>
                        <a:pt x="20" y="357"/>
                        <a:pt x="18" y="329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0" y="31"/>
                        <a:pt x="20" y="5"/>
                        <a:pt x="48" y="3"/>
                      </a:cubicBezTo>
                      <a:cubicBezTo>
                        <a:pt x="76" y="0"/>
                        <a:pt x="101" y="21"/>
                        <a:pt x="104" y="49"/>
                      </a:cubicBezTo>
                      <a:cubicBezTo>
                        <a:pt x="121" y="319"/>
                        <a:pt x="121" y="319"/>
                        <a:pt x="121" y="319"/>
                      </a:cubicBezTo>
                      <a:cubicBezTo>
                        <a:pt x="122" y="348"/>
                        <a:pt x="102" y="373"/>
                        <a:pt x="74" y="375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9" name="Google Shape;1269;p47"/>
                <p:cNvSpPr/>
                <p:nvPr/>
              </p:nvSpPr>
              <p:spPr>
                <a:xfrm>
                  <a:off x="6229630" y="1021791"/>
                  <a:ext cx="1193800" cy="896938"/>
                </a:xfrm>
                <a:custGeom>
                  <a:rect b="b" l="l" r="r" t="t"/>
                  <a:pathLst>
                    <a:path extrusionOk="0" h="565" w="752">
                      <a:moveTo>
                        <a:pt x="752" y="173"/>
                      </a:moveTo>
                      <a:lnTo>
                        <a:pt x="275" y="0"/>
                      </a:lnTo>
                      <a:lnTo>
                        <a:pt x="0" y="300"/>
                      </a:lnTo>
                      <a:lnTo>
                        <a:pt x="9" y="565"/>
                      </a:lnTo>
                      <a:lnTo>
                        <a:pt x="652" y="423"/>
                      </a:lnTo>
                      <a:lnTo>
                        <a:pt x="752" y="173"/>
                      </a:ln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0" name="Google Shape;1270;p47"/>
                <p:cNvSpPr/>
                <p:nvPr/>
              </p:nvSpPr>
              <p:spPr>
                <a:xfrm>
                  <a:off x="6553480" y="1166254"/>
                  <a:ext cx="493713" cy="896938"/>
                </a:xfrm>
                <a:custGeom>
                  <a:rect b="b" l="l" r="r" t="t"/>
                  <a:pathLst>
                    <a:path extrusionOk="0" h="372" w="205">
                      <a:moveTo>
                        <a:pt x="166" y="362"/>
                      </a:moveTo>
                      <a:cubicBezTo>
                        <a:pt x="166" y="362"/>
                        <a:pt x="166" y="362"/>
                        <a:pt x="166" y="362"/>
                      </a:cubicBezTo>
                      <a:cubicBezTo>
                        <a:pt x="139" y="372"/>
                        <a:pt x="108" y="359"/>
                        <a:pt x="99" y="333"/>
                      </a:cubicBezTo>
                      <a:cubicBezTo>
                        <a:pt x="10" y="77"/>
                        <a:pt x="10" y="77"/>
                        <a:pt x="10" y="77"/>
                      </a:cubicBezTo>
                      <a:cubicBezTo>
                        <a:pt x="0" y="51"/>
                        <a:pt x="13" y="21"/>
                        <a:pt x="39" y="11"/>
                      </a:cubicBezTo>
                      <a:cubicBezTo>
                        <a:pt x="66" y="0"/>
                        <a:pt x="96" y="14"/>
                        <a:pt x="106" y="40"/>
                      </a:cubicBezTo>
                      <a:cubicBezTo>
                        <a:pt x="195" y="296"/>
                        <a:pt x="195" y="296"/>
                        <a:pt x="195" y="296"/>
                      </a:cubicBezTo>
                      <a:cubicBezTo>
                        <a:pt x="205" y="322"/>
                        <a:pt x="192" y="352"/>
                        <a:pt x="166" y="362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1" name="Google Shape;1271;p47"/>
                <p:cNvSpPr/>
                <p:nvPr/>
              </p:nvSpPr>
              <p:spPr>
                <a:xfrm>
                  <a:off x="6524905" y="859866"/>
                  <a:ext cx="1041400" cy="588963"/>
                </a:xfrm>
                <a:custGeom>
                  <a:rect b="b" l="l" r="r" t="t"/>
                  <a:pathLst>
                    <a:path extrusionOk="0" h="244" w="432">
                      <a:moveTo>
                        <a:pt x="428" y="191"/>
                      </a:moveTo>
                      <a:cubicBezTo>
                        <a:pt x="428" y="191"/>
                        <a:pt x="428" y="191"/>
                        <a:pt x="428" y="191"/>
                      </a:cubicBezTo>
                      <a:cubicBezTo>
                        <a:pt x="423" y="219"/>
                        <a:pt x="394" y="244"/>
                        <a:pt x="368" y="234"/>
                      </a:cubicBezTo>
                      <a:cubicBezTo>
                        <a:pt x="47" y="106"/>
                        <a:pt x="47" y="106"/>
                        <a:pt x="47" y="106"/>
                      </a:cubicBezTo>
                      <a:cubicBezTo>
                        <a:pt x="21" y="96"/>
                        <a:pt x="0" y="74"/>
                        <a:pt x="5" y="46"/>
                      </a:cubicBezTo>
                      <a:cubicBezTo>
                        <a:pt x="10" y="18"/>
                        <a:pt x="36" y="0"/>
                        <a:pt x="64" y="4"/>
                      </a:cubicBezTo>
                      <a:cubicBezTo>
                        <a:pt x="385" y="132"/>
                        <a:pt x="385" y="132"/>
                        <a:pt x="385" y="132"/>
                      </a:cubicBezTo>
                      <a:cubicBezTo>
                        <a:pt x="412" y="142"/>
                        <a:pt x="432" y="163"/>
                        <a:pt x="428" y="191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2" name="Google Shape;1272;p47"/>
                <p:cNvSpPr/>
                <p:nvPr/>
              </p:nvSpPr>
              <p:spPr>
                <a:xfrm>
                  <a:off x="6118505" y="859866"/>
                  <a:ext cx="671513" cy="647700"/>
                </a:xfrm>
                <a:custGeom>
                  <a:rect b="b" l="l" r="r" t="t"/>
                  <a:pathLst>
                    <a:path extrusionOk="0" h="269" w="278">
                      <a:moveTo>
                        <a:pt x="19" y="244"/>
                      </a:moveTo>
                      <a:cubicBezTo>
                        <a:pt x="19" y="244"/>
                        <a:pt x="19" y="244"/>
                        <a:pt x="19" y="244"/>
                      </a:cubicBezTo>
                      <a:cubicBezTo>
                        <a:pt x="0" y="223"/>
                        <a:pt x="3" y="191"/>
                        <a:pt x="24" y="172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07" y="0"/>
                        <a:pt x="241" y="3"/>
                        <a:pt x="259" y="25"/>
                      </a:cubicBezTo>
                      <a:cubicBezTo>
                        <a:pt x="278" y="46"/>
                        <a:pt x="276" y="79"/>
                        <a:pt x="254" y="97"/>
                      </a:cubicBezTo>
                      <a:cubicBezTo>
                        <a:pt x="92" y="249"/>
                        <a:pt x="92" y="249"/>
                        <a:pt x="92" y="249"/>
                      </a:cubicBezTo>
                      <a:cubicBezTo>
                        <a:pt x="71" y="269"/>
                        <a:pt x="38" y="266"/>
                        <a:pt x="19" y="244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3" name="Google Shape;1273;p47"/>
                <p:cNvSpPr/>
                <p:nvPr/>
              </p:nvSpPr>
              <p:spPr>
                <a:xfrm>
                  <a:off x="5977218" y="1251979"/>
                  <a:ext cx="401638" cy="908050"/>
                </a:xfrm>
                <a:custGeom>
                  <a:rect b="b" l="l" r="r" t="t"/>
                  <a:pathLst>
                    <a:path extrusionOk="0" h="376" w="167">
                      <a:moveTo>
                        <a:pt x="47" y="372"/>
                      </a:moveTo>
                      <a:cubicBezTo>
                        <a:pt x="47" y="372"/>
                        <a:pt x="47" y="372"/>
                        <a:pt x="47" y="372"/>
                      </a:cubicBezTo>
                      <a:cubicBezTo>
                        <a:pt x="20" y="367"/>
                        <a:pt x="0" y="339"/>
                        <a:pt x="6" y="312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7" y="19"/>
                        <a:pt x="93" y="0"/>
                        <a:pt x="121" y="5"/>
                      </a:cubicBezTo>
                      <a:cubicBezTo>
                        <a:pt x="149" y="10"/>
                        <a:pt x="167" y="37"/>
                        <a:pt x="163" y="65"/>
                      </a:cubicBezTo>
                      <a:cubicBezTo>
                        <a:pt x="107" y="330"/>
                        <a:pt x="107" y="330"/>
                        <a:pt x="107" y="330"/>
                      </a:cubicBezTo>
                      <a:cubicBezTo>
                        <a:pt x="101" y="357"/>
                        <a:pt x="75" y="376"/>
                        <a:pt x="47" y="372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4" name="Google Shape;1274;p47"/>
                <p:cNvSpPr/>
                <p:nvPr/>
              </p:nvSpPr>
              <p:spPr>
                <a:xfrm>
                  <a:off x="6575705" y="944004"/>
                  <a:ext cx="906463" cy="906463"/>
                </a:xfrm>
                <a:custGeom>
                  <a:rect b="b" l="l" r="r" t="t"/>
                  <a:pathLst>
                    <a:path extrusionOk="0" h="376" w="376">
                      <a:moveTo>
                        <a:pt x="0" y="129"/>
                      </a:moveTo>
                      <a:cubicBezTo>
                        <a:pt x="47" y="140"/>
                        <a:pt x="236" y="189"/>
                        <a:pt x="156" y="282"/>
                      </a:cubicBezTo>
                      <a:cubicBezTo>
                        <a:pt x="76" y="376"/>
                        <a:pt x="376" y="269"/>
                        <a:pt x="376" y="269"/>
                      </a:cubicBezTo>
                      <a:cubicBezTo>
                        <a:pt x="282" y="91"/>
                        <a:pt x="282" y="91"/>
                        <a:pt x="282" y="91"/>
                      </a:cubicBezTo>
                      <a:cubicBezTo>
                        <a:pt x="282" y="91"/>
                        <a:pt x="116" y="0"/>
                        <a:pt x="0" y="129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5" name="Google Shape;1275;p47"/>
                <p:cNvSpPr/>
                <p:nvPr/>
              </p:nvSpPr>
              <p:spPr>
                <a:xfrm>
                  <a:off x="7274205" y="1161491"/>
                  <a:ext cx="481013" cy="633413"/>
                </a:xfrm>
                <a:custGeom>
                  <a:rect b="b" l="l" r="r" t="t"/>
                  <a:pathLst>
                    <a:path extrusionOk="0" h="399" w="303">
                      <a:moveTo>
                        <a:pt x="0" y="3"/>
                      </a:moveTo>
                      <a:lnTo>
                        <a:pt x="56" y="398"/>
                      </a:lnTo>
                      <a:lnTo>
                        <a:pt x="303" y="399"/>
                      </a:lnTo>
                      <a:lnTo>
                        <a:pt x="29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6" name="Google Shape;1276;p47"/>
                <p:cNvSpPr/>
                <p:nvPr/>
              </p:nvSpPr>
              <p:spPr>
                <a:xfrm>
                  <a:off x="5858155" y="1829829"/>
                  <a:ext cx="746125" cy="74771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7" name="Google Shape;1277;p47"/>
                <p:cNvSpPr/>
                <p:nvPr/>
              </p:nvSpPr>
              <p:spPr>
                <a:xfrm>
                  <a:off x="5410480" y="2666441"/>
                  <a:ext cx="1644650" cy="2786063"/>
                </a:xfrm>
                <a:custGeom>
                  <a:rect b="b" l="l" r="r" t="t"/>
                  <a:pathLst>
                    <a:path extrusionOk="0" h="1155" w="682">
                      <a:moveTo>
                        <a:pt x="681" y="446"/>
                      </a:moveTo>
                      <a:cubicBezTo>
                        <a:pt x="682" y="444"/>
                        <a:pt x="682" y="441"/>
                        <a:pt x="681" y="438"/>
                      </a:cubicBezTo>
                      <a:cubicBezTo>
                        <a:pt x="610" y="61"/>
                        <a:pt x="610" y="61"/>
                        <a:pt x="610" y="61"/>
                      </a:cubicBezTo>
                      <a:cubicBezTo>
                        <a:pt x="605" y="26"/>
                        <a:pt x="575" y="0"/>
                        <a:pt x="539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07" y="0"/>
                        <a:pt x="77" y="26"/>
                        <a:pt x="71" y="61"/>
                      </a:cubicBezTo>
                      <a:cubicBezTo>
                        <a:pt x="0" y="438"/>
                        <a:pt x="0" y="438"/>
                        <a:pt x="0" y="438"/>
                      </a:cubicBezTo>
                      <a:cubicBezTo>
                        <a:pt x="0" y="441"/>
                        <a:pt x="0" y="444"/>
                        <a:pt x="1" y="446"/>
                      </a:cubicBezTo>
                      <a:cubicBezTo>
                        <a:pt x="0" y="450"/>
                        <a:pt x="0" y="453"/>
                        <a:pt x="0" y="457"/>
                      </a:cubicBezTo>
                      <a:cubicBezTo>
                        <a:pt x="0" y="496"/>
                        <a:pt x="32" y="529"/>
                        <a:pt x="72" y="529"/>
                      </a:cubicBezTo>
                      <a:cubicBezTo>
                        <a:pt x="107" y="529"/>
                        <a:pt x="137" y="504"/>
                        <a:pt x="143" y="469"/>
                      </a:cubicBezTo>
                      <a:cubicBezTo>
                        <a:pt x="188" y="189"/>
                        <a:pt x="188" y="189"/>
                        <a:pt x="188" y="189"/>
                      </a:cubicBezTo>
                      <a:cubicBezTo>
                        <a:pt x="187" y="1083"/>
                        <a:pt x="187" y="1083"/>
                        <a:pt x="187" y="1083"/>
                      </a:cubicBezTo>
                      <a:cubicBezTo>
                        <a:pt x="187" y="1123"/>
                        <a:pt x="220" y="1155"/>
                        <a:pt x="260" y="1155"/>
                      </a:cubicBezTo>
                      <a:cubicBezTo>
                        <a:pt x="300" y="1155"/>
                        <a:pt x="332" y="1122"/>
                        <a:pt x="332" y="1083"/>
                      </a:cubicBezTo>
                      <a:cubicBezTo>
                        <a:pt x="332" y="640"/>
                        <a:pt x="332" y="640"/>
                        <a:pt x="332" y="640"/>
                      </a:cubicBezTo>
                      <a:cubicBezTo>
                        <a:pt x="349" y="640"/>
                        <a:pt x="349" y="640"/>
                        <a:pt x="349" y="640"/>
                      </a:cubicBezTo>
                      <a:cubicBezTo>
                        <a:pt x="349" y="1083"/>
                        <a:pt x="349" y="1083"/>
                        <a:pt x="349" y="1083"/>
                      </a:cubicBezTo>
                      <a:cubicBezTo>
                        <a:pt x="349" y="1123"/>
                        <a:pt x="382" y="1155"/>
                        <a:pt x="422" y="1155"/>
                      </a:cubicBezTo>
                      <a:cubicBezTo>
                        <a:pt x="462" y="1155"/>
                        <a:pt x="494" y="1122"/>
                        <a:pt x="494" y="1083"/>
                      </a:cubicBezTo>
                      <a:cubicBezTo>
                        <a:pt x="493" y="189"/>
                        <a:pt x="493" y="189"/>
                        <a:pt x="493" y="189"/>
                      </a:cubicBezTo>
                      <a:cubicBezTo>
                        <a:pt x="538" y="470"/>
                        <a:pt x="538" y="470"/>
                        <a:pt x="538" y="470"/>
                      </a:cubicBezTo>
                      <a:cubicBezTo>
                        <a:pt x="545" y="504"/>
                        <a:pt x="574" y="529"/>
                        <a:pt x="609" y="529"/>
                      </a:cubicBezTo>
                      <a:cubicBezTo>
                        <a:pt x="649" y="529"/>
                        <a:pt x="682" y="496"/>
                        <a:pt x="682" y="457"/>
                      </a:cubicBezTo>
                      <a:cubicBezTo>
                        <a:pt x="682" y="453"/>
                        <a:pt x="681" y="450"/>
                        <a:pt x="681" y="4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8" name="Google Shape;1278;p47"/>
                <p:cNvSpPr/>
                <p:nvPr/>
              </p:nvSpPr>
              <p:spPr>
                <a:xfrm>
                  <a:off x="6177243" y="1112279"/>
                  <a:ext cx="1668463" cy="996950"/>
                </a:xfrm>
                <a:custGeom>
                  <a:rect b="b" l="l" r="r" t="t"/>
                  <a:pathLst>
                    <a:path extrusionOk="0" h="413" w="692">
                      <a:moveTo>
                        <a:pt x="436" y="65"/>
                      </a:moveTo>
                      <a:cubicBezTo>
                        <a:pt x="521" y="0"/>
                        <a:pt x="660" y="94"/>
                        <a:pt x="676" y="169"/>
                      </a:cubicBezTo>
                      <a:cubicBezTo>
                        <a:pt x="692" y="245"/>
                        <a:pt x="625" y="342"/>
                        <a:pt x="517" y="347"/>
                      </a:cubicBezTo>
                      <a:cubicBezTo>
                        <a:pt x="395" y="352"/>
                        <a:pt x="412" y="307"/>
                        <a:pt x="284" y="346"/>
                      </a:cubicBezTo>
                      <a:cubicBezTo>
                        <a:pt x="90" y="404"/>
                        <a:pt x="90" y="404"/>
                        <a:pt x="90" y="404"/>
                      </a:cubicBezTo>
                      <a:cubicBezTo>
                        <a:pt x="58" y="413"/>
                        <a:pt x="24" y="400"/>
                        <a:pt x="12" y="369"/>
                      </a:cubicBezTo>
                      <a:cubicBezTo>
                        <a:pt x="0" y="337"/>
                        <a:pt x="16" y="302"/>
                        <a:pt x="47" y="291"/>
                      </a:cubicBezTo>
                      <a:cubicBezTo>
                        <a:pt x="329" y="206"/>
                        <a:pt x="329" y="206"/>
                        <a:pt x="329" y="206"/>
                      </a:cubicBezTo>
                      <a:cubicBezTo>
                        <a:pt x="346" y="161"/>
                        <a:pt x="382" y="106"/>
                        <a:pt x="436" y="65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9" name="Google Shape;1279;p47"/>
                <p:cNvSpPr/>
                <p:nvPr/>
              </p:nvSpPr>
              <p:spPr>
                <a:xfrm>
                  <a:off x="7667905" y="1093229"/>
                  <a:ext cx="268288" cy="815975"/>
                </a:xfrm>
                <a:custGeom>
                  <a:rect b="b" l="l" r="r" t="t"/>
                  <a:pathLst>
                    <a:path extrusionOk="0" h="514" w="169">
                      <a:moveTo>
                        <a:pt x="0" y="5"/>
                      </a:moveTo>
                      <a:lnTo>
                        <a:pt x="12" y="514"/>
                      </a:lnTo>
                      <a:lnTo>
                        <a:pt x="169" y="509"/>
                      </a:lnTo>
                      <a:lnTo>
                        <a:pt x="158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80" name="Google Shape;1280;p47"/>
            <p:cNvGrpSpPr/>
            <p:nvPr/>
          </p:nvGrpSpPr>
          <p:grpSpPr>
            <a:xfrm>
              <a:off x="673100" y="1305904"/>
              <a:ext cx="4084380" cy="963597"/>
              <a:chOff x="6525364" y="1305904"/>
              <a:chExt cx="4084380" cy="963597"/>
            </a:xfrm>
          </p:grpSpPr>
          <p:sp>
            <p:nvSpPr>
              <p:cNvPr id="1281" name="Google Shape;1281;p47"/>
              <p:cNvSpPr/>
              <p:nvPr/>
            </p:nvSpPr>
            <p:spPr>
              <a:xfrm>
                <a:off x="6525364" y="1420756"/>
                <a:ext cx="134784" cy="709173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47"/>
              <p:cNvSpPr/>
              <p:nvPr/>
            </p:nvSpPr>
            <p:spPr>
              <a:xfrm>
                <a:off x="6763804" y="1697463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Supporting text here. 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When you copy &amp; paste, choose "keep text only" option.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47"/>
              <p:cNvSpPr txBox="1"/>
              <p:nvPr/>
            </p:nvSpPr>
            <p:spPr>
              <a:xfrm>
                <a:off x="6763804" y="130590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01.Text here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4" name="Google Shape;1284;p47"/>
            <p:cNvGrpSpPr/>
            <p:nvPr/>
          </p:nvGrpSpPr>
          <p:grpSpPr>
            <a:xfrm>
              <a:off x="673100" y="2551219"/>
              <a:ext cx="4084380" cy="963597"/>
              <a:chOff x="6525364" y="2551219"/>
              <a:chExt cx="4084380" cy="963597"/>
            </a:xfrm>
          </p:grpSpPr>
          <p:sp>
            <p:nvSpPr>
              <p:cNvPr id="1285" name="Google Shape;1285;p47"/>
              <p:cNvSpPr/>
              <p:nvPr/>
            </p:nvSpPr>
            <p:spPr>
              <a:xfrm>
                <a:off x="6525364" y="2666071"/>
                <a:ext cx="134784" cy="709173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47"/>
              <p:cNvSpPr/>
              <p:nvPr/>
            </p:nvSpPr>
            <p:spPr>
              <a:xfrm>
                <a:off x="6763804" y="2942778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Supporting text here. 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When you copy &amp; paste, choose "keep text only" option.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47"/>
              <p:cNvSpPr txBox="1"/>
              <p:nvPr/>
            </p:nvSpPr>
            <p:spPr>
              <a:xfrm>
                <a:off x="6763804" y="2551219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02.Text here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8" name="Google Shape;1288;p47"/>
            <p:cNvGrpSpPr/>
            <p:nvPr/>
          </p:nvGrpSpPr>
          <p:grpSpPr>
            <a:xfrm>
              <a:off x="673100" y="3768884"/>
              <a:ext cx="4084380" cy="963597"/>
              <a:chOff x="6525364" y="3768884"/>
              <a:chExt cx="4084380" cy="963597"/>
            </a:xfrm>
          </p:grpSpPr>
          <p:sp>
            <p:nvSpPr>
              <p:cNvPr id="1289" name="Google Shape;1289;p47"/>
              <p:cNvSpPr/>
              <p:nvPr/>
            </p:nvSpPr>
            <p:spPr>
              <a:xfrm>
                <a:off x="6525364" y="3883736"/>
                <a:ext cx="134784" cy="709173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47"/>
              <p:cNvSpPr/>
              <p:nvPr/>
            </p:nvSpPr>
            <p:spPr>
              <a:xfrm>
                <a:off x="6763804" y="4160443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Supporting text here. 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When you copy &amp; paste, choose "keep text only" option.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47"/>
              <p:cNvSpPr txBox="1"/>
              <p:nvPr/>
            </p:nvSpPr>
            <p:spPr>
              <a:xfrm>
                <a:off x="6763804" y="376888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03.Text here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2" name="Google Shape;1292;p47"/>
            <p:cNvGrpSpPr/>
            <p:nvPr/>
          </p:nvGrpSpPr>
          <p:grpSpPr>
            <a:xfrm>
              <a:off x="673100" y="4985403"/>
              <a:ext cx="4084380" cy="963597"/>
              <a:chOff x="6525364" y="4985403"/>
              <a:chExt cx="4084380" cy="963597"/>
            </a:xfrm>
          </p:grpSpPr>
          <p:sp>
            <p:nvSpPr>
              <p:cNvPr id="1293" name="Google Shape;1293;p47"/>
              <p:cNvSpPr/>
              <p:nvPr/>
            </p:nvSpPr>
            <p:spPr>
              <a:xfrm>
                <a:off x="6525364" y="5100255"/>
                <a:ext cx="134784" cy="709173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47"/>
              <p:cNvSpPr/>
              <p:nvPr/>
            </p:nvSpPr>
            <p:spPr>
              <a:xfrm>
                <a:off x="6763804" y="5376962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Supporting text here. 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When you copy &amp; paste, choose "keep text only" option.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47"/>
              <p:cNvSpPr txBox="1"/>
              <p:nvPr/>
            </p:nvSpPr>
            <p:spPr>
              <a:xfrm>
                <a:off x="6763804" y="4985403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04.Text here</a:t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96" name="Google Shape;1296;p47"/>
            <p:cNvCxnSpPr/>
            <p:nvPr/>
          </p:nvCxnSpPr>
          <p:spPr>
            <a:xfrm>
              <a:off x="1022480" y="2394000"/>
              <a:ext cx="3600000" cy="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7" name="Google Shape;1297;p47"/>
            <p:cNvCxnSpPr/>
            <p:nvPr/>
          </p:nvCxnSpPr>
          <p:spPr>
            <a:xfrm>
              <a:off x="1022480" y="3609000"/>
              <a:ext cx="3600000" cy="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8" name="Google Shape;1298;p47"/>
            <p:cNvCxnSpPr/>
            <p:nvPr/>
          </p:nvCxnSpPr>
          <p:spPr>
            <a:xfrm>
              <a:off x="1022480" y="4824000"/>
              <a:ext cx="3600000" cy="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8"/>
          <p:cNvSpPr txBox="1"/>
          <p:nvPr>
            <p:ph type="ctrTitle"/>
          </p:nvPr>
        </p:nvSpPr>
        <p:spPr>
          <a:xfrm>
            <a:off x="3701143" y="2225345"/>
            <a:ext cx="4789714" cy="1359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Thanks</a:t>
            </a:r>
            <a:br>
              <a:rPr lang="en-US"/>
            </a:br>
            <a:r>
              <a:rPr lang="en-US"/>
              <a:t>And Your Slogan Here</a:t>
            </a:r>
            <a:endParaRPr/>
          </a:p>
        </p:txBody>
      </p:sp>
      <p:sp>
        <p:nvSpPr>
          <p:cNvPr id="1304" name="Google Shape;1304;p48"/>
          <p:cNvSpPr txBox="1"/>
          <p:nvPr>
            <p:ph idx="1" type="body"/>
          </p:nvPr>
        </p:nvSpPr>
        <p:spPr>
          <a:xfrm>
            <a:off x="3701143" y="4080205"/>
            <a:ext cx="4789714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Speaker name and title</a:t>
            </a:r>
            <a:endParaRPr/>
          </a:p>
        </p:txBody>
      </p:sp>
      <p:sp>
        <p:nvSpPr>
          <p:cNvPr id="1305" name="Google Shape;1305;p48"/>
          <p:cNvSpPr txBox="1"/>
          <p:nvPr>
            <p:ph idx="2" type="body"/>
          </p:nvPr>
        </p:nvSpPr>
        <p:spPr>
          <a:xfrm>
            <a:off x="3701143" y="4395839"/>
            <a:ext cx="4789714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www.islide.cc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The other operation</a:t>
            </a:r>
            <a:endParaRPr/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7534275" y="1589088"/>
            <a:ext cx="128460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Addition</a:t>
            </a:r>
            <a:endParaRPr b="0" i="0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6919913" y="4956175"/>
            <a:ext cx="3871912" cy="1352550"/>
            <a:chOff x="3267" y="3122"/>
            <a:chExt cx="2439" cy="852"/>
          </a:xfrm>
        </p:grpSpPr>
        <p:sp>
          <p:nvSpPr>
            <p:cNvPr id="147" name="Google Shape;147;p17"/>
            <p:cNvSpPr/>
            <p:nvPr/>
          </p:nvSpPr>
          <p:spPr>
            <a:xfrm>
              <a:off x="3267" y="3123"/>
              <a:ext cx="2395" cy="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5565" y="3431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4332" y="3718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999" y="3718"/>
              <a:ext cx="173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952" y="3718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368" y="3431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5116" y="3431"/>
              <a:ext cx="205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)]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931" y="3431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553" y="3431"/>
              <a:ext cx="173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505" y="3431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284" y="3431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086" y="3431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889" y="3431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03" y="3431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907" y="3144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03" y="3144"/>
              <a:ext cx="141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4416" y="3718"/>
              <a:ext cx="174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4251" y="3718"/>
              <a:ext cx="15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682" y="3718"/>
              <a:ext cx="174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577" y="3718"/>
              <a:ext cx="15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5442" y="3431"/>
              <a:ext cx="195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5245" y="3431"/>
              <a:ext cx="195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5002" y="3431"/>
              <a:ext cx="174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4808" y="3431"/>
              <a:ext cx="195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170" y="3431"/>
              <a:ext cx="195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3964" y="3431"/>
              <a:ext cx="195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775" y="3431"/>
              <a:ext cx="174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3580" y="3431"/>
              <a:ext cx="195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3766" y="3144"/>
              <a:ext cx="206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3580" y="3144"/>
              <a:ext cx="195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293" y="3144"/>
              <a:ext cx="163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4110" y="3696"/>
              <a:ext cx="221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14" y="3696"/>
              <a:ext cx="221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3425" y="3696"/>
              <a:ext cx="221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664" y="3409"/>
              <a:ext cx="221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380" y="3409"/>
              <a:ext cx="221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3425" y="3409"/>
              <a:ext cx="221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3425" y="3122"/>
              <a:ext cx="221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b="0" i="0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7629208" y="2385695"/>
            <a:ext cx="2482850" cy="2855913"/>
            <a:chOff x="5878513" y="2301875"/>
            <a:chExt cx="2482850" cy="2855913"/>
          </a:xfrm>
        </p:grpSpPr>
        <p:pic>
          <p:nvPicPr>
            <p:cNvPr id="186" name="Google Shape;18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78513" y="2301875"/>
              <a:ext cx="2482850" cy="2855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7"/>
            <p:cNvSpPr txBox="1"/>
            <p:nvPr/>
          </p:nvSpPr>
          <p:spPr>
            <a:xfrm>
              <a:off x="6858000" y="3653135"/>
              <a:ext cx="338554" cy="4616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0" i="0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17"/>
            <p:cNvSpPr txBox="1"/>
            <p:nvPr/>
          </p:nvSpPr>
          <p:spPr>
            <a:xfrm>
              <a:off x="6858000" y="2895600"/>
              <a:ext cx="338554" cy="4616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89" name="Google Shape;189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6105" y="3058795"/>
            <a:ext cx="28575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/>
        </p:nvSpPr>
        <p:spPr>
          <a:xfrm>
            <a:off x="1856105" y="1589088"/>
            <a:ext cx="141986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Inversion</a:t>
            </a:r>
            <a:endParaRPr b="0" i="0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1266825" y="4810125"/>
            <a:ext cx="13938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 = 1-a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8" name="Google Shape;1328;p53"/>
          <p:cNvGrpSpPr/>
          <p:nvPr/>
        </p:nvGrpSpPr>
        <p:grpSpPr>
          <a:xfrm>
            <a:off x="5757434" y="4158912"/>
            <a:ext cx="1211495" cy="1085466"/>
            <a:chOff x="5465642" y="1881487"/>
            <a:chExt cx="1914773" cy="1715582"/>
          </a:xfrm>
        </p:grpSpPr>
        <p:sp>
          <p:nvSpPr>
            <p:cNvPr id="1329" name="Google Shape;1329;p53"/>
            <p:cNvSpPr/>
            <p:nvPr/>
          </p:nvSpPr>
          <p:spPr>
            <a:xfrm rot="-36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0">
                  <a:srgbClr val="A42E2E"/>
                </a:gs>
                <a:gs pos="23000">
                  <a:srgbClr val="A42E2E"/>
                </a:gs>
                <a:gs pos="74000">
                  <a:srgbClr val="CC4B4A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0" name="Google Shape;1330;p53"/>
            <p:cNvGrpSpPr/>
            <p:nvPr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</p:grpSpPr>
          <p:sp>
            <p:nvSpPr>
              <p:cNvPr id="1331" name="Google Shape;1331;p53"/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53"/>
              <p:cNvSpPr/>
              <p:nvPr/>
            </p:nvSpPr>
            <p:spPr>
              <a:xfrm>
                <a:off x="5465642" y="1894187"/>
                <a:ext cx="1217540" cy="1217544"/>
              </a:xfrm>
              <a:custGeom>
                <a:rect b="b" l="l" r="r" t="t"/>
                <a:pathLst>
                  <a:path extrusionOk="0" h="685" w="687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3" name="Google Shape;1333;p53"/>
          <p:cNvSpPr txBox="1"/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使用 iSlide PPT插件</a:t>
            </a:r>
            <a:b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为您节省</a:t>
            </a:r>
            <a:r>
              <a:rPr b="1" lang="en-US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9</a:t>
            </a:r>
            <a:r>
              <a:rPr b="1" i="0" lang="en-US" sz="2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0%的PPT设计时间</a:t>
            </a:r>
            <a:br>
              <a:rPr b="1" i="0" lang="en-US" sz="2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iSlide add-in saves you 90% time in making PowerPoint slides.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53"/>
          <p:cNvSpPr txBox="1"/>
          <p:nvPr/>
        </p:nvSpPr>
        <p:spPr>
          <a:xfrm>
            <a:off x="2669382" y="5352752"/>
            <a:ext cx="6853237" cy="628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www.islide.cc</a:t>
            </a:r>
            <a:endParaRPr b="0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54"/>
          <p:cNvGrpSpPr/>
          <p:nvPr/>
        </p:nvGrpSpPr>
        <p:grpSpPr>
          <a:xfrm>
            <a:off x="669925" y="3648073"/>
            <a:ext cx="10850562" cy="2495553"/>
            <a:chOff x="3012141" y="1290918"/>
            <a:chExt cx="6122894" cy="3440782"/>
          </a:xfrm>
        </p:grpSpPr>
        <p:sp>
          <p:nvSpPr>
            <p:cNvPr id="1341" name="Google Shape;1341;p54"/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本素材由iSlide</a:t>
              </a:r>
              <a:r>
                <a:rPr baseline="30000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提供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iSlide 尊重知识产权并注重保护用户享有的各项权利。郑重提醒您：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iSlide</a:t>
              </a:r>
              <a:r>
                <a:rPr baseline="30000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插件中提供的任何信息内容的所有权、知识产权归其原始权利人或权利受让人所有，您免费/购买获得的是信息内容的使用权，并受下述条款的约束；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您仅可以个人非商业用途使用该等信息内容，不可将信息内容的全部或部分用于出售，或以出租、出借、转让、分销、发布等其他任何方式供他人使用；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禁止在接入互联网或移动互联网的任何网站、平台、应用或程序上以任何方式为他人提供iSlide</a:t>
              </a:r>
              <a:r>
                <a:rPr baseline="30000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插件资源内容的下载。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resource is supplied by iSlide.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iSlide</a:t>
              </a:r>
              <a:r>
                <a:rPr baseline="30000"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respects all intellectual property rights and protects all the rights its users acquired. Solemnly remind you: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  <a:endPara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2.You are not permitted to provide the resource of iSlide Add-in to any website, platform, application in the Internet or mobile Internet.</a:t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iSlide</a:t>
              </a:r>
              <a:r>
                <a:rPr baseline="30000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版权声明  COPYRIGHT NOTICE</a:t>
              </a:r>
              <a:endParaRPr b="1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54"/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1344" name="Google Shape;1344;p54"/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www.islide.cc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PPT“一键”美化神器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180K+专业PPT素材资源下载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CC4B4A"/>
                  </a:solidFill>
                  <a:latin typeface="Arial"/>
                  <a:ea typeface="Arial"/>
                  <a:cs typeface="Arial"/>
                  <a:sym typeface="Arial"/>
                </a:rPr>
                <a:t>让PPT设计简单起来！</a:t>
              </a:r>
              <a:endParaRPr sz="1000">
                <a:solidFill>
                  <a:srgbClr val="CC4B4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CC4B4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All-in-One PowerPoint Optimization Add-in 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180K+ Professional PowerPoint Resources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Make Presentation Design Easy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6" name="Google Shape;1346;p54"/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1347" name="Google Shape;1347;p54"/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关注官方微信公众号</a:t>
              </a:r>
              <a:br>
                <a:rPr lang="en-US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Contact us at support@islide.cc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8" name="Google Shape;1348;p54"/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1349" name="Google Shape;1349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50" name="Google Shape;1350;p5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1351" name="Google Shape;1351;p54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fmla="val 7023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2" name="Google Shape;1352;p54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fmla="val 10091" name="adj"/>
                  </a:avLst>
                </a:prstGeom>
                <a:blipFill rotWithShape="1">
                  <a:blip r:embed="rId5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cxnSp>
        <p:nvCxnSpPr>
          <p:cNvPr id="1353" name="Google Shape;1353;p54"/>
          <p:cNvCxnSpPr/>
          <p:nvPr/>
        </p:nvCxnSpPr>
        <p:spPr>
          <a:xfrm>
            <a:off x="3007696" y="1070043"/>
            <a:ext cx="0" cy="168905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4" name="Google Shape;1354;p54"/>
          <p:cNvCxnSpPr/>
          <p:nvPr/>
        </p:nvCxnSpPr>
        <p:spPr>
          <a:xfrm>
            <a:off x="7247640" y="1070043"/>
            <a:ext cx="0" cy="168905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55" name="Google Shape;1355;p54"/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1356" name="Google Shape;1356;p54"/>
            <p:cNvSpPr/>
            <p:nvPr/>
          </p:nvSpPr>
          <p:spPr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4"/>
            <p:cNvSpPr/>
            <p:nvPr/>
          </p:nvSpPr>
          <p:spPr>
            <a:xfrm>
              <a:off x="670473" y="1204895"/>
              <a:ext cx="444415" cy="445784"/>
            </a:xfrm>
            <a:custGeom>
              <a:rect b="b" l="l" r="r" t="t"/>
              <a:pathLst>
                <a:path extrusionOk="0" h="687" w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4"/>
            <p:cNvSpPr/>
            <p:nvPr/>
          </p:nvSpPr>
          <p:spPr>
            <a:xfrm>
              <a:off x="670473" y="1204895"/>
              <a:ext cx="444415" cy="444417"/>
            </a:xfrm>
            <a:custGeom>
              <a:rect b="b" l="l" r="r" t="t"/>
              <a:pathLst>
                <a:path extrusionOk="0" h="685" w="687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1316721" y="1281471"/>
              <a:ext cx="237933" cy="309587"/>
            </a:xfrm>
            <a:custGeom>
              <a:rect b="b" l="l" r="r" t="t"/>
              <a:pathLst>
                <a:path extrusionOk="0" h="477" w="368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1603608" y="1286121"/>
              <a:ext cx="36921" cy="299742"/>
            </a:xfrm>
            <a:custGeom>
              <a:rect b="b" l="l" r="r" t="t"/>
              <a:pathLst>
                <a:path extrusionOk="0" h="462" w="57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1696867" y="1286121"/>
              <a:ext cx="36100" cy="299742"/>
            </a:xfrm>
            <a:custGeom>
              <a:rect b="b" l="l" r="r" t="t"/>
              <a:pathLst>
                <a:path extrusionOk="0" h="462" w="56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1235222" y="1286121"/>
              <a:ext cx="36647" cy="299742"/>
            </a:xfrm>
            <a:custGeom>
              <a:rect b="b" l="l" r="r" t="t"/>
              <a:pathLst>
                <a:path extrusionOk="0" h="462" w="57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1776451" y="1286121"/>
              <a:ext cx="187338" cy="304938"/>
            </a:xfrm>
            <a:custGeom>
              <a:rect b="b" l="l" r="r" t="t"/>
              <a:pathLst>
                <a:path extrusionOk="0" h="470" w="29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2009735" y="1363791"/>
              <a:ext cx="199371" cy="227268"/>
            </a:xfrm>
            <a:custGeom>
              <a:rect b="b" l="l" r="r" t="t"/>
              <a:pathLst>
                <a:path extrusionOk="0" h="350" w="308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54"/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1366" name="Google Shape;1366;p54"/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扫码领取 1 个月试用会员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54"/>
            <p:cNvGrpSpPr/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1368" name="Google Shape;1368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69" name="Google Shape;1369;p54"/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1370" name="Google Shape;1370;p54"/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fmla="val 7023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1" name="Google Shape;1371;p54"/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fmla="val 10091" name="adj"/>
                  </a:avLst>
                </a:prstGeom>
                <a:blipFill rotWithShape="1">
                  <a:blip r:embed="rId5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descr="图片包含 物体, 急救箱&#10;&#10;已生成高可信度的说明" id="1372" name="Google Shape;1372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Advantages of stochastic computing</a:t>
            </a:r>
            <a:endParaRPr/>
          </a:p>
        </p:txBody>
      </p:sp>
      <p:sp>
        <p:nvSpPr>
          <p:cNvPr id="197" name="Google Shape;197;p18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99" name="Google Shape;199;p18" title="iSlide™ 版权声明  COPYRIGHT NOTICE"/>
          <p:cNvGrpSpPr/>
          <p:nvPr/>
        </p:nvGrpSpPr>
        <p:grpSpPr>
          <a:xfrm>
            <a:off x="928774" y="1244466"/>
            <a:ext cx="9477375" cy="3884352"/>
            <a:chOff x="926869" y="1225416"/>
            <a:chExt cx="9477375" cy="3884352"/>
          </a:xfrm>
        </p:grpSpPr>
        <p:sp>
          <p:nvSpPr>
            <p:cNvPr id="200" name="Google Shape;200;p18"/>
            <p:cNvSpPr/>
            <p:nvPr/>
          </p:nvSpPr>
          <p:spPr>
            <a:xfrm>
              <a:off x="926869" y="2785668"/>
              <a:ext cx="4601210" cy="23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Examples: when there is bit flip error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011011  ---&gt; 111011  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4/6 --&gt; 5/6  If stochastic 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27 --&gt;  59   If binary radix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003954" y="1225473"/>
              <a:ext cx="2524125" cy="1658620"/>
            </a:xfrm>
            <a:custGeom>
              <a:rect b="b" l="l" r="r" t="t"/>
              <a:pathLst>
                <a:path extrusionOk="0" h="21386" w="21043">
                  <a:moveTo>
                    <a:pt x="4151" y="30"/>
                  </a:moveTo>
                  <a:cubicBezTo>
                    <a:pt x="3034" y="-26"/>
                    <a:pt x="1958" y="1128"/>
                    <a:pt x="1185" y="3213"/>
                  </a:cubicBezTo>
                  <a:cubicBezTo>
                    <a:pt x="-417" y="7532"/>
                    <a:pt x="-400" y="14374"/>
                    <a:pt x="1266" y="18470"/>
                  </a:cubicBezTo>
                  <a:cubicBezTo>
                    <a:pt x="1954" y="20160"/>
                    <a:pt x="2823" y="21094"/>
                    <a:pt x="3717" y="21328"/>
                  </a:cubicBezTo>
                  <a:cubicBezTo>
                    <a:pt x="4656" y="21574"/>
                    <a:pt x="5634" y="21052"/>
                    <a:pt x="6470" y="19636"/>
                  </a:cubicBezTo>
                  <a:cubicBezTo>
                    <a:pt x="6990" y="18756"/>
                    <a:pt x="7412" y="17571"/>
                    <a:pt x="7792" y="16300"/>
                  </a:cubicBezTo>
                  <a:cubicBezTo>
                    <a:pt x="8165" y="15052"/>
                    <a:pt x="8499" y="13715"/>
                    <a:pt x="8966" y="12702"/>
                  </a:cubicBezTo>
                  <a:cubicBezTo>
                    <a:pt x="9147" y="12309"/>
                    <a:pt x="9346" y="11973"/>
                    <a:pt x="9564" y="11748"/>
                  </a:cubicBezTo>
                  <a:cubicBezTo>
                    <a:pt x="9771" y="11535"/>
                    <a:pt x="9993" y="11427"/>
                    <a:pt x="10218" y="11431"/>
                  </a:cubicBezTo>
                  <a:lnTo>
                    <a:pt x="18848" y="11431"/>
                  </a:lnTo>
                  <a:cubicBezTo>
                    <a:pt x="20169" y="11380"/>
                    <a:pt x="21183" y="8383"/>
                    <a:pt x="21027" y="4992"/>
                  </a:cubicBezTo>
                  <a:cubicBezTo>
                    <a:pt x="20895" y="2149"/>
                    <a:pt x="19955" y="20"/>
                    <a:pt x="18848" y="58"/>
                  </a:cubicBezTo>
                  <a:lnTo>
                    <a:pt x="5175" y="0"/>
                  </a:lnTo>
                  <a:lnTo>
                    <a:pt x="4151" y="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7633104" y="1368079"/>
              <a:ext cx="2771140" cy="1658620"/>
            </a:xfrm>
            <a:custGeom>
              <a:rect b="b" l="l" r="r" t="t"/>
              <a:pathLst>
                <a:path extrusionOk="0" h="21386" w="21043">
                  <a:moveTo>
                    <a:pt x="4151" y="30"/>
                  </a:moveTo>
                  <a:cubicBezTo>
                    <a:pt x="3034" y="-26"/>
                    <a:pt x="1958" y="1128"/>
                    <a:pt x="1185" y="3213"/>
                  </a:cubicBezTo>
                  <a:cubicBezTo>
                    <a:pt x="-417" y="7532"/>
                    <a:pt x="-400" y="14374"/>
                    <a:pt x="1266" y="18470"/>
                  </a:cubicBezTo>
                  <a:cubicBezTo>
                    <a:pt x="1954" y="20160"/>
                    <a:pt x="2823" y="21094"/>
                    <a:pt x="3717" y="21328"/>
                  </a:cubicBezTo>
                  <a:cubicBezTo>
                    <a:pt x="4656" y="21574"/>
                    <a:pt x="5634" y="21052"/>
                    <a:pt x="6470" y="19636"/>
                  </a:cubicBezTo>
                  <a:cubicBezTo>
                    <a:pt x="6990" y="18756"/>
                    <a:pt x="7412" y="17571"/>
                    <a:pt x="7792" y="16300"/>
                  </a:cubicBezTo>
                  <a:cubicBezTo>
                    <a:pt x="8165" y="15052"/>
                    <a:pt x="8499" y="13715"/>
                    <a:pt x="8966" y="12702"/>
                  </a:cubicBezTo>
                  <a:cubicBezTo>
                    <a:pt x="9147" y="12309"/>
                    <a:pt x="9346" y="11973"/>
                    <a:pt x="9564" y="11748"/>
                  </a:cubicBezTo>
                  <a:cubicBezTo>
                    <a:pt x="9771" y="11535"/>
                    <a:pt x="9993" y="11427"/>
                    <a:pt x="10218" y="11431"/>
                  </a:cubicBezTo>
                  <a:lnTo>
                    <a:pt x="18848" y="11431"/>
                  </a:lnTo>
                  <a:cubicBezTo>
                    <a:pt x="20169" y="11380"/>
                    <a:pt x="21183" y="8383"/>
                    <a:pt x="21027" y="4992"/>
                  </a:cubicBezTo>
                  <a:cubicBezTo>
                    <a:pt x="20895" y="2149"/>
                    <a:pt x="19955" y="20"/>
                    <a:pt x="18848" y="58"/>
                  </a:cubicBezTo>
                  <a:lnTo>
                    <a:pt x="5175" y="0"/>
                  </a:lnTo>
                  <a:lnTo>
                    <a:pt x="4151" y="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003954" y="1367713"/>
              <a:ext cx="2819400" cy="86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Fault tolerence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303265" y="1225416"/>
              <a:ext cx="1433217" cy="14332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823830" y="1368022"/>
              <a:ext cx="1433217" cy="14332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8"/>
          <p:cNvSpPr/>
          <p:nvPr/>
        </p:nvSpPr>
        <p:spPr>
          <a:xfrm>
            <a:off x="7923934" y="1386763"/>
            <a:ext cx="2819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cost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5634990" y="2903220"/>
            <a:ext cx="62103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conventional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implementation to 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stochastic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implementation of </a:t>
            </a:r>
            <a:r>
              <a:rPr lang="en-US" sz="2000" u="sng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polynomial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functions.</a:t>
            </a:r>
            <a:endParaRPr b="0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Mapped onto FPGA (counting the number of LUTs)</a:t>
            </a:r>
            <a:endParaRPr b="0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Conventional implementation: 10-bit binary radix</a:t>
            </a:r>
            <a:endParaRPr b="0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Stochastic implementation: bit stream of length 2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baseline="30000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2828290" y="3333750"/>
            <a:ext cx="6725920" cy="65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The implementation, automation of the polynomial</a:t>
            </a:r>
            <a:endParaRPr b="0" sz="3200"/>
          </a:p>
        </p:txBody>
      </p:sp>
      <p:cxnSp>
        <p:nvCxnSpPr>
          <p:cNvPr id="213" name="Google Shape;213;p19"/>
          <p:cNvCxnSpPr/>
          <p:nvPr/>
        </p:nvCxnSpPr>
        <p:spPr>
          <a:xfrm>
            <a:off x="4919663" y="3219450"/>
            <a:ext cx="2352675" cy="0"/>
          </a:xfrm>
          <a:prstGeom prst="straightConnector1">
            <a:avLst/>
          </a:prstGeom>
          <a:noFill/>
          <a:ln cap="flat" cmpd="sng" w="12700">
            <a:solidFill>
              <a:srgbClr val="599DC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19"/>
          <p:cNvSpPr/>
          <p:nvPr/>
        </p:nvSpPr>
        <p:spPr>
          <a:xfrm>
            <a:off x="5584351" y="1653379"/>
            <a:ext cx="1023297" cy="8897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chemeClr val="accent3"/>
                </a:solidFill>
                <a:latin typeface="Impact"/>
              </a:rPr>
              <a:t>/02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Usage of polynomial with stochastic circuit</a:t>
            </a:r>
            <a:endParaRPr sz="3200"/>
          </a:p>
        </p:txBody>
      </p:sp>
      <p:sp>
        <p:nvSpPr>
          <p:cNvPr id="220" name="Google Shape;220;p20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</a:t>
            </a:r>
            <a:endParaRPr/>
          </a:p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22" name="Google Shape;222;p20" title="iSlide™ 版权声明  COPYRIGHT NOTICE"/>
          <p:cNvGrpSpPr/>
          <p:nvPr/>
        </p:nvGrpSpPr>
        <p:grpSpPr>
          <a:xfrm>
            <a:off x="669925" y="1278642"/>
            <a:ext cx="10845800" cy="4453115"/>
            <a:chOff x="673100" y="1411992"/>
            <a:chExt cx="10845800" cy="4453115"/>
          </a:xfrm>
        </p:grpSpPr>
        <p:sp>
          <p:nvSpPr>
            <p:cNvPr id="223" name="Google Shape;223;p20"/>
            <p:cNvSpPr/>
            <p:nvPr/>
          </p:nvSpPr>
          <p:spPr>
            <a:xfrm>
              <a:off x="5738286" y="4589323"/>
              <a:ext cx="1038187" cy="1275784"/>
            </a:xfrm>
            <a:custGeom>
              <a:rect b="b" l="l" r="r" t="t"/>
              <a:pathLst>
                <a:path extrusionOk="0" h="11513" w="10000">
                  <a:moveTo>
                    <a:pt x="10000" y="3367"/>
                  </a:moveTo>
                  <a:lnTo>
                    <a:pt x="0" y="0"/>
                  </a:lnTo>
                  <a:lnTo>
                    <a:pt x="9927" y="11513"/>
                  </a:lnTo>
                  <a:cubicBezTo>
                    <a:pt x="9951" y="8798"/>
                    <a:pt x="9976" y="6082"/>
                    <a:pt x="10000" y="3367"/>
                  </a:cubicBezTo>
                  <a:close/>
                </a:path>
              </a:pathLst>
            </a:custGeom>
            <a:solidFill>
              <a:srgbClr val="BFBFBF"/>
            </a:solidFill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6167438" y="1411992"/>
              <a:ext cx="1387475" cy="1828800"/>
            </a:xfrm>
            <a:custGeom>
              <a:rect b="b" l="l" r="r" t="t"/>
              <a:pathLst>
                <a:path extrusionOk="0" h="1152" w="874">
                  <a:moveTo>
                    <a:pt x="0" y="0"/>
                  </a:moveTo>
                  <a:lnTo>
                    <a:pt x="874" y="507"/>
                  </a:lnTo>
                  <a:lnTo>
                    <a:pt x="0" y="1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4706938" y="2216854"/>
              <a:ext cx="2847975" cy="1574800"/>
            </a:xfrm>
            <a:custGeom>
              <a:rect b="b" l="l" r="r" t="t"/>
              <a:pathLst>
                <a:path extrusionOk="0" h="992" w="1794">
                  <a:moveTo>
                    <a:pt x="1500" y="992"/>
                  </a:moveTo>
                  <a:lnTo>
                    <a:pt x="1794" y="0"/>
                  </a:lnTo>
                  <a:lnTo>
                    <a:pt x="0" y="493"/>
                  </a:lnTo>
                  <a:lnTo>
                    <a:pt x="1500" y="992"/>
                  </a:lnTo>
                  <a:close/>
                </a:path>
              </a:pathLst>
            </a:custGeom>
            <a:solidFill>
              <a:srgbClr val="7F7F7F"/>
            </a:solidFill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4440238" y="3520192"/>
              <a:ext cx="3433763" cy="1455241"/>
            </a:xfrm>
            <a:custGeom>
              <a:rect b="b" l="l" r="r" t="t"/>
              <a:pathLst>
                <a:path extrusionOk="0" h="10684" w="10000">
                  <a:moveTo>
                    <a:pt x="6787" y="10684"/>
                  </a:moveTo>
                  <a:lnTo>
                    <a:pt x="10000" y="0"/>
                  </a:lnTo>
                  <a:lnTo>
                    <a:pt x="0" y="4965"/>
                  </a:lnTo>
                  <a:lnTo>
                    <a:pt x="6787" y="10684"/>
                  </a:lnTo>
                  <a:close/>
                </a:path>
              </a:pathLst>
            </a:custGeom>
            <a:solidFill>
              <a:srgbClr val="7F7F7F"/>
            </a:solidFill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4318000" y="2999492"/>
              <a:ext cx="3556000" cy="1746250"/>
            </a:xfrm>
            <a:custGeom>
              <a:rect b="b" l="l" r="r" t="t"/>
              <a:pathLst>
                <a:path extrusionOk="0" h="1100" w="2240">
                  <a:moveTo>
                    <a:pt x="2240" y="328"/>
                  </a:moveTo>
                  <a:lnTo>
                    <a:pt x="0" y="1100"/>
                  </a:lnTo>
                  <a:lnTo>
                    <a:pt x="245" y="0"/>
                  </a:lnTo>
                  <a:lnTo>
                    <a:pt x="2240" y="32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4963145" y="3431976"/>
              <a:ext cx="549635" cy="549635"/>
            </a:xfrm>
            <a:custGeom>
              <a:rect b="b" l="l" r="r" t="t"/>
              <a:pathLst>
                <a:path extrusionOk="0" h="236" w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6327118" y="1814765"/>
              <a:ext cx="549635" cy="549635"/>
            </a:xfrm>
            <a:custGeom>
              <a:rect b="b" l="l" r="r" t="t"/>
              <a:pathLst>
                <a:path extrusionOk="0" h="228" w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6501655" y="2605120"/>
              <a:ext cx="549635" cy="549635"/>
            </a:xfrm>
            <a:custGeom>
              <a:rect b="b" l="l" r="r" t="t"/>
              <a:pathLst>
                <a:path extrusionOk="0" h="236" w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6320753" y="4148746"/>
              <a:ext cx="556000" cy="556000"/>
            </a:xfrm>
            <a:custGeom>
              <a:rect b="b" l="l" r="r" t="t"/>
              <a:pathLst>
                <a:path extrusionOk="0" h="236" w="236">
                  <a:moveTo>
                    <a:pt x="119" y="123"/>
                  </a:moveTo>
                  <a:cubicBezTo>
                    <a:pt x="114" y="123"/>
                    <a:pt x="111" y="127"/>
                    <a:pt x="111" y="131"/>
                  </a:cubicBezTo>
                  <a:cubicBezTo>
                    <a:pt x="111" y="134"/>
                    <a:pt x="112" y="136"/>
                    <a:pt x="115" y="138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52"/>
                    <a:pt x="116" y="154"/>
                    <a:pt x="118" y="154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21" y="154"/>
                    <a:pt x="122" y="152"/>
                    <a:pt x="122" y="150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5" y="136"/>
                    <a:pt x="126" y="134"/>
                    <a:pt x="126" y="131"/>
                  </a:cubicBezTo>
                  <a:cubicBezTo>
                    <a:pt x="126" y="126"/>
                    <a:pt x="123" y="123"/>
                    <a:pt x="119" y="123"/>
                  </a:cubicBezTo>
                  <a:close/>
                  <a:moveTo>
                    <a:pt x="119" y="66"/>
                  </a:moveTo>
                  <a:cubicBezTo>
                    <a:pt x="108" y="66"/>
                    <a:pt x="100" y="74"/>
                    <a:pt x="100" y="84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74"/>
                    <a:pt x="129" y="66"/>
                    <a:pt x="119" y="66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64" y="161"/>
                  </a:moveTo>
                  <a:cubicBezTo>
                    <a:pt x="164" y="169"/>
                    <a:pt x="157" y="176"/>
                    <a:pt x="149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0" y="176"/>
                    <a:pt x="73" y="169"/>
                    <a:pt x="73" y="161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3"/>
                    <a:pt x="74" y="102"/>
                    <a:pt x="7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66"/>
                    <a:pt x="100" y="52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37" y="52"/>
                    <a:pt x="152" y="66"/>
                    <a:pt x="152" y="84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3" y="102"/>
                    <a:pt x="164" y="103"/>
                    <a:pt x="164" y="105"/>
                  </a:cubicBezTo>
                  <a:lnTo>
                    <a:pt x="164" y="1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8087355" y="1608653"/>
              <a:ext cx="3262000" cy="41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2.Neural network convolution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3" name="Google Shape;233;p20"/>
            <p:cNvGrpSpPr/>
            <p:nvPr/>
          </p:nvGrpSpPr>
          <p:grpSpPr>
            <a:xfrm>
              <a:off x="673100" y="1608433"/>
              <a:ext cx="3262000" cy="1216841"/>
              <a:chOff x="7874000" y="2120966"/>
              <a:chExt cx="3262000" cy="1216841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7874000" y="2533846"/>
                <a:ext cx="3262000" cy="803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171450" lvl="0" marL="171450" marR="0" rtl="0" algn="l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Char char="•"/>
                </a:pPr>
                <a:r>
                  <a:rPr lang="en-US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……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0"/>
              <p:cNvSpPr txBox="1"/>
              <p:nvPr/>
            </p:nvSpPr>
            <p:spPr>
              <a:xfrm>
                <a:off x="7874000" y="2120966"/>
                <a:ext cx="3262000" cy="412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1. Solving the math problem</a:t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ax</a:t>
                </a:r>
                <a:r>
                  <a:rPr b="1" baseline="30000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+ bx + c = D</a:t>
                </a:r>
                <a:endParaRPr b="1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6" name="Google Shape;236;p20"/>
            <p:cNvCxnSpPr/>
            <p:nvPr/>
          </p:nvCxnSpPr>
          <p:spPr>
            <a:xfrm>
              <a:off x="673100" y="3044735"/>
              <a:ext cx="2947900" cy="0"/>
            </a:xfrm>
            <a:prstGeom prst="straightConnector1">
              <a:avLst/>
            </a:prstGeom>
            <a:noFill/>
            <a:ln cap="rnd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20"/>
            <p:cNvCxnSpPr/>
            <p:nvPr/>
          </p:nvCxnSpPr>
          <p:spPr>
            <a:xfrm>
              <a:off x="8571000" y="3684867"/>
              <a:ext cx="2947900" cy="0"/>
            </a:xfrm>
            <a:prstGeom prst="straightConnector1">
              <a:avLst/>
            </a:prstGeom>
            <a:noFill/>
            <a:ln cap="rnd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7710" y="2454910"/>
            <a:ext cx="3173095" cy="183070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0"/>
          <p:cNvSpPr txBox="1"/>
          <p:nvPr/>
        </p:nvSpPr>
        <p:spPr>
          <a:xfrm>
            <a:off x="427350" y="3533338"/>
            <a:ext cx="3262000" cy="41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3.Image processing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25" y="4285615"/>
            <a:ext cx="3629025" cy="184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0"/>
          <p:cNvSpPr txBox="1"/>
          <p:nvPr/>
        </p:nvSpPr>
        <p:spPr>
          <a:xfrm>
            <a:off x="8084180" y="4689673"/>
            <a:ext cx="3262000" cy="41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project Goal: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Taylor series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Taylor series</a:t>
            </a:r>
            <a:endParaRPr/>
          </a:p>
        </p:txBody>
      </p:sp>
      <p:sp>
        <p:nvSpPr>
          <p:cNvPr id="247" name="Google Shape;247;p21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www.islide.cc </a:t>
            </a:r>
            <a:endParaRPr/>
          </a:p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49" name="Google Shape;249;p21" title="iSlide™ 版权声明  COPYRIGHT NOTICE"/>
          <p:cNvGrpSpPr/>
          <p:nvPr/>
        </p:nvGrpSpPr>
        <p:grpSpPr>
          <a:xfrm>
            <a:off x="-383540" y="2085975"/>
            <a:ext cx="7498188" cy="4552315"/>
            <a:chOff x="668425" y="1764000"/>
            <a:chExt cx="6842832" cy="3724282"/>
          </a:xfrm>
        </p:grpSpPr>
        <p:grpSp>
          <p:nvGrpSpPr>
            <p:cNvPr id="250" name="Google Shape;250;p21"/>
            <p:cNvGrpSpPr/>
            <p:nvPr/>
          </p:nvGrpSpPr>
          <p:grpSpPr>
            <a:xfrm>
              <a:off x="4680744" y="1764000"/>
              <a:ext cx="2830513" cy="3724282"/>
              <a:chOff x="2953" y="987"/>
              <a:chExt cx="1783" cy="2346"/>
            </a:xfrm>
          </p:grpSpPr>
          <p:sp>
            <p:nvSpPr>
              <p:cNvPr id="251" name="Google Shape;251;p21"/>
              <p:cNvSpPr/>
              <p:nvPr/>
            </p:nvSpPr>
            <p:spPr>
              <a:xfrm>
                <a:off x="4508" y="1862"/>
                <a:ext cx="202" cy="175"/>
              </a:xfrm>
              <a:custGeom>
                <a:rect b="b" l="l" r="r" t="t"/>
                <a:pathLst>
                  <a:path extrusionOk="0" h="20" w="23">
                    <a:moveTo>
                      <a:pt x="0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3"/>
                      <a:pt x="21" y="6"/>
                      <a:pt x="19" y="0"/>
                    </a:cubicBezTo>
                    <a:cubicBezTo>
                      <a:pt x="15" y="8"/>
                      <a:pt x="8" y="15"/>
                      <a:pt x="0" y="20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2953" y="1600"/>
                <a:ext cx="817" cy="1313"/>
              </a:xfrm>
              <a:custGeom>
                <a:rect b="b" l="l" r="r" t="t"/>
                <a:pathLst>
                  <a:path extrusionOk="0" h="150" w="93">
                    <a:moveTo>
                      <a:pt x="17" y="0"/>
                    </a:moveTo>
                    <a:cubicBezTo>
                      <a:pt x="6" y="16"/>
                      <a:pt x="0" y="35"/>
                      <a:pt x="0" y="55"/>
                    </a:cubicBezTo>
                    <a:cubicBezTo>
                      <a:pt x="0" y="100"/>
                      <a:pt x="30" y="137"/>
                      <a:pt x="71" y="150"/>
                    </a:cubicBezTo>
                    <a:cubicBezTo>
                      <a:pt x="93" y="54"/>
                      <a:pt x="93" y="54"/>
                      <a:pt x="93" y="5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3137" y="1232"/>
                <a:ext cx="694" cy="796"/>
              </a:xfrm>
              <a:custGeom>
                <a:rect b="b" l="l" r="r" t="t"/>
                <a:pathLst>
                  <a:path extrusionOk="0" h="91" w="79">
                    <a:moveTo>
                      <a:pt x="79" y="91"/>
                    </a:moveTo>
                    <a:cubicBezTo>
                      <a:pt x="61" y="79"/>
                      <a:pt x="49" y="58"/>
                      <a:pt x="49" y="35"/>
                    </a:cubicBezTo>
                    <a:cubicBezTo>
                      <a:pt x="49" y="22"/>
                      <a:pt x="53" y="10"/>
                      <a:pt x="59" y="0"/>
                    </a:cubicBezTo>
                    <a:cubicBezTo>
                      <a:pt x="35" y="5"/>
                      <a:pt x="15" y="18"/>
                      <a:pt x="0" y="36"/>
                    </a:cubicBezTo>
                    <a:cubicBezTo>
                      <a:pt x="78" y="91"/>
                      <a:pt x="78" y="91"/>
                      <a:pt x="78" y="91"/>
                    </a:cubicBezTo>
                    <a:lnTo>
                      <a:pt x="79" y="91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3638" y="2098"/>
                <a:ext cx="395" cy="850"/>
              </a:xfrm>
              <a:custGeom>
                <a:rect b="b" l="l" r="r" t="t"/>
                <a:pathLst>
                  <a:path extrusionOk="0" h="97" w="45">
                    <a:moveTo>
                      <a:pt x="45" y="2"/>
                    </a:moveTo>
                    <a:cubicBezTo>
                      <a:pt x="42" y="1"/>
                      <a:pt x="39" y="1"/>
                      <a:pt x="3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7" y="96"/>
                      <a:pt x="14" y="97"/>
                      <a:pt x="22" y="97"/>
                    </a:cubicBezTo>
                    <a:cubicBezTo>
                      <a:pt x="27" y="97"/>
                      <a:pt x="33" y="97"/>
                      <a:pt x="38" y="96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28"/>
                      <a:pt x="40" y="22"/>
                      <a:pt x="45" y="18"/>
                    </a:cubicBez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4314" y="2098"/>
                <a:ext cx="396" cy="666"/>
              </a:xfrm>
              <a:custGeom>
                <a:rect b="b" l="l" r="r" t="t"/>
                <a:pathLst>
                  <a:path extrusionOk="0" h="76" w="45">
                    <a:moveTo>
                      <a:pt x="0" y="2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4" y="22"/>
                      <a:pt x="6" y="28"/>
                      <a:pt x="6" y="34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29" y="58"/>
                      <a:pt x="44" y="31"/>
                      <a:pt x="4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1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3612" y="987"/>
                <a:ext cx="1124" cy="2346"/>
              </a:xfrm>
              <a:custGeom>
                <a:rect b="b" l="l" r="r" t="t"/>
                <a:pathLst>
                  <a:path extrusionOk="0" h="268" w="128">
                    <a:moveTo>
                      <a:pt x="75" y="147"/>
                    </a:moveTo>
                    <a:cubicBezTo>
                      <a:pt x="75" y="125"/>
                      <a:pt x="75" y="125"/>
                      <a:pt x="75" y="125"/>
                    </a:cubicBezTo>
                    <a:cubicBezTo>
                      <a:pt x="105" y="120"/>
                      <a:pt x="128" y="94"/>
                      <a:pt x="128" y="63"/>
                    </a:cubicBezTo>
                    <a:cubicBezTo>
                      <a:pt x="128" y="28"/>
                      <a:pt x="99" y="0"/>
                      <a:pt x="64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94"/>
                      <a:pt x="22" y="120"/>
                      <a:pt x="52" y="125"/>
                    </a:cubicBezTo>
                    <a:cubicBezTo>
                      <a:pt x="52" y="147"/>
                      <a:pt x="52" y="147"/>
                      <a:pt x="52" y="147"/>
                    </a:cubicBezTo>
                    <a:cubicBezTo>
                      <a:pt x="48" y="151"/>
                      <a:pt x="46" y="156"/>
                      <a:pt x="46" y="161"/>
                    </a:cubicBezTo>
                    <a:cubicBezTo>
                      <a:pt x="46" y="250"/>
                      <a:pt x="46" y="250"/>
                      <a:pt x="46" y="250"/>
                    </a:cubicBezTo>
                    <a:cubicBezTo>
                      <a:pt x="46" y="259"/>
                      <a:pt x="54" y="268"/>
                      <a:pt x="64" y="268"/>
                    </a:cubicBezTo>
                    <a:cubicBezTo>
                      <a:pt x="74" y="268"/>
                      <a:pt x="82" y="259"/>
                      <a:pt x="82" y="250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2" y="156"/>
                      <a:pt x="79" y="151"/>
                      <a:pt x="75" y="147"/>
                    </a:cubicBezTo>
                    <a:close/>
                    <a:moveTo>
                      <a:pt x="13" y="63"/>
                    </a:moveTo>
                    <a:cubicBezTo>
                      <a:pt x="13" y="36"/>
                      <a:pt x="36" y="14"/>
                      <a:pt x="64" y="14"/>
                    </a:cubicBezTo>
                    <a:cubicBezTo>
                      <a:pt x="92" y="14"/>
                      <a:pt x="114" y="36"/>
                      <a:pt x="114" y="63"/>
                    </a:cubicBezTo>
                    <a:cubicBezTo>
                      <a:pt x="114" y="91"/>
                      <a:pt x="92" y="113"/>
                      <a:pt x="64" y="113"/>
                    </a:cubicBezTo>
                    <a:cubicBezTo>
                      <a:pt x="36" y="113"/>
                      <a:pt x="13" y="91"/>
                      <a:pt x="13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3945" y="1451"/>
                <a:ext cx="79" cy="140"/>
              </a:xfrm>
              <a:prstGeom prst="ellipse">
                <a:avLst/>
              </a:pr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4227" y="1608"/>
                <a:ext cx="79" cy="140"/>
              </a:xfrm>
              <a:custGeom>
                <a:rect b="b" l="l" r="r" t="t"/>
                <a:pathLst>
                  <a:path extrusionOk="0" h="16" w="9">
                    <a:moveTo>
                      <a:pt x="4" y="0"/>
                    </a:moveTo>
                    <a:cubicBezTo>
                      <a:pt x="1" y="0"/>
                      <a:pt x="0" y="4"/>
                      <a:pt x="0" y="8"/>
                    </a:cubicBezTo>
                    <a:cubicBezTo>
                      <a:pt x="0" y="13"/>
                      <a:pt x="2" y="16"/>
                      <a:pt x="4" y="16"/>
                    </a:cubicBezTo>
                    <a:cubicBezTo>
                      <a:pt x="7" y="16"/>
                      <a:pt x="9" y="13"/>
                      <a:pt x="9" y="8"/>
                    </a:cubicBezTo>
                    <a:cubicBezTo>
                      <a:pt x="9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3770" y="1223"/>
                <a:ext cx="799" cy="709"/>
              </a:xfrm>
              <a:custGeom>
                <a:rect b="b" l="l" r="r" t="t"/>
                <a:pathLst>
                  <a:path extrusionOk="0" h="81" w="91">
                    <a:moveTo>
                      <a:pt x="19" y="0"/>
                    </a:moveTo>
                    <a:cubicBezTo>
                      <a:pt x="7" y="8"/>
                      <a:pt x="0" y="21"/>
                      <a:pt x="0" y="36"/>
                    </a:cubicBezTo>
                    <a:cubicBezTo>
                      <a:pt x="0" y="61"/>
                      <a:pt x="20" y="81"/>
                      <a:pt x="46" y="81"/>
                    </a:cubicBezTo>
                    <a:cubicBezTo>
                      <a:pt x="68" y="81"/>
                      <a:pt x="87" y="66"/>
                      <a:pt x="91" y="45"/>
                    </a:cubicBezTo>
                    <a:cubicBezTo>
                      <a:pt x="75" y="20"/>
                      <a:pt x="49" y="3"/>
                      <a:pt x="19" y="0"/>
                    </a:cubicBezTo>
                    <a:close/>
                    <a:moveTo>
                      <a:pt x="13" y="34"/>
                    </a:moveTo>
                    <a:cubicBezTo>
                      <a:pt x="13" y="27"/>
                      <a:pt x="18" y="21"/>
                      <a:pt x="25" y="21"/>
                    </a:cubicBezTo>
                    <a:cubicBezTo>
                      <a:pt x="33" y="21"/>
                      <a:pt x="37" y="26"/>
                      <a:pt x="37" y="34"/>
                    </a:cubicBezTo>
                    <a:cubicBezTo>
                      <a:pt x="37" y="43"/>
                      <a:pt x="31" y="48"/>
                      <a:pt x="25" y="48"/>
                    </a:cubicBezTo>
                    <a:cubicBezTo>
                      <a:pt x="18" y="48"/>
                      <a:pt x="13" y="43"/>
                      <a:pt x="13" y="34"/>
                    </a:cubicBezTo>
                    <a:close/>
                    <a:moveTo>
                      <a:pt x="25" y="66"/>
                    </a:moveTo>
                    <a:cubicBezTo>
                      <a:pt x="50" y="21"/>
                      <a:pt x="50" y="21"/>
                      <a:pt x="5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31" y="66"/>
                      <a:pt x="31" y="66"/>
                      <a:pt x="31" y="66"/>
                    </a:cubicBezTo>
                    <a:lnTo>
                      <a:pt x="25" y="66"/>
                    </a:lnTo>
                    <a:close/>
                    <a:moveTo>
                      <a:pt x="56" y="66"/>
                    </a:moveTo>
                    <a:cubicBezTo>
                      <a:pt x="50" y="66"/>
                      <a:pt x="44" y="61"/>
                      <a:pt x="44" y="53"/>
                    </a:cubicBezTo>
                    <a:cubicBezTo>
                      <a:pt x="44" y="45"/>
                      <a:pt x="49" y="39"/>
                      <a:pt x="57" y="39"/>
                    </a:cubicBezTo>
                    <a:cubicBezTo>
                      <a:pt x="64" y="39"/>
                      <a:pt x="68" y="44"/>
                      <a:pt x="68" y="52"/>
                    </a:cubicBezTo>
                    <a:cubicBezTo>
                      <a:pt x="68" y="61"/>
                      <a:pt x="63" y="66"/>
                      <a:pt x="56" y="66"/>
                    </a:cubicBezTo>
                    <a:close/>
                  </a:path>
                </a:pathLst>
              </a:custGeom>
              <a:solidFill>
                <a:srgbClr val="E3E6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" name="Google Shape;260;p21"/>
            <p:cNvSpPr/>
            <p:nvPr/>
          </p:nvSpPr>
          <p:spPr>
            <a:xfrm>
              <a:off x="668425" y="1773836"/>
              <a:ext cx="3807575" cy="37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1" name="Google Shape;2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685" y="1364615"/>
            <a:ext cx="4425950" cy="144272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 txBox="1"/>
          <p:nvPr/>
        </p:nvSpPr>
        <p:spPr>
          <a:xfrm>
            <a:off x="233045" y="3562350"/>
            <a:ext cx="3948430" cy="1938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function is transferred to polynomial, we can apply stochastic computing with and, not gate only.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7033958" y="1303322"/>
            <a:ext cx="44811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    &amp;     ~    &amp;&amp;   ~  &amp;&amp;     ~   &amp;&amp;    ~   &amp;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7640" y="2054860"/>
            <a:ext cx="2973705" cy="49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1870" y="2619375"/>
            <a:ext cx="4550410" cy="51943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/>
        </p:nvSpPr>
        <p:spPr>
          <a:xfrm>
            <a:off x="7341870" y="3884930"/>
            <a:ext cx="3948430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summary table can be shown as followed: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" y="1082040"/>
            <a:ext cx="7948930" cy="5699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8467725" y="1200150"/>
            <a:ext cx="3302635" cy="286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all the formular are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deducted by hands. This is low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not covinient for us to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different circuit.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more useful method: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Berstein polynomial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4457700" y="838200"/>
            <a:ext cx="2333625" cy="657225"/>
          </a:xfrm>
          <a:prstGeom prst="ellipse">
            <a:avLst/>
          </a:prstGeom>
          <a:noFill/>
          <a:ln cap="flat" cmpd="sng" w="12700">
            <a:solidFill>
              <a:srgbClr val="1B65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2"/>
          <p:cNvCxnSpPr/>
          <p:nvPr/>
        </p:nvCxnSpPr>
        <p:spPr>
          <a:xfrm>
            <a:off x="6677025" y="952500"/>
            <a:ext cx="1628775" cy="4381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68BC5"/>
      </a:accent1>
      <a:accent2>
        <a:srgbClr val="209791"/>
      </a:accent2>
      <a:accent3>
        <a:srgbClr val="4A7DBC"/>
      </a:accent3>
      <a:accent4>
        <a:srgbClr val="137796"/>
      </a:accent4>
      <a:accent5>
        <a:srgbClr val="297CBF"/>
      </a:accent5>
      <a:accent6>
        <a:srgbClr val="177DA2"/>
      </a:accent6>
      <a:hlink>
        <a:srgbClr val="86BC2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PLUS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