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DB36-632D-460B-9A51-1416245C234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4ADC-CD89-48CE-BF74-EB22A71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08683" y="1312016"/>
            <a:ext cx="1657350" cy="97155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HR Employee Data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08683" y="2645516"/>
            <a:ext cx="1657350" cy="97155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Finance Salary Data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08683" y="3979016"/>
            <a:ext cx="1657350" cy="1819275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000" b="1" dirty="0" smtClean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Workload Distribution </a:t>
            </a:r>
            <a:r>
              <a:rPr lang="en-US" sz="1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(Operations Stakeholders)</a:t>
            </a:r>
            <a:endParaRPr lang="en-US" sz="1000" b="1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545666" y="1797791"/>
            <a:ext cx="1657350" cy="97155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Simplicity Figures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45666" y="3131291"/>
            <a:ext cx="1657350" cy="97155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OSAT and 5BU SLAs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545666" y="4464791"/>
            <a:ext cx="1657350" cy="97155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Productive Hours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972169" y="2209997"/>
            <a:ext cx="2447925" cy="2814138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Productivity Model Dataset</a:t>
            </a:r>
          </a:p>
        </p:txBody>
      </p:sp>
      <p:sp>
        <p:nvSpPr>
          <p:cNvPr id="11" name="Right Arrow 10"/>
          <p:cNvSpPr/>
          <p:nvPr/>
        </p:nvSpPr>
        <p:spPr>
          <a:xfrm rot="1514232">
            <a:off x="4799899" y="2464591"/>
            <a:ext cx="990000" cy="6291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Arrow 11"/>
          <p:cNvSpPr/>
          <p:nvPr/>
        </p:nvSpPr>
        <p:spPr>
          <a:xfrm>
            <a:off x="4416059" y="3401113"/>
            <a:ext cx="990000" cy="6291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ight Arrow 12"/>
          <p:cNvSpPr/>
          <p:nvPr/>
        </p:nvSpPr>
        <p:spPr>
          <a:xfrm rot="20179405">
            <a:off x="4797681" y="4217349"/>
            <a:ext cx="990000" cy="6291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ight Arrow 13"/>
          <p:cNvSpPr/>
          <p:nvPr/>
        </p:nvSpPr>
        <p:spPr>
          <a:xfrm>
            <a:off x="8710207" y="2928195"/>
            <a:ext cx="727094" cy="105082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026" name="Picture 2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414" y="2541122"/>
            <a:ext cx="1849877" cy="171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727414" y="4280159"/>
            <a:ext cx="2164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Global Transformation Productivity Model Template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Ratac</dc:creator>
  <cp:lastModifiedBy>James Ratac</cp:lastModifiedBy>
  <cp:revision>5</cp:revision>
  <dcterms:created xsi:type="dcterms:W3CDTF">2022-11-04T00:58:33Z</dcterms:created>
  <dcterms:modified xsi:type="dcterms:W3CDTF">2022-11-06T08:41:26Z</dcterms:modified>
</cp:coreProperties>
</file>