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3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64" r:id="rId20"/>
    <p:sldId id="262" r:id="rId21"/>
    <p:sldId id="28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go/DateParseHel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 smtClean="0"/>
              <a:t>doesn’t fit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</a:t>
            </a:r>
            <a:r>
              <a:rPr lang="en-US" sz="2400" dirty="0"/>
              <a:t>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 smtClean="0"/>
              <a:t>doesn’t fit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</a:t>
            </a:r>
            <a:r>
              <a:rPr lang="en-US" sz="2400" dirty="0" smtClean="0"/>
              <a:t>parse "March 6th 2010“ at index 7</a:t>
            </a:r>
          </a:p>
          <a:p>
            <a:r>
              <a:rPr lang="en-US" sz="2400" dirty="0" smtClean="0"/>
              <a:t>     V</a:t>
            </a:r>
            <a:r>
              <a:rPr lang="en-US" sz="2400" dirty="0" smtClean="0"/>
              <a:t>alid </a:t>
            </a:r>
            <a:r>
              <a:rPr lang="en-US" sz="2400" dirty="0" smtClean="0"/>
              <a:t>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</TotalTime>
  <Words>1117</Words>
  <Application>Microsoft Office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25</cp:revision>
  <dcterms:created xsi:type="dcterms:W3CDTF">2014-06-12T03:53:59Z</dcterms:created>
  <dcterms:modified xsi:type="dcterms:W3CDTF">2014-06-18T04:57:41Z</dcterms:modified>
</cp:coreProperties>
</file>