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-4016" y="-2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6/11/14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6/11/14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6/11/14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6/11/14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6/11/14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19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4" name="Rectangle 3"/>
          <p:cNvSpPr/>
          <p:nvPr/>
        </p:nvSpPr>
        <p:spPr>
          <a:xfrm>
            <a:off x="580769" y="377047"/>
            <a:ext cx="114021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a.From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c.ViaProxy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).Send();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8762" y="2232584"/>
            <a:ext cx="1197628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System.NullReferenceException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Object reference not set to an instance of an object.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NullRef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4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14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1054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null?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a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b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c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1388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85555" y="1953786"/>
            <a:ext cx="701993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Which error message would you prefer?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Object reference not set to an instance of an object.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Cannot access method “</a:t>
            </a:r>
            <a:r>
              <a:rPr lang="en-US" sz="2400" dirty="0" err="1" smtClean="0"/>
              <a:t>get_To</a:t>
            </a:r>
            <a:r>
              <a:rPr lang="en-US" sz="2400" dirty="0" smtClean="0"/>
              <a:t>” </a:t>
            </a:r>
            <a:r>
              <a:rPr lang="en-US" sz="2400" dirty="0"/>
              <a:t>on </a:t>
            </a:r>
            <a:r>
              <a:rPr lang="en-US" sz="2400" dirty="0" smtClean="0"/>
              <a:t>a null reference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/>
              <a:t>N</a:t>
            </a:r>
            <a:r>
              <a:rPr lang="en-US" sz="2400" dirty="0" smtClean="0"/>
              <a:t>ull reference while executing: </a:t>
            </a:r>
            <a:r>
              <a:rPr lang="en-US" sz="2400" dirty="0" err="1" smtClean="0"/>
              <a:t>Route.To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96995" y="315711"/>
            <a:ext cx="1145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IL_0028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00FF"/>
                </a:solidFill>
              </a:rPr>
              <a:t>ldloc.1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IL_0029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400" dirty="0"/>
              <a:t> </a:t>
            </a:r>
            <a:r>
              <a:rPr lang="en-US" sz="2400" dirty="0" err="1">
                <a:solidFill>
                  <a:srgbClr val="0000FF"/>
                </a:solidFill>
              </a:rPr>
              <a:t>callvirt</a:t>
            </a:r>
            <a:r>
              <a:rPr lang="en-US" sz="2400" dirty="0"/>
              <a:t> </a:t>
            </a:r>
            <a:r>
              <a:rPr lang="en-US" sz="2400" b="1" dirty="0">
                <a:solidFill>
                  <a:srgbClr val="0000FF"/>
                </a:solidFill>
              </a:rPr>
              <a:t>instance</a:t>
            </a:r>
            <a:r>
              <a:rPr lang="en-US" sz="2400" dirty="0"/>
              <a:t> </a:t>
            </a:r>
            <a:r>
              <a:rPr lang="en-US" sz="2400" b="1" dirty="0">
                <a:solidFill>
                  <a:srgbClr val="0000FF"/>
                </a:solidFill>
              </a:rPr>
              <a:t>object</a:t>
            </a:r>
            <a:r>
              <a:rPr lang="en-US" sz="2400" dirty="0"/>
              <a:t> </a:t>
            </a:r>
            <a:r>
              <a:rPr lang="en-US" sz="2400" dirty="0" err="1"/>
              <a:t>ExceptionalExamples.Route</a:t>
            </a:r>
            <a:r>
              <a:rPr lang="en-US" sz="2400" dirty="0"/>
              <a:t>::</a:t>
            </a:r>
            <a:r>
              <a:rPr lang="en-US" sz="2400" dirty="0" err="1"/>
              <a:t>get_To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57818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4" name="Rectangle 3"/>
          <p:cNvSpPr/>
          <p:nvPr/>
        </p:nvSpPr>
        <p:spPr>
          <a:xfrm>
            <a:off x="580769" y="377047"/>
            <a:ext cx="114021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a.From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c.ViaProxy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).Send();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8762" y="2232584"/>
            <a:ext cx="1197628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System.NullReferenceException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Null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reference while executing: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Route.To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	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NullRef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4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14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1054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null?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a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b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c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3656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2573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i="1" spc="-50" dirty="0" smtClean="0">
                <a:latin typeface="+mj-lt"/>
                <a:ea typeface="+mj-ea"/>
                <a:cs typeface="+mj-cs"/>
              </a:rPr>
              <a:t>“Provide </a:t>
            </a:r>
            <a:r>
              <a:rPr lang="en-US" sz="4800" i="1" spc="-50" dirty="0">
                <a:latin typeface="+mj-lt"/>
                <a:ea typeface="+mj-ea"/>
                <a:cs typeface="+mj-cs"/>
              </a:rPr>
              <a:t>the variable values in your error messages to give 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the confused </a:t>
            </a:r>
            <a:r>
              <a:rPr lang="en-US" sz="4800" i="1" spc="-50" dirty="0">
                <a:latin typeface="+mj-lt"/>
                <a:ea typeface="+mj-ea"/>
                <a:cs typeface="+mj-cs"/>
              </a:rPr>
              <a:t>coder some 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guidance”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0879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</TotalTime>
  <Words>233</Words>
  <Application>Microsoft Macintosh PowerPoint</Application>
  <PresentationFormat>Custom</PresentationFormat>
  <Paragraphs>39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Retrospect</vt:lpstr>
      <vt:lpstr>PowerPoint Presentation</vt:lpstr>
      <vt:lpstr>PowerPoint Presentation</vt:lpstr>
      <vt:lpstr>PowerPoint Presentation</vt:lpstr>
      <vt:lpstr>PowerPoint Presentation</vt:lpstr>
      <vt:lpstr>This exception proves the rule…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Counts</dc:creator>
  <cp:lastModifiedBy>LLEWELLYN FALCO</cp:lastModifiedBy>
  <cp:revision>6</cp:revision>
  <dcterms:created xsi:type="dcterms:W3CDTF">2014-06-12T03:53:59Z</dcterms:created>
  <dcterms:modified xsi:type="dcterms:W3CDTF">2014-06-12T05:12:40Z</dcterms:modified>
</cp:coreProperties>
</file>