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6" r:id="rId5"/>
    <p:sldId id="303" r:id="rId6"/>
    <p:sldId id="281" r:id="rId7"/>
    <p:sldId id="257" r:id="rId8"/>
    <p:sldId id="258" r:id="rId9"/>
    <p:sldId id="259" r:id="rId10"/>
    <p:sldId id="260" r:id="rId11"/>
    <p:sldId id="282" r:id="rId12"/>
    <p:sldId id="268" r:id="rId13"/>
    <p:sldId id="269" r:id="rId14"/>
    <p:sldId id="270" r:id="rId15"/>
    <p:sldId id="263" r:id="rId16"/>
    <p:sldId id="271" r:id="rId17"/>
    <p:sldId id="283" r:id="rId18"/>
    <p:sldId id="272" r:id="rId19"/>
    <p:sldId id="304" r:id="rId20"/>
    <p:sldId id="275" r:id="rId21"/>
    <p:sldId id="276" r:id="rId22"/>
    <p:sldId id="284" r:id="rId23"/>
    <p:sldId id="277" r:id="rId24"/>
    <p:sldId id="305" r:id="rId25"/>
    <p:sldId id="301" r:id="rId26"/>
    <p:sldId id="279" r:id="rId27"/>
    <p:sldId id="264" r:id="rId28"/>
    <p:sldId id="285" r:id="rId29"/>
    <p:sldId id="289" r:id="rId30"/>
    <p:sldId id="307" r:id="rId31"/>
    <p:sldId id="308" r:id="rId32"/>
    <p:sldId id="290" r:id="rId33"/>
    <p:sldId id="280" r:id="rId34"/>
    <p:sldId id="292" r:id="rId35"/>
    <p:sldId id="293" r:id="rId36"/>
    <p:sldId id="294" r:id="rId37"/>
    <p:sldId id="309" r:id="rId38"/>
    <p:sldId id="310" r:id="rId39"/>
    <p:sldId id="296" r:id="rId40"/>
    <p:sldId id="291" r:id="rId41"/>
    <p:sldId id="297" r:id="rId42"/>
    <p:sldId id="299" r:id="rId43"/>
    <p:sldId id="300" r:id="rId44"/>
    <p:sldId id="298" r:id="rId45"/>
    <p:sldId id="262" r:id="rId46"/>
    <p:sldId id="26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‘{{X={0},Y={1},Width={2},Height={3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memory.”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…text…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7732087" cy="461665"/>
            <a:chOff x="6611" y="377047"/>
            <a:chExt cx="7732087" cy="461665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7381" y="37704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Cannot parse "March 6th 2010“ at index 7</a:t>
            </a:r>
          </a:p>
          <a:p>
            <a:r>
              <a:rPr lang="en-US" sz="2400" dirty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"&lt;Month&gt;/&lt;Day&gt;/&lt;Year&gt;" =&gt; “1/14/2010”</a:t>
            </a:r>
          </a:p>
          <a:p>
            <a:r>
              <a:rPr lang="en-US" sz="2400" dirty="0"/>
              <a:t>		"&lt;Year&gt;-&lt;Month&gt;-&lt;Day&gt;" =&gt; “2010-01-24</a:t>
            </a:r>
            <a:r>
              <a:rPr lang="en-US" sz="2400" dirty="0" smtClean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3833" y="4948781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parse '{0}' at index {1}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formats include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{2}",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03" y="1834056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…text…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+ index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string was not recognized as a valid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There is an unknown word starting at index 7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41" y="145925"/>
            <a:ext cx="7732087" cy="461665"/>
            <a:chOff x="121941" y="145925"/>
            <a:chExt cx="7732087" cy="461665"/>
          </a:xfrm>
        </p:grpSpPr>
        <p:sp>
          <p:nvSpPr>
            <p:cNvPr id="15" name="Rectangle 14"/>
            <p:cNvSpPr/>
            <p:nvPr/>
          </p:nvSpPr>
          <p:spPr>
            <a:xfrm>
              <a:off x="121941" y="145925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711" y="145925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4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</a:t>
            </a:r>
            <a:r>
              <a:rPr lang="en-US" dirty="0" smtClean="0"/>
              <a:t>possible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38130"/>
            <a:ext cx="11368745" cy="89888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28504" y="2229361"/>
            <a:ext cx="104637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267680"/>
            <a:ext cx="11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MissingMethodException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…text…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+ method + “…text…”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20270"/>
            <a:ext cx="1175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Method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not found.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5555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4857" y="2309918"/>
            <a:ext cx="860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MissingMethodException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find method: {0}.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Possible methods starting with “{1}” are:\n{2}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Common Fixes\n{3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}“, </a:t>
            </a: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method[0],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.GetMethodsStartingWith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(method[0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commonFixes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6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79055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403" y="1971433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DllNotFoundException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…text…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+ index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(Exception from HRESULT: 0x8007007E)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582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5615" y="1879612"/>
            <a:ext cx="860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@"Problems loading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dependencies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'{0}'.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not find dependency: '{1}'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 libraries:\n{2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missingDependancy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allDependancies.ToReadableString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6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next time you write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throw new Exception(…);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…you will remember this talk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99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 smtClean="0"/>
              <a:t>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hrow new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1110</TotalTime>
  <Words>1946</Words>
  <Application>Microsoft Office PowerPoint</Application>
  <PresentationFormat>Widescreen</PresentationFormat>
  <Paragraphs>410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Consolas</vt:lpstr>
      <vt:lpstr>Wingdings 2</vt:lpstr>
      <vt:lpstr>Retrospect</vt:lpstr>
      <vt:lpstr>Exceptional Exceptions</vt:lpstr>
      <vt:lpstr>PowerPoint Presentation</vt:lpstr>
      <vt:lpstr>Rules</vt:lpstr>
      <vt:lpstr>Today’s Goal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62</cp:revision>
  <dcterms:created xsi:type="dcterms:W3CDTF">2014-06-12T03:53:59Z</dcterms:created>
  <dcterms:modified xsi:type="dcterms:W3CDTF">2014-07-13T04:55:44Z</dcterms:modified>
</cp:coreProperties>
</file>