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-104" y="-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701993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Object reference not set to an instance of an object.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access method “</a:t>
            </a:r>
            <a:r>
              <a:rPr lang="en-US" sz="2400" dirty="0" err="1" smtClean="0"/>
              <a:t>get_To</a:t>
            </a:r>
            <a:r>
              <a:rPr lang="en-US" sz="2400" dirty="0" smtClean="0"/>
              <a:t>” </a:t>
            </a:r>
            <a:r>
              <a:rPr lang="en-US" sz="2400" dirty="0"/>
              <a:t>on </a:t>
            </a:r>
            <a:r>
              <a:rPr lang="en-US" sz="2400" dirty="0" smtClean="0"/>
              <a:t>a null reference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dirty="0" smtClean="0"/>
              <a:t>ull reference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321</Words>
  <Application>Microsoft Macintosh PowerPoint</Application>
  <PresentationFormat>Custom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This exception proves the rule…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LLEWELLYN FALCO</cp:lastModifiedBy>
  <cp:revision>10</cp:revision>
  <dcterms:created xsi:type="dcterms:W3CDTF">2014-06-12T03:53:59Z</dcterms:created>
  <dcterms:modified xsi:type="dcterms:W3CDTF">2014-06-12T05:45:59Z</dcterms:modified>
</cp:coreProperties>
</file>