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311" r:id="rId42"/>
    <p:sldId id="312" r:id="rId43"/>
    <p:sldId id="297" r:id="rId44"/>
    <p:sldId id="299" r:id="rId45"/>
    <p:sldId id="300" r:id="rId46"/>
    <p:sldId id="298" r:id="rId47"/>
    <p:sldId id="262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memory.”)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</a:t>
            </a:r>
            <a:r>
              <a:rPr lang="en-US" sz="2400" dirty="0" smtClean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formats 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method + “…text…”)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4499" y="146555"/>
            <a:ext cx="11033761" cy="483423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Use </a:t>
            </a:r>
            <a:r>
              <a:rPr lang="en-US" sz="3200" i="1" spc="-50" dirty="0"/>
              <a:t>variable </a:t>
            </a:r>
            <a:r>
              <a:rPr lang="en-US" sz="3200" i="1" spc="-50" dirty="0" smtClean="0"/>
              <a:t>values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Wrap bad exceptions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Provide context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Show runtime details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err="1" smtClean="0"/>
              <a:t>tl;dr</a:t>
            </a:r>
            <a:r>
              <a:rPr lang="en-US" sz="3200" i="1" spc="-50" dirty="0" smtClean="0"/>
              <a:t> examples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Extra </a:t>
            </a:r>
            <a:r>
              <a:rPr lang="en-US" sz="3200" i="1" spc="-50" dirty="0"/>
              <a:t>i</a:t>
            </a:r>
            <a:r>
              <a:rPr lang="en-US" sz="3200" i="1" spc="-50" dirty="0" smtClean="0"/>
              <a:t>nformation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Highlight </a:t>
            </a:r>
            <a:r>
              <a:rPr lang="en-US" sz="3200" i="1" spc="-50" dirty="0"/>
              <a:t>root </a:t>
            </a:r>
            <a:r>
              <a:rPr lang="en-US" sz="3200" i="1" spc="-50" dirty="0" smtClean="0"/>
              <a:t>causes</a:t>
            </a:r>
            <a:endParaRPr lang="en-US" sz="3200" i="1" spc="-50" dirty="0"/>
          </a:p>
        </p:txBody>
      </p:sp>
    </p:spTree>
    <p:extLst>
      <p:ext uri="{BB962C8B-B14F-4D97-AF65-F5344CB8AC3E}">
        <p14:creationId xmlns:p14="http://schemas.microsoft.com/office/powerpoint/2010/main" val="27334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3423"/>
              </p:ext>
            </p:extLst>
          </p:nvPr>
        </p:nvGraphicFramePr>
        <p:xfrm>
          <a:off x="-2" y="2"/>
          <a:ext cx="12192005" cy="6293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5"/>
                <a:gridCol w="1741715"/>
                <a:gridCol w="1741715"/>
                <a:gridCol w="1741715"/>
                <a:gridCol w="1741715"/>
                <a:gridCol w="1741715"/>
                <a:gridCol w="1741715"/>
              </a:tblGrid>
              <a:tr h="3035030">
                <a:tc>
                  <a:txBody>
                    <a:bodyPr/>
                    <a:lstStyle/>
                    <a:p>
                      <a:r>
                        <a:rPr lang="en-US" dirty="0" smtClean="0"/>
                        <a:t>Your options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can you make this exceptional?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me the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Lets ask</a:t>
                      </a:r>
                      <a:r>
                        <a:rPr lang="en-US" baseline="0" dirty="0" smtClean="0"/>
                        <a:t> our studio 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Prove to me that you can do this</a:t>
                      </a:r>
                      <a:r>
                        <a:rPr lang="en-US" baseline="0" dirty="0" smtClean="0"/>
                        <a:t> in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Lets go back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am I supposed to learn from this?</a:t>
                      </a:r>
                      <a:endParaRPr lang="en-US" dirty="0"/>
                    </a:p>
                  </a:txBody>
                  <a:tcPr/>
                </a:tc>
              </a:tr>
              <a:tr h="1629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9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892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1206</TotalTime>
  <Words>2007</Words>
  <Application>Microsoft Office PowerPoint</Application>
  <PresentationFormat>Widescreen</PresentationFormat>
  <Paragraphs>424</Paragraphs>
  <Slides>48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Consolas</vt:lpstr>
      <vt:lpstr>Wingdings 2</vt:lpstr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65</cp:revision>
  <dcterms:created xsi:type="dcterms:W3CDTF">2014-06-12T03:53:59Z</dcterms:created>
  <dcterms:modified xsi:type="dcterms:W3CDTF">2014-07-14T04:25:52Z</dcterms:modified>
</cp:coreProperties>
</file>