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63" r:id="rId11"/>
    <p:sldId id="271" r:id="rId12"/>
    <p:sldId id="26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“If the framework gives you bad exceptions, throw better ones”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other variables to provide context”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  <a:endParaRPr lang="en-US" sz="4800" i="1" spc="-50" dirty="0" smtClean="0">
              <a:latin typeface="+mj-lt"/>
              <a:ea typeface="+mj-ea"/>
              <a:cs typeface="+mj-cs"/>
            </a:endParaRP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for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any setup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needed”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“Show examples if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particular formats are required”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“Point to online documentation”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Eddie Izzard’s printer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85555" y="1953786"/>
            <a:ext cx="701993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Object reference not set to an instance of an object.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Cannot access method “</a:t>
            </a:r>
            <a:r>
              <a:rPr lang="en-US" sz="2400" dirty="0" err="1" smtClean="0"/>
              <a:t>get_To</a:t>
            </a:r>
            <a:r>
              <a:rPr lang="en-US" sz="2400" dirty="0" smtClean="0"/>
              <a:t>” </a:t>
            </a:r>
            <a:r>
              <a:rPr lang="en-US" sz="2400" dirty="0"/>
              <a:t>on </a:t>
            </a:r>
            <a:r>
              <a:rPr lang="en-US" sz="2400" dirty="0" smtClean="0"/>
              <a:t>a null reference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/>
              <a:t>N</a:t>
            </a:r>
            <a:r>
              <a:rPr lang="en-US" sz="2400" dirty="0" smtClean="0"/>
              <a:t>ull reference while executing: </a:t>
            </a:r>
            <a:r>
              <a:rPr lang="en-US" sz="2400" dirty="0" err="1" smtClean="0"/>
              <a:t>Route.To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 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769" y="377047"/>
            <a:ext cx="114021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c.ViaProxy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).Send();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 while executing: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null?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a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b</a:t>
            </a:r>
          </a:p>
          <a:p>
            <a:r>
              <a:rPr lang="en-US" sz="2400" b="1" dirty="0" smtClean="0">
                <a:solidFill>
                  <a:schemeClr val="accent2"/>
                </a:solidFill>
              </a:rPr>
              <a:t>C)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c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D) </a:t>
            </a:r>
            <a:r>
              <a:rPr lang="en-US" sz="2400" dirty="0" smtClean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exception proves the rule…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 smtClean="0">
                <a:latin typeface="+mj-lt"/>
                <a:ea typeface="+mj-ea"/>
                <a:cs typeface="+mj-cs"/>
              </a:rPr>
              <a:t>in 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your error </a:t>
            </a:r>
            <a:r>
              <a:rPr lang="en-US" sz="4800" i="1" spc="-50" dirty="0" smtClean="0">
                <a:latin typeface="+mj-lt"/>
                <a:ea typeface="+mj-ea"/>
                <a:cs typeface="+mj-cs"/>
              </a:rPr>
              <a:t>messages”</a:t>
            </a:r>
            <a:endParaRPr lang="en-US" sz="4800" i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/>
              <a:t>…to give the confused coder some guidance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</a:t>
            </a:r>
            <a:r>
              <a:rPr lang="en-US" sz="2200" dirty="0" smtClean="0"/>
              <a:t>went wrong?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</a:t>
            </a:r>
            <a:r>
              <a:rPr lang="en-US" sz="2200" b="1" dirty="0" smtClean="0">
                <a:solidFill>
                  <a:srgbClr val="00B050"/>
                </a:solidFill>
              </a:rPr>
              <a:t>) </a:t>
            </a:r>
            <a:r>
              <a:rPr lang="en-US" sz="2200" dirty="0" smtClean="0"/>
              <a:t>Other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7668" y="2168939"/>
            <a:ext cx="1097326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error message would you prefer?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A) </a:t>
            </a:r>
            <a:r>
              <a:rPr lang="en-US" sz="2400" dirty="0" smtClean="0"/>
              <a:t>Out of Memory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C000"/>
                </a:solidFill>
              </a:rPr>
              <a:t>B) </a:t>
            </a:r>
            <a:r>
              <a:rPr lang="en-US" sz="2400" dirty="0" smtClean="0"/>
              <a:t>Rectangle </a:t>
            </a:r>
            <a:r>
              <a:rPr lang="en-US" sz="2400" dirty="0"/>
              <a:t>'{X=0,Y=0,Width=189,Height=0}' cannot have a width or height equal to </a:t>
            </a:r>
            <a:r>
              <a:rPr lang="en-US" sz="2400" dirty="0" smtClean="0"/>
              <a:t>0.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) </a:t>
            </a:r>
            <a:r>
              <a:rPr lang="en-US" sz="2400" dirty="0" smtClean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58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59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61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62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63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64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66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67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p1,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Color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 in 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:\...\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What </a:t>
            </a:r>
            <a:r>
              <a:rPr lang="en-US" sz="2200" dirty="0" smtClean="0"/>
              <a:t>went wrong?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0000"/>
                </a:solidFill>
              </a:rPr>
              <a:t>A) </a:t>
            </a:r>
            <a:r>
              <a:rPr lang="en-US" sz="2200" dirty="0" smtClean="0"/>
              <a:t>10,000 rectangles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FFC000"/>
                </a:solidFill>
              </a:rPr>
              <a:t>B) </a:t>
            </a:r>
            <a:r>
              <a:rPr lang="en-US" sz="2200" dirty="0" smtClean="0"/>
              <a:t>Brush too big</a:t>
            </a:r>
          </a:p>
          <a:p>
            <a:r>
              <a:rPr lang="en-US" sz="2200" b="1" dirty="0" smtClean="0">
                <a:solidFill>
                  <a:schemeClr val="accent2"/>
                </a:solidFill>
              </a:rPr>
              <a:t>C)</a:t>
            </a:r>
            <a:r>
              <a:rPr lang="en-US" sz="2200" dirty="0" smtClean="0">
                <a:solidFill>
                  <a:schemeClr val="accent2"/>
                </a:solidFill>
              </a:rPr>
              <a:t> </a:t>
            </a:r>
            <a:r>
              <a:rPr lang="en-US" sz="2200" dirty="0" smtClean="0"/>
              <a:t>Garbage Collection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B050"/>
                </a:solidFill>
              </a:rPr>
              <a:t>D</a:t>
            </a:r>
            <a:r>
              <a:rPr lang="en-US" sz="2200" b="1" dirty="0" smtClean="0">
                <a:solidFill>
                  <a:srgbClr val="00B050"/>
                </a:solidFill>
              </a:rPr>
              <a:t>) </a:t>
            </a:r>
            <a:r>
              <a:rPr lang="en-US" sz="2200" dirty="0" smtClean="0"/>
              <a:t>Other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79520" y="377047"/>
            <a:ext cx="1171247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start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(start, end,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(Width),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random.Next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(Height), w, h);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e.Graphics.FillRectangle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Height</a:t>
            </a:r>
            <a:r>
              <a:rPr lang="en-US" sz="2400" dirty="0" smtClean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702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Consolas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This exception proves the rule…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James Counts</cp:lastModifiedBy>
  <cp:revision>16</cp:revision>
  <dcterms:created xsi:type="dcterms:W3CDTF">2014-06-12T03:53:59Z</dcterms:created>
  <dcterms:modified xsi:type="dcterms:W3CDTF">2014-06-16T05:47:30Z</dcterms:modified>
</cp:coreProperties>
</file>