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63" r:id="rId11"/>
    <p:sldId id="271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-104" y="-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701993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Object reference not set to an instance of an object.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access method “</a:t>
            </a:r>
            <a:r>
              <a:rPr lang="en-US" sz="2400" dirty="0" err="1" smtClean="0"/>
              <a:t>get_To</a:t>
            </a:r>
            <a:r>
              <a:rPr lang="en-US" sz="2400" dirty="0" smtClean="0"/>
              <a:t>” </a:t>
            </a:r>
            <a:r>
              <a:rPr lang="en-US" sz="2400" dirty="0"/>
              <a:t>on </a:t>
            </a:r>
            <a:r>
              <a:rPr lang="en-US" sz="2400" dirty="0" smtClean="0"/>
              <a:t>a null reference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N</a:t>
            </a:r>
            <a:r>
              <a:rPr lang="en-US" sz="2400" dirty="0" smtClean="0"/>
              <a:t>ull reference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7668" y="2168939"/>
            <a:ext cx="109732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Out of Memory 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Rectangle </a:t>
            </a:r>
            <a:r>
              <a:rPr lang="en-US" sz="2400" dirty="0"/>
              <a:t>'{X=0,Y=0,Width=189,Height=0}' cannot have a width or height equal to </a:t>
            </a:r>
            <a:r>
              <a:rPr lang="en-US" sz="2400" dirty="0" smtClean="0"/>
              <a:t>0.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went wrong?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D) </a:t>
            </a:r>
            <a:r>
              <a:rPr lang="en-US" sz="22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898</Words>
  <Application>Microsoft Macintosh PowerPoint</Application>
  <PresentationFormat>Custom</PresentationFormat>
  <Paragraphs>128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This exception proves the rule…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LLEWELLYN FALCO</cp:lastModifiedBy>
  <cp:revision>17</cp:revision>
  <dcterms:created xsi:type="dcterms:W3CDTF">2014-06-12T03:53:59Z</dcterms:created>
  <dcterms:modified xsi:type="dcterms:W3CDTF">2014-06-16T17:41:22Z</dcterms:modified>
</cp:coreProperties>
</file>