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3" r:id="rId5"/>
    <p:sldId id="281" r:id="rId6"/>
    <p:sldId id="257" r:id="rId7"/>
    <p:sldId id="258" r:id="rId8"/>
    <p:sldId id="259" r:id="rId9"/>
    <p:sldId id="260" r:id="rId10"/>
    <p:sldId id="282" r:id="rId11"/>
    <p:sldId id="268" r:id="rId12"/>
    <p:sldId id="269" r:id="rId13"/>
    <p:sldId id="270" r:id="rId14"/>
    <p:sldId id="263" r:id="rId15"/>
    <p:sldId id="271" r:id="rId16"/>
    <p:sldId id="283" r:id="rId17"/>
    <p:sldId id="272" r:id="rId18"/>
    <p:sldId id="304" r:id="rId19"/>
    <p:sldId id="275" r:id="rId20"/>
    <p:sldId id="276" r:id="rId21"/>
    <p:sldId id="284" r:id="rId22"/>
    <p:sldId id="277" r:id="rId23"/>
    <p:sldId id="278" r:id="rId24"/>
    <p:sldId id="301" r:id="rId25"/>
    <p:sldId id="279" r:id="rId26"/>
    <p:sldId id="264" r:id="rId27"/>
    <p:sldId id="285" r:id="rId28"/>
    <p:sldId id="289" r:id="rId29"/>
    <p:sldId id="287" r:id="rId30"/>
    <p:sldId id="290" r:id="rId31"/>
    <p:sldId id="280" r:id="rId32"/>
    <p:sldId id="292" r:id="rId33"/>
    <p:sldId id="293" r:id="rId34"/>
    <p:sldId id="294" r:id="rId35"/>
    <p:sldId id="295" r:id="rId36"/>
    <p:sldId id="296" r:id="rId37"/>
    <p:sldId id="291" r:id="rId38"/>
    <p:sldId id="297" r:id="rId39"/>
    <p:sldId id="299" r:id="rId40"/>
    <p:sldId id="300" r:id="rId41"/>
    <p:sldId id="298" r:id="rId42"/>
    <p:sldId id="262" r:id="rId43"/>
    <p:sldId id="26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go/DateParseHelp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‘{{X={0},Y={1},Width={2},Height={3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memory.”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…text…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</a:t>
            </a:r>
            <a:r>
              <a:rPr lang="en-US" sz="2400"/>
              <a:t>&lt;</a:t>
            </a:r>
            <a:r>
              <a:rPr lang="en-US" sz="2400" smtClean="0"/>
              <a:t>Control[]&gt;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parse "March 6th 2010“ at index 7</a:t>
            </a:r>
          </a:p>
          <a:p>
            <a:r>
              <a:rPr lang="en-US" sz="2400" dirty="0" smtClean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find method: 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[])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Possible methods starting with “G”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GetPreferedSizeCore</a:t>
            </a:r>
            <a:r>
              <a:rPr lang="en-US" sz="2400" dirty="0" smtClean="0"/>
              <a:t>(Size)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Common Fixes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If </a:t>
            </a:r>
            <a:r>
              <a:rPr lang="en-US" sz="2400" dirty="0"/>
              <a:t>method not listed it might be on a base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new </a:t>
            </a:r>
            <a:r>
              <a:rPr lang="en-US" sz="2400" dirty="0" err="1"/>
              <a:t>PrivateObject</a:t>
            </a:r>
            <a:r>
              <a:rPr lang="en-US" sz="2400" dirty="0"/>
              <a:t>(o, new </a:t>
            </a:r>
            <a:r>
              <a:rPr lang="en-US" sz="2400" dirty="0" err="1"/>
              <a:t>PrivateType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BaseClass</a:t>
            </a:r>
            <a:r>
              <a:rPr lang="en-US" sz="2400" dirty="0"/>
              <a:t>)))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If </a:t>
            </a:r>
            <a:r>
              <a:rPr lang="en-US" sz="2400" dirty="0"/>
              <a:t>method is listed check your parameter list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</a:t>
            </a:r>
            <a:r>
              <a:rPr lang="en-US" sz="2400" dirty="0" err="1"/>
              <a:t>p.Invoke</a:t>
            </a:r>
            <a:r>
              <a:rPr lang="en-US" sz="2400" dirty="0"/>
              <a:t>(“</a:t>
            </a:r>
            <a:r>
              <a:rPr lang="en-US" sz="2400" dirty="0" err="1"/>
              <a:t>MethodName</a:t>
            </a:r>
            <a:r>
              <a:rPr lang="en-US" sz="2400" dirty="0"/>
              <a:t>”, param1, param2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20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</a:t>
            </a:r>
            <a:r>
              <a:rPr lang="en-US" dirty="0" smtClean="0"/>
              <a:t>possible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Problems </a:t>
            </a:r>
            <a:r>
              <a:rPr lang="en-US" sz="2400" dirty="0"/>
              <a:t>loading </a:t>
            </a:r>
            <a:r>
              <a:rPr lang="en-US" sz="2400" dirty="0" smtClean="0"/>
              <a:t>dependencies for “libsvn_client-1-0.dll”.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Could not find dependency: “MSYS-1.0.dll”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Required libraries: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MSYS-1.0.dll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LIBSVN_DELTA-1-0.DLL</a:t>
            </a:r>
            <a:endParaRPr lang="en-US" sz="2400" dirty="0"/>
          </a:p>
          <a:p>
            <a:r>
              <a:rPr lang="en-US" sz="2400" dirty="0" smtClean="0"/>
              <a:t>	LIBSVN_DIFF-1-0.DLL</a:t>
            </a:r>
            <a:endParaRPr lang="en-US" sz="2400" dirty="0"/>
          </a:p>
          <a:p>
            <a:r>
              <a:rPr lang="en-US" sz="2400" dirty="0" smtClean="0"/>
              <a:t>	LIBAPR-0-0.DLL</a:t>
            </a:r>
            <a:endParaRPr lang="en-US" sz="2400" dirty="0"/>
          </a:p>
          <a:p>
            <a:r>
              <a:rPr lang="en-US" sz="2400" dirty="0" smtClean="0"/>
              <a:t>	LIBSVN_SUBR-1-0.DLL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62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 smtClean="0"/>
              <a:t>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hrow new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1059</TotalTime>
  <Words>1793</Words>
  <Application>Microsoft Office PowerPoint</Application>
  <PresentationFormat>Widescreen</PresentationFormat>
  <Paragraphs>393</Paragraphs>
  <Slides>43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Consolas</vt:lpstr>
      <vt:lpstr>Wingdings 2</vt:lpstr>
      <vt:lpstr>Retrospect</vt:lpstr>
      <vt:lpstr>Exceptional Exceptions</vt:lpstr>
      <vt:lpstr>PowerPoint Presentation</vt:lpstr>
      <vt:lpstr>Rules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56</cp:revision>
  <dcterms:created xsi:type="dcterms:W3CDTF">2014-06-12T03:53:59Z</dcterms:created>
  <dcterms:modified xsi:type="dcterms:W3CDTF">2014-07-13T04:04:54Z</dcterms:modified>
</cp:coreProperties>
</file>