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2604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400" d="100"/>
          <a:sy n="400" d="100"/>
        </p:scale>
        <p:origin x="19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36" y="294620"/>
            <a:ext cx="1071404" cy="626745"/>
          </a:xfrm>
        </p:spPr>
        <p:txBody>
          <a:bodyPr anchor="b"/>
          <a:lstStyle>
            <a:lvl1pPr algn="ctr">
              <a:defRPr sz="8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60" y="945535"/>
            <a:ext cx="945356" cy="434638"/>
          </a:xfrm>
        </p:spPr>
        <p:txBody>
          <a:bodyPr/>
          <a:lstStyle>
            <a:lvl1pPr marL="0" indent="0" algn="ctr">
              <a:buNone/>
              <a:defRPr sz="331"/>
            </a:lvl1pPr>
            <a:lvl2pPr marL="63002" indent="0" algn="ctr">
              <a:buNone/>
              <a:defRPr sz="276"/>
            </a:lvl2pPr>
            <a:lvl3pPr marL="126004" indent="0" algn="ctr">
              <a:buNone/>
              <a:defRPr sz="248"/>
            </a:lvl3pPr>
            <a:lvl4pPr marL="189006" indent="0" algn="ctr">
              <a:buNone/>
              <a:defRPr sz="220"/>
            </a:lvl4pPr>
            <a:lvl5pPr marL="252009" indent="0" algn="ctr">
              <a:buNone/>
              <a:defRPr sz="220"/>
            </a:lvl5pPr>
            <a:lvl6pPr marL="315011" indent="0" algn="ctr">
              <a:buNone/>
              <a:defRPr sz="220"/>
            </a:lvl6pPr>
            <a:lvl7pPr marL="378013" indent="0" algn="ctr">
              <a:buNone/>
              <a:defRPr sz="220"/>
            </a:lvl7pPr>
            <a:lvl8pPr marL="441015" indent="0" algn="ctr">
              <a:buNone/>
              <a:defRPr sz="220"/>
            </a:lvl8pPr>
            <a:lvl9pPr marL="504017" indent="0" algn="ctr">
              <a:buNone/>
              <a:defRPr sz="2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4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28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027" y="95846"/>
            <a:ext cx="271790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58" y="95846"/>
            <a:ext cx="799614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1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1" y="448807"/>
            <a:ext cx="1087160" cy="748843"/>
          </a:xfrm>
        </p:spPr>
        <p:txBody>
          <a:bodyPr anchor="b"/>
          <a:lstStyle>
            <a:lvl1pPr>
              <a:defRPr sz="8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01" y="1204734"/>
            <a:ext cx="1087160" cy="393799"/>
          </a:xfrm>
        </p:spPr>
        <p:txBody>
          <a:bodyPr/>
          <a:lstStyle>
            <a:lvl1pPr marL="0" indent="0">
              <a:buNone/>
              <a:defRPr sz="331">
                <a:solidFill>
                  <a:schemeClr val="tx1"/>
                </a:solidFill>
              </a:defRPr>
            </a:lvl1pPr>
            <a:lvl2pPr marL="63002" indent="0">
              <a:buNone/>
              <a:defRPr sz="276">
                <a:solidFill>
                  <a:schemeClr val="tx1">
                    <a:tint val="75000"/>
                  </a:schemeClr>
                </a:solidFill>
              </a:defRPr>
            </a:lvl2pPr>
            <a:lvl3pPr marL="126004" indent="0">
              <a:buNone/>
              <a:defRPr sz="248">
                <a:solidFill>
                  <a:schemeClr val="tx1">
                    <a:tint val="75000"/>
                  </a:schemeClr>
                </a:solidFill>
              </a:defRPr>
            </a:lvl3pPr>
            <a:lvl4pPr marL="189006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4pPr>
            <a:lvl5pPr marL="252009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5pPr>
            <a:lvl6pPr marL="315011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6pPr>
            <a:lvl7pPr marL="378013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7pPr>
            <a:lvl8pPr marL="441015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8pPr>
            <a:lvl9pPr marL="504017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58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58" y="479227"/>
            <a:ext cx="535702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115" y="479227"/>
            <a:ext cx="535702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6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22" y="95846"/>
            <a:ext cx="1087160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22" y="441305"/>
            <a:ext cx="533240" cy="216277"/>
          </a:xfrm>
        </p:spPr>
        <p:txBody>
          <a:bodyPr anchor="b"/>
          <a:lstStyle>
            <a:lvl1pPr marL="0" indent="0">
              <a:buNone/>
              <a:defRPr sz="331" b="1"/>
            </a:lvl1pPr>
            <a:lvl2pPr marL="63002" indent="0">
              <a:buNone/>
              <a:defRPr sz="276" b="1"/>
            </a:lvl2pPr>
            <a:lvl3pPr marL="126004" indent="0">
              <a:buNone/>
              <a:defRPr sz="248" b="1"/>
            </a:lvl3pPr>
            <a:lvl4pPr marL="189006" indent="0">
              <a:buNone/>
              <a:defRPr sz="220" b="1"/>
            </a:lvl4pPr>
            <a:lvl5pPr marL="252009" indent="0">
              <a:buNone/>
              <a:defRPr sz="220" b="1"/>
            </a:lvl5pPr>
            <a:lvl6pPr marL="315011" indent="0">
              <a:buNone/>
              <a:defRPr sz="220" b="1"/>
            </a:lvl6pPr>
            <a:lvl7pPr marL="378013" indent="0">
              <a:buNone/>
              <a:defRPr sz="220" b="1"/>
            </a:lvl7pPr>
            <a:lvl8pPr marL="441015" indent="0">
              <a:buNone/>
              <a:defRPr sz="220" b="1"/>
            </a:lvl8pPr>
            <a:lvl9pPr marL="504017" indent="0">
              <a:buNone/>
              <a:defRPr sz="2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22" y="657582"/>
            <a:ext cx="533240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116" y="441305"/>
            <a:ext cx="535866" cy="216277"/>
          </a:xfrm>
        </p:spPr>
        <p:txBody>
          <a:bodyPr anchor="b"/>
          <a:lstStyle>
            <a:lvl1pPr marL="0" indent="0">
              <a:buNone/>
              <a:defRPr sz="331" b="1"/>
            </a:lvl1pPr>
            <a:lvl2pPr marL="63002" indent="0">
              <a:buNone/>
              <a:defRPr sz="276" b="1"/>
            </a:lvl2pPr>
            <a:lvl3pPr marL="126004" indent="0">
              <a:buNone/>
              <a:defRPr sz="248" b="1"/>
            </a:lvl3pPr>
            <a:lvl4pPr marL="189006" indent="0">
              <a:buNone/>
              <a:defRPr sz="220" b="1"/>
            </a:lvl4pPr>
            <a:lvl5pPr marL="252009" indent="0">
              <a:buNone/>
              <a:defRPr sz="220" b="1"/>
            </a:lvl5pPr>
            <a:lvl6pPr marL="315011" indent="0">
              <a:buNone/>
              <a:defRPr sz="220" b="1"/>
            </a:lvl6pPr>
            <a:lvl7pPr marL="378013" indent="0">
              <a:buNone/>
              <a:defRPr sz="220" b="1"/>
            </a:lvl7pPr>
            <a:lvl8pPr marL="441015" indent="0">
              <a:buNone/>
              <a:defRPr sz="220" b="1"/>
            </a:lvl8pPr>
            <a:lvl9pPr marL="504017" indent="0">
              <a:buNone/>
              <a:defRPr sz="2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116" y="657582"/>
            <a:ext cx="535866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0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9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3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22" y="120015"/>
            <a:ext cx="406536" cy="420053"/>
          </a:xfrm>
        </p:spPr>
        <p:txBody>
          <a:bodyPr anchor="b"/>
          <a:lstStyle>
            <a:lvl1pPr>
              <a:defRPr sz="44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66" y="259199"/>
            <a:ext cx="638115" cy="1279327"/>
          </a:xfrm>
        </p:spPr>
        <p:txBody>
          <a:bodyPr/>
          <a:lstStyle>
            <a:lvl1pPr>
              <a:defRPr sz="441"/>
            </a:lvl1pPr>
            <a:lvl2pPr>
              <a:defRPr sz="386"/>
            </a:lvl2pPr>
            <a:lvl3pPr>
              <a:defRPr sz="331"/>
            </a:lvl3pPr>
            <a:lvl4pPr>
              <a:defRPr sz="276"/>
            </a:lvl4pPr>
            <a:lvl5pPr>
              <a:defRPr sz="276"/>
            </a:lvl5pPr>
            <a:lvl6pPr>
              <a:defRPr sz="276"/>
            </a:lvl6pPr>
            <a:lvl7pPr>
              <a:defRPr sz="276"/>
            </a:lvl7pPr>
            <a:lvl8pPr>
              <a:defRPr sz="276"/>
            </a:lvl8pPr>
            <a:lvl9pPr>
              <a:defRPr sz="27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22" y="540067"/>
            <a:ext cx="406536" cy="1000542"/>
          </a:xfrm>
        </p:spPr>
        <p:txBody>
          <a:bodyPr/>
          <a:lstStyle>
            <a:lvl1pPr marL="0" indent="0">
              <a:buNone/>
              <a:defRPr sz="220"/>
            </a:lvl1pPr>
            <a:lvl2pPr marL="63002" indent="0">
              <a:buNone/>
              <a:defRPr sz="193"/>
            </a:lvl2pPr>
            <a:lvl3pPr marL="126004" indent="0">
              <a:buNone/>
              <a:defRPr sz="165"/>
            </a:lvl3pPr>
            <a:lvl4pPr marL="189006" indent="0">
              <a:buNone/>
              <a:defRPr sz="138"/>
            </a:lvl4pPr>
            <a:lvl5pPr marL="252009" indent="0">
              <a:buNone/>
              <a:defRPr sz="138"/>
            </a:lvl5pPr>
            <a:lvl6pPr marL="315011" indent="0">
              <a:buNone/>
              <a:defRPr sz="138"/>
            </a:lvl6pPr>
            <a:lvl7pPr marL="378013" indent="0">
              <a:buNone/>
              <a:defRPr sz="138"/>
            </a:lvl7pPr>
            <a:lvl8pPr marL="441015" indent="0">
              <a:buNone/>
              <a:defRPr sz="138"/>
            </a:lvl8pPr>
            <a:lvl9pPr marL="504017" indent="0">
              <a:buNone/>
              <a:defRPr sz="1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1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22" y="120015"/>
            <a:ext cx="406536" cy="420053"/>
          </a:xfrm>
        </p:spPr>
        <p:txBody>
          <a:bodyPr anchor="b"/>
          <a:lstStyle>
            <a:lvl1pPr>
              <a:defRPr sz="44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866" y="259199"/>
            <a:ext cx="638115" cy="1279327"/>
          </a:xfrm>
        </p:spPr>
        <p:txBody>
          <a:bodyPr anchor="t"/>
          <a:lstStyle>
            <a:lvl1pPr marL="0" indent="0">
              <a:buNone/>
              <a:defRPr sz="441"/>
            </a:lvl1pPr>
            <a:lvl2pPr marL="63002" indent="0">
              <a:buNone/>
              <a:defRPr sz="386"/>
            </a:lvl2pPr>
            <a:lvl3pPr marL="126004" indent="0">
              <a:buNone/>
              <a:defRPr sz="331"/>
            </a:lvl3pPr>
            <a:lvl4pPr marL="189006" indent="0">
              <a:buNone/>
              <a:defRPr sz="276"/>
            </a:lvl4pPr>
            <a:lvl5pPr marL="252009" indent="0">
              <a:buNone/>
              <a:defRPr sz="276"/>
            </a:lvl5pPr>
            <a:lvl6pPr marL="315011" indent="0">
              <a:buNone/>
              <a:defRPr sz="276"/>
            </a:lvl6pPr>
            <a:lvl7pPr marL="378013" indent="0">
              <a:buNone/>
              <a:defRPr sz="276"/>
            </a:lvl7pPr>
            <a:lvl8pPr marL="441015" indent="0">
              <a:buNone/>
              <a:defRPr sz="276"/>
            </a:lvl8pPr>
            <a:lvl9pPr marL="504017" indent="0">
              <a:buNone/>
              <a:defRPr sz="27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22" y="540067"/>
            <a:ext cx="406536" cy="1000542"/>
          </a:xfrm>
        </p:spPr>
        <p:txBody>
          <a:bodyPr/>
          <a:lstStyle>
            <a:lvl1pPr marL="0" indent="0">
              <a:buNone/>
              <a:defRPr sz="220"/>
            </a:lvl1pPr>
            <a:lvl2pPr marL="63002" indent="0">
              <a:buNone/>
              <a:defRPr sz="193"/>
            </a:lvl2pPr>
            <a:lvl3pPr marL="126004" indent="0">
              <a:buNone/>
              <a:defRPr sz="165"/>
            </a:lvl3pPr>
            <a:lvl4pPr marL="189006" indent="0">
              <a:buNone/>
              <a:defRPr sz="138"/>
            </a:lvl4pPr>
            <a:lvl5pPr marL="252009" indent="0">
              <a:buNone/>
              <a:defRPr sz="138"/>
            </a:lvl5pPr>
            <a:lvl6pPr marL="315011" indent="0">
              <a:buNone/>
              <a:defRPr sz="138"/>
            </a:lvl6pPr>
            <a:lvl7pPr marL="378013" indent="0">
              <a:buNone/>
              <a:defRPr sz="138"/>
            </a:lvl7pPr>
            <a:lvl8pPr marL="441015" indent="0">
              <a:buNone/>
              <a:defRPr sz="138"/>
            </a:lvl8pPr>
            <a:lvl9pPr marL="504017" indent="0">
              <a:buNone/>
              <a:defRPr sz="1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AFF-7D85-3C42-9E3C-FE75A7AC331E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66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58" y="95846"/>
            <a:ext cx="1087160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58" y="479227"/>
            <a:ext cx="1087160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58" y="1668542"/>
            <a:ext cx="2836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DAFF-7D85-3C42-9E3C-FE75A7AC331E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533" y="1668542"/>
            <a:ext cx="42541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210" y="1668542"/>
            <a:ext cx="2836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A75A-3FA5-614D-93C9-146D7D8CB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2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6004" rtl="0" eaLnBrk="1" latinLnBrk="0" hangingPunct="1">
        <a:lnSpc>
          <a:spcPct val="90000"/>
        </a:lnSpc>
        <a:spcBef>
          <a:spcPct val="0"/>
        </a:spcBef>
        <a:buNone/>
        <a:defRPr sz="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" indent="-31501" algn="l" defTabSz="126004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386" kern="1200">
          <a:solidFill>
            <a:schemeClr val="tx1"/>
          </a:solidFill>
          <a:latin typeface="+mn-lt"/>
          <a:ea typeface="+mn-ea"/>
          <a:cs typeface="+mn-cs"/>
        </a:defRPr>
      </a:lvl1pPr>
      <a:lvl2pPr marL="94503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7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8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4pPr>
      <a:lvl5pPr marL="283510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5pPr>
      <a:lvl6pPr marL="346512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1pPr>
      <a:lvl2pPr marL="63002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4pPr>
      <a:lvl5pPr marL="252009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5pPr>
      <a:lvl6pPr marL="315011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C546587-AA0F-9903-90E2-0AB5FAA2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95"/>
            <a:ext cx="1256684" cy="177703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E62D1A-746C-CE44-A569-C72CB0B6896F}"/>
              </a:ext>
            </a:extLst>
          </p:cNvPr>
          <p:cNvSpPr/>
          <p:nvPr/>
        </p:nvSpPr>
        <p:spPr>
          <a:xfrm>
            <a:off x="94031" y="29221"/>
            <a:ext cx="798144" cy="596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1967E-4560-27BA-61F2-DBF585D74C75}"/>
              </a:ext>
            </a:extLst>
          </p:cNvPr>
          <p:cNvSpPr/>
          <p:nvPr/>
        </p:nvSpPr>
        <p:spPr>
          <a:xfrm>
            <a:off x="893852" y="23195"/>
            <a:ext cx="272592" cy="175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BF55A5-F91E-FFFB-7770-DE5191E1EF94}"/>
              </a:ext>
            </a:extLst>
          </p:cNvPr>
          <p:cNvSpPr/>
          <p:nvPr/>
        </p:nvSpPr>
        <p:spPr>
          <a:xfrm>
            <a:off x="94031" y="860425"/>
            <a:ext cx="798144" cy="314326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4B36E-9AFE-1986-B1FB-B18BD03DF304}"/>
              </a:ext>
            </a:extLst>
          </p:cNvPr>
          <p:cNvSpPr/>
          <p:nvPr/>
        </p:nvSpPr>
        <p:spPr>
          <a:xfrm>
            <a:off x="893852" y="860425"/>
            <a:ext cx="272592" cy="1755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E009F7-879F-482A-3C8A-A3E996DE610F}"/>
              </a:ext>
            </a:extLst>
          </p:cNvPr>
          <p:cNvSpPr/>
          <p:nvPr/>
        </p:nvSpPr>
        <p:spPr>
          <a:xfrm>
            <a:off x="94031" y="1224213"/>
            <a:ext cx="798144" cy="49981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C4094-A38C-7DAE-ABDD-423D8052E10D}"/>
              </a:ext>
            </a:extLst>
          </p:cNvPr>
          <p:cNvSpPr/>
          <p:nvPr/>
        </p:nvSpPr>
        <p:spPr>
          <a:xfrm>
            <a:off x="893852" y="1224214"/>
            <a:ext cx="272592" cy="1755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CE38D-8347-7907-7147-95950C825AEA}"/>
              </a:ext>
            </a:extLst>
          </p:cNvPr>
          <p:cNvSpPr/>
          <p:nvPr/>
        </p:nvSpPr>
        <p:spPr>
          <a:xfrm>
            <a:off x="910006" y="211467"/>
            <a:ext cx="272592" cy="222195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4DF8C-D66D-D2B5-8D0D-5EC7AA3BB962}"/>
              </a:ext>
            </a:extLst>
          </p:cNvPr>
          <p:cNvSpPr/>
          <p:nvPr/>
        </p:nvSpPr>
        <p:spPr>
          <a:xfrm>
            <a:off x="986206" y="433662"/>
            <a:ext cx="196392" cy="1755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2465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3741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Harwood</dc:creator>
  <cp:lastModifiedBy>James Harwood</cp:lastModifiedBy>
  <cp:revision>2</cp:revision>
  <dcterms:created xsi:type="dcterms:W3CDTF">2023-05-24T10:56:58Z</dcterms:created>
  <dcterms:modified xsi:type="dcterms:W3CDTF">2023-06-26T10:57:37Z</dcterms:modified>
</cp:coreProperties>
</file>