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118745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000000"/>
    <a:srgbClr val="941100"/>
    <a:srgbClr val="D883FF"/>
    <a:srgbClr val="37E5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5"/>
    <p:restoredTop sz="94648"/>
  </p:normalViewPr>
  <p:slideViewPr>
    <p:cSldViewPr snapToGrid="0">
      <p:cViewPr>
        <p:scale>
          <a:sx n="400" d="100"/>
          <a:sy n="400" d="100"/>
        </p:scale>
        <p:origin x="3448" y="-5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789A5-F430-704F-937C-6BF426FD5717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6425" y="1143000"/>
            <a:ext cx="565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7D98F-4D23-5244-93D8-E18B601F6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7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46425" y="1143000"/>
            <a:ext cx="565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7D98F-4D23-5244-93D8-E18B601F6D7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599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61" y="1060531"/>
            <a:ext cx="1009333" cy="2256062"/>
          </a:xfrm>
        </p:spPr>
        <p:txBody>
          <a:bodyPr anchor="b"/>
          <a:lstStyle>
            <a:lvl1pPr algn="ctr">
              <a:defRPr sz="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31" y="3403592"/>
            <a:ext cx="890588" cy="1564542"/>
          </a:xfrm>
        </p:spPr>
        <p:txBody>
          <a:bodyPr/>
          <a:lstStyle>
            <a:lvl1pPr marL="0" indent="0" algn="ctr">
              <a:buNone/>
              <a:defRPr sz="312"/>
            </a:lvl1pPr>
            <a:lvl2pPr marL="59390" indent="0" algn="ctr">
              <a:buNone/>
              <a:defRPr sz="260"/>
            </a:lvl2pPr>
            <a:lvl3pPr marL="118781" indent="0" algn="ctr">
              <a:buNone/>
              <a:defRPr sz="234"/>
            </a:lvl3pPr>
            <a:lvl4pPr marL="178171" indent="0" algn="ctr">
              <a:buNone/>
              <a:defRPr sz="208"/>
            </a:lvl4pPr>
            <a:lvl5pPr marL="237561" indent="0" algn="ctr">
              <a:buNone/>
              <a:defRPr sz="208"/>
            </a:lvl5pPr>
            <a:lvl6pPr marL="296951" indent="0" algn="ctr">
              <a:buNone/>
              <a:defRPr sz="208"/>
            </a:lvl6pPr>
            <a:lvl7pPr marL="356342" indent="0" algn="ctr">
              <a:buNone/>
              <a:defRPr sz="208"/>
            </a:lvl7pPr>
            <a:lvl8pPr marL="415732" indent="0" algn="ctr">
              <a:buNone/>
              <a:defRPr sz="208"/>
            </a:lvl8pPr>
            <a:lvl9pPr marL="475122" indent="0" algn="ctr">
              <a:buNone/>
              <a:defRPr sz="2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6E8D-E7F9-3D47-860C-1BB095478B91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1C1F-6BD8-8C43-88D5-2318B6E51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01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6E8D-E7F9-3D47-860C-1BB095478B91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1C1F-6BD8-8C43-88D5-2318B6E51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9769" y="345011"/>
            <a:ext cx="256044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39" y="345011"/>
            <a:ext cx="753289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6E8D-E7F9-3D47-860C-1BB095478B91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1C1F-6BD8-8C43-88D5-2318B6E51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89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6E8D-E7F9-3D47-860C-1BB095478B91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1C1F-6BD8-8C43-88D5-2318B6E51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32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19" y="1615546"/>
            <a:ext cx="1024176" cy="2695572"/>
          </a:xfrm>
        </p:spPr>
        <p:txBody>
          <a:bodyPr anchor="b"/>
          <a:lstStyle>
            <a:lvl1pPr>
              <a:defRPr sz="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19" y="4336620"/>
            <a:ext cx="1024176" cy="1417538"/>
          </a:xfrm>
        </p:spPr>
        <p:txBody>
          <a:bodyPr/>
          <a:lstStyle>
            <a:lvl1pPr marL="0" indent="0">
              <a:buNone/>
              <a:defRPr sz="312">
                <a:solidFill>
                  <a:schemeClr val="tx1"/>
                </a:solidFill>
              </a:defRPr>
            </a:lvl1pPr>
            <a:lvl2pPr marL="59390" indent="0">
              <a:buNone/>
              <a:defRPr sz="260">
                <a:solidFill>
                  <a:schemeClr val="tx1">
                    <a:tint val="75000"/>
                  </a:schemeClr>
                </a:solidFill>
              </a:defRPr>
            </a:lvl2pPr>
            <a:lvl3pPr marL="118781" indent="0">
              <a:buNone/>
              <a:defRPr sz="234">
                <a:solidFill>
                  <a:schemeClr val="tx1">
                    <a:tint val="75000"/>
                  </a:schemeClr>
                </a:solidFill>
              </a:defRPr>
            </a:lvl3pPr>
            <a:lvl4pPr marL="178171" indent="0">
              <a:buNone/>
              <a:defRPr sz="208">
                <a:solidFill>
                  <a:schemeClr val="tx1">
                    <a:tint val="75000"/>
                  </a:schemeClr>
                </a:solidFill>
              </a:defRPr>
            </a:lvl4pPr>
            <a:lvl5pPr marL="237561" indent="0">
              <a:buNone/>
              <a:defRPr sz="208">
                <a:solidFill>
                  <a:schemeClr val="tx1">
                    <a:tint val="75000"/>
                  </a:schemeClr>
                </a:solidFill>
              </a:defRPr>
            </a:lvl5pPr>
            <a:lvl6pPr marL="296951" indent="0">
              <a:buNone/>
              <a:defRPr sz="208">
                <a:solidFill>
                  <a:schemeClr val="tx1">
                    <a:tint val="75000"/>
                  </a:schemeClr>
                </a:solidFill>
              </a:defRPr>
            </a:lvl6pPr>
            <a:lvl7pPr marL="356342" indent="0">
              <a:buNone/>
              <a:defRPr sz="208">
                <a:solidFill>
                  <a:schemeClr val="tx1">
                    <a:tint val="75000"/>
                  </a:schemeClr>
                </a:solidFill>
              </a:defRPr>
            </a:lvl7pPr>
            <a:lvl8pPr marL="415732" indent="0">
              <a:buNone/>
              <a:defRPr sz="208">
                <a:solidFill>
                  <a:schemeClr val="tx1">
                    <a:tint val="75000"/>
                  </a:schemeClr>
                </a:solidFill>
              </a:defRPr>
            </a:lvl8pPr>
            <a:lvl9pPr marL="475122" indent="0">
              <a:buNone/>
              <a:defRPr sz="2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6E8D-E7F9-3D47-860C-1BB095478B91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1C1F-6BD8-8C43-88D5-2318B6E51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05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37" y="1725046"/>
            <a:ext cx="504666" cy="41116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47" y="1725046"/>
            <a:ext cx="504666" cy="41116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6E8D-E7F9-3D47-860C-1BB095478B91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1C1F-6BD8-8C43-88D5-2318B6E51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83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92" y="345013"/>
            <a:ext cx="1024176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94" y="1588545"/>
            <a:ext cx="502347" cy="778522"/>
          </a:xfrm>
        </p:spPr>
        <p:txBody>
          <a:bodyPr anchor="b"/>
          <a:lstStyle>
            <a:lvl1pPr marL="0" indent="0">
              <a:buNone/>
              <a:defRPr sz="312" b="1"/>
            </a:lvl1pPr>
            <a:lvl2pPr marL="59390" indent="0">
              <a:buNone/>
              <a:defRPr sz="260" b="1"/>
            </a:lvl2pPr>
            <a:lvl3pPr marL="118781" indent="0">
              <a:buNone/>
              <a:defRPr sz="234" b="1"/>
            </a:lvl3pPr>
            <a:lvl4pPr marL="178171" indent="0">
              <a:buNone/>
              <a:defRPr sz="208" b="1"/>
            </a:lvl4pPr>
            <a:lvl5pPr marL="237561" indent="0">
              <a:buNone/>
              <a:defRPr sz="208" b="1"/>
            </a:lvl5pPr>
            <a:lvl6pPr marL="296951" indent="0">
              <a:buNone/>
              <a:defRPr sz="208" b="1"/>
            </a:lvl6pPr>
            <a:lvl7pPr marL="356342" indent="0">
              <a:buNone/>
              <a:defRPr sz="208" b="1"/>
            </a:lvl7pPr>
            <a:lvl8pPr marL="415732" indent="0">
              <a:buNone/>
              <a:defRPr sz="208" b="1"/>
            </a:lvl8pPr>
            <a:lvl9pPr marL="475122" indent="0">
              <a:buNone/>
              <a:defRPr sz="2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94" y="2367065"/>
            <a:ext cx="502347" cy="34815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147" y="1588545"/>
            <a:ext cx="504821" cy="778522"/>
          </a:xfrm>
        </p:spPr>
        <p:txBody>
          <a:bodyPr anchor="b"/>
          <a:lstStyle>
            <a:lvl1pPr marL="0" indent="0">
              <a:buNone/>
              <a:defRPr sz="312" b="1"/>
            </a:lvl1pPr>
            <a:lvl2pPr marL="59390" indent="0">
              <a:buNone/>
              <a:defRPr sz="260" b="1"/>
            </a:lvl2pPr>
            <a:lvl3pPr marL="118781" indent="0">
              <a:buNone/>
              <a:defRPr sz="234" b="1"/>
            </a:lvl3pPr>
            <a:lvl4pPr marL="178171" indent="0">
              <a:buNone/>
              <a:defRPr sz="208" b="1"/>
            </a:lvl4pPr>
            <a:lvl5pPr marL="237561" indent="0">
              <a:buNone/>
              <a:defRPr sz="208" b="1"/>
            </a:lvl5pPr>
            <a:lvl6pPr marL="296951" indent="0">
              <a:buNone/>
              <a:defRPr sz="208" b="1"/>
            </a:lvl6pPr>
            <a:lvl7pPr marL="356342" indent="0">
              <a:buNone/>
              <a:defRPr sz="208" b="1"/>
            </a:lvl7pPr>
            <a:lvl8pPr marL="415732" indent="0">
              <a:buNone/>
              <a:defRPr sz="208" b="1"/>
            </a:lvl8pPr>
            <a:lvl9pPr marL="475122" indent="0">
              <a:buNone/>
              <a:defRPr sz="2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147" y="2367065"/>
            <a:ext cx="504821" cy="34815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6E8D-E7F9-3D47-860C-1BB095478B91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1C1F-6BD8-8C43-88D5-2318B6E51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53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6E8D-E7F9-3D47-860C-1BB095478B91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1C1F-6BD8-8C43-88D5-2318B6E51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7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6E8D-E7F9-3D47-860C-1BB095478B91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1C1F-6BD8-8C43-88D5-2318B6E51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72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92" y="432013"/>
            <a:ext cx="382984" cy="1512042"/>
          </a:xfrm>
        </p:spPr>
        <p:txBody>
          <a:bodyPr anchor="b"/>
          <a:lstStyle>
            <a:lvl1pPr>
              <a:defRPr sz="4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3" y="933028"/>
            <a:ext cx="601147" cy="4605123"/>
          </a:xfrm>
        </p:spPr>
        <p:txBody>
          <a:bodyPr/>
          <a:lstStyle>
            <a:lvl1pPr>
              <a:defRPr sz="416"/>
            </a:lvl1pPr>
            <a:lvl2pPr>
              <a:defRPr sz="364"/>
            </a:lvl2pPr>
            <a:lvl3pPr>
              <a:defRPr sz="312"/>
            </a:lvl3pPr>
            <a:lvl4pPr>
              <a:defRPr sz="260"/>
            </a:lvl4pPr>
            <a:lvl5pPr>
              <a:defRPr sz="260"/>
            </a:lvl5pPr>
            <a:lvl6pPr>
              <a:defRPr sz="260"/>
            </a:lvl6pPr>
            <a:lvl7pPr>
              <a:defRPr sz="260"/>
            </a:lvl7pPr>
            <a:lvl8pPr>
              <a:defRPr sz="260"/>
            </a:lvl8pPr>
            <a:lvl9pPr>
              <a:defRPr sz="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92" y="1944053"/>
            <a:ext cx="382984" cy="3601597"/>
          </a:xfrm>
        </p:spPr>
        <p:txBody>
          <a:bodyPr/>
          <a:lstStyle>
            <a:lvl1pPr marL="0" indent="0">
              <a:buNone/>
              <a:defRPr sz="208"/>
            </a:lvl1pPr>
            <a:lvl2pPr marL="59390" indent="0">
              <a:buNone/>
              <a:defRPr sz="182"/>
            </a:lvl2pPr>
            <a:lvl3pPr marL="118781" indent="0">
              <a:buNone/>
              <a:defRPr sz="156"/>
            </a:lvl3pPr>
            <a:lvl4pPr marL="178171" indent="0">
              <a:buNone/>
              <a:defRPr sz="130"/>
            </a:lvl4pPr>
            <a:lvl5pPr marL="237561" indent="0">
              <a:buNone/>
              <a:defRPr sz="130"/>
            </a:lvl5pPr>
            <a:lvl6pPr marL="296951" indent="0">
              <a:buNone/>
              <a:defRPr sz="130"/>
            </a:lvl6pPr>
            <a:lvl7pPr marL="356342" indent="0">
              <a:buNone/>
              <a:defRPr sz="130"/>
            </a:lvl7pPr>
            <a:lvl8pPr marL="415732" indent="0">
              <a:buNone/>
              <a:defRPr sz="130"/>
            </a:lvl8pPr>
            <a:lvl9pPr marL="475122" indent="0">
              <a:buNone/>
              <a:defRPr sz="1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6E8D-E7F9-3D47-860C-1BB095478B91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1C1F-6BD8-8C43-88D5-2318B6E51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46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92" y="432013"/>
            <a:ext cx="382984" cy="1512042"/>
          </a:xfrm>
        </p:spPr>
        <p:txBody>
          <a:bodyPr anchor="b"/>
          <a:lstStyle>
            <a:lvl1pPr>
              <a:defRPr sz="4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4823" y="933028"/>
            <a:ext cx="601147" cy="4605123"/>
          </a:xfrm>
        </p:spPr>
        <p:txBody>
          <a:bodyPr anchor="t"/>
          <a:lstStyle>
            <a:lvl1pPr marL="0" indent="0">
              <a:buNone/>
              <a:defRPr sz="416"/>
            </a:lvl1pPr>
            <a:lvl2pPr marL="59390" indent="0">
              <a:buNone/>
              <a:defRPr sz="364"/>
            </a:lvl2pPr>
            <a:lvl3pPr marL="118781" indent="0">
              <a:buNone/>
              <a:defRPr sz="312"/>
            </a:lvl3pPr>
            <a:lvl4pPr marL="178171" indent="0">
              <a:buNone/>
              <a:defRPr sz="260"/>
            </a:lvl4pPr>
            <a:lvl5pPr marL="237561" indent="0">
              <a:buNone/>
              <a:defRPr sz="260"/>
            </a:lvl5pPr>
            <a:lvl6pPr marL="296951" indent="0">
              <a:buNone/>
              <a:defRPr sz="260"/>
            </a:lvl6pPr>
            <a:lvl7pPr marL="356342" indent="0">
              <a:buNone/>
              <a:defRPr sz="260"/>
            </a:lvl7pPr>
            <a:lvl8pPr marL="415732" indent="0">
              <a:buNone/>
              <a:defRPr sz="260"/>
            </a:lvl8pPr>
            <a:lvl9pPr marL="475122" indent="0">
              <a:buNone/>
              <a:defRPr sz="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92" y="1944053"/>
            <a:ext cx="382984" cy="3601597"/>
          </a:xfrm>
        </p:spPr>
        <p:txBody>
          <a:bodyPr/>
          <a:lstStyle>
            <a:lvl1pPr marL="0" indent="0">
              <a:buNone/>
              <a:defRPr sz="208"/>
            </a:lvl1pPr>
            <a:lvl2pPr marL="59390" indent="0">
              <a:buNone/>
              <a:defRPr sz="182"/>
            </a:lvl2pPr>
            <a:lvl3pPr marL="118781" indent="0">
              <a:buNone/>
              <a:defRPr sz="156"/>
            </a:lvl3pPr>
            <a:lvl4pPr marL="178171" indent="0">
              <a:buNone/>
              <a:defRPr sz="130"/>
            </a:lvl4pPr>
            <a:lvl5pPr marL="237561" indent="0">
              <a:buNone/>
              <a:defRPr sz="130"/>
            </a:lvl5pPr>
            <a:lvl6pPr marL="296951" indent="0">
              <a:buNone/>
              <a:defRPr sz="130"/>
            </a:lvl6pPr>
            <a:lvl7pPr marL="356342" indent="0">
              <a:buNone/>
              <a:defRPr sz="130"/>
            </a:lvl7pPr>
            <a:lvl8pPr marL="415732" indent="0">
              <a:buNone/>
              <a:defRPr sz="130"/>
            </a:lvl8pPr>
            <a:lvl9pPr marL="475122" indent="0">
              <a:buNone/>
              <a:defRPr sz="1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6E8D-E7F9-3D47-860C-1BB095478B91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1C1F-6BD8-8C43-88D5-2318B6E51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44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37" y="345013"/>
            <a:ext cx="1024176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37" y="1725046"/>
            <a:ext cx="1024176" cy="4111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37" y="6006164"/>
            <a:ext cx="267176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6E8D-E7F9-3D47-860C-1BB095478B91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343" y="6006164"/>
            <a:ext cx="400764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637" y="6006164"/>
            <a:ext cx="267176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A1C1F-6BD8-8C43-88D5-2318B6E51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40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8781" rtl="0" eaLnBrk="1" latinLnBrk="0" hangingPunct="1">
        <a:lnSpc>
          <a:spcPct val="90000"/>
        </a:lnSpc>
        <a:spcBef>
          <a:spcPct val="0"/>
        </a:spcBef>
        <a:buNone/>
        <a:defRPr sz="5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" indent="-29695" algn="l" defTabSz="118781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364" kern="1200">
          <a:solidFill>
            <a:schemeClr val="tx1"/>
          </a:solidFill>
          <a:latin typeface="+mn-lt"/>
          <a:ea typeface="+mn-ea"/>
          <a:cs typeface="+mn-cs"/>
        </a:defRPr>
      </a:lvl1pPr>
      <a:lvl2pPr marL="89085" indent="-29695" algn="l" defTabSz="118781" rtl="0" eaLnBrk="1" latinLnBrk="0" hangingPunct="1">
        <a:lnSpc>
          <a:spcPct val="90000"/>
        </a:lnSpc>
        <a:spcBef>
          <a:spcPts val="65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2pPr>
      <a:lvl3pPr marL="148476" indent="-29695" algn="l" defTabSz="118781" rtl="0" eaLnBrk="1" latinLnBrk="0" hangingPunct="1">
        <a:lnSpc>
          <a:spcPct val="90000"/>
        </a:lnSpc>
        <a:spcBef>
          <a:spcPts val="65"/>
        </a:spcBef>
        <a:buFont typeface="Arial" panose="020B0604020202020204" pitchFamily="34" charset="0"/>
        <a:buChar char="•"/>
        <a:defRPr sz="260" kern="1200">
          <a:solidFill>
            <a:schemeClr val="tx1"/>
          </a:solidFill>
          <a:latin typeface="+mn-lt"/>
          <a:ea typeface="+mn-ea"/>
          <a:cs typeface="+mn-cs"/>
        </a:defRPr>
      </a:lvl3pPr>
      <a:lvl4pPr marL="207866" indent="-29695" algn="l" defTabSz="118781" rtl="0" eaLnBrk="1" latinLnBrk="0" hangingPunct="1">
        <a:lnSpc>
          <a:spcPct val="90000"/>
        </a:lnSpc>
        <a:spcBef>
          <a:spcPts val="65"/>
        </a:spcBef>
        <a:buFont typeface="Arial" panose="020B0604020202020204" pitchFamily="34" charset="0"/>
        <a:buChar char="•"/>
        <a:defRPr sz="234" kern="1200">
          <a:solidFill>
            <a:schemeClr val="tx1"/>
          </a:solidFill>
          <a:latin typeface="+mn-lt"/>
          <a:ea typeface="+mn-ea"/>
          <a:cs typeface="+mn-cs"/>
        </a:defRPr>
      </a:lvl4pPr>
      <a:lvl5pPr marL="267256" indent="-29695" algn="l" defTabSz="118781" rtl="0" eaLnBrk="1" latinLnBrk="0" hangingPunct="1">
        <a:lnSpc>
          <a:spcPct val="90000"/>
        </a:lnSpc>
        <a:spcBef>
          <a:spcPts val="65"/>
        </a:spcBef>
        <a:buFont typeface="Arial" panose="020B0604020202020204" pitchFamily="34" charset="0"/>
        <a:buChar char="•"/>
        <a:defRPr sz="234" kern="1200">
          <a:solidFill>
            <a:schemeClr val="tx1"/>
          </a:solidFill>
          <a:latin typeface="+mn-lt"/>
          <a:ea typeface="+mn-ea"/>
          <a:cs typeface="+mn-cs"/>
        </a:defRPr>
      </a:lvl5pPr>
      <a:lvl6pPr marL="326647" indent="-29695" algn="l" defTabSz="118781" rtl="0" eaLnBrk="1" latinLnBrk="0" hangingPunct="1">
        <a:lnSpc>
          <a:spcPct val="90000"/>
        </a:lnSpc>
        <a:spcBef>
          <a:spcPts val="65"/>
        </a:spcBef>
        <a:buFont typeface="Arial" panose="020B0604020202020204" pitchFamily="34" charset="0"/>
        <a:buChar char="•"/>
        <a:defRPr sz="234" kern="1200">
          <a:solidFill>
            <a:schemeClr val="tx1"/>
          </a:solidFill>
          <a:latin typeface="+mn-lt"/>
          <a:ea typeface="+mn-ea"/>
          <a:cs typeface="+mn-cs"/>
        </a:defRPr>
      </a:lvl6pPr>
      <a:lvl7pPr marL="386037" indent="-29695" algn="l" defTabSz="118781" rtl="0" eaLnBrk="1" latinLnBrk="0" hangingPunct="1">
        <a:lnSpc>
          <a:spcPct val="90000"/>
        </a:lnSpc>
        <a:spcBef>
          <a:spcPts val="65"/>
        </a:spcBef>
        <a:buFont typeface="Arial" panose="020B0604020202020204" pitchFamily="34" charset="0"/>
        <a:buChar char="•"/>
        <a:defRPr sz="234" kern="1200">
          <a:solidFill>
            <a:schemeClr val="tx1"/>
          </a:solidFill>
          <a:latin typeface="+mn-lt"/>
          <a:ea typeface="+mn-ea"/>
          <a:cs typeface="+mn-cs"/>
        </a:defRPr>
      </a:lvl7pPr>
      <a:lvl8pPr marL="445427" indent="-29695" algn="l" defTabSz="118781" rtl="0" eaLnBrk="1" latinLnBrk="0" hangingPunct="1">
        <a:lnSpc>
          <a:spcPct val="90000"/>
        </a:lnSpc>
        <a:spcBef>
          <a:spcPts val="65"/>
        </a:spcBef>
        <a:buFont typeface="Arial" panose="020B0604020202020204" pitchFamily="34" charset="0"/>
        <a:buChar char="•"/>
        <a:defRPr sz="234" kern="1200">
          <a:solidFill>
            <a:schemeClr val="tx1"/>
          </a:solidFill>
          <a:latin typeface="+mn-lt"/>
          <a:ea typeface="+mn-ea"/>
          <a:cs typeface="+mn-cs"/>
        </a:defRPr>
      </a:lvl8pPr>
      <a:lvl9pPr marL="504817" indent="-29695" algn="l" defTabSz="118781" rtl="0" eaLnBrk="1" latinLnBrk="0" hangingPunct="1">
        <a:lnSpc>
          <a:spcPct val="90000"/>
        </a:lnSpc>
        <a:spcBef>
          <a:spcPts val="65"/>
        </a:spcBef>
        <a:buFont typeface="Arial" panose="020B0604020202020204" pitchFamily="34" charset="0"/>
        <a:buChar char="•"/>
        <a:defRPr sz="2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81" rtl="0" eaLnBrk="1" latinLnBrk="0" hangingPunct="1">
        <a:defRPr sz="234" kern="1200">
          <a:solidFill>
            <a:schemeClr val="tx1"/>
          </a:solidFill>
          <a:latin typeface="+mn-lt"/>
          <a:ea typeface="+mn-ea"/>
          <a:cs typeface="+mn-cs"/>
        </a:defRPr>
      </a:lvl1pPr>
      <a:lvl2pPr marL="59390" algn="l" defTabSz="118781" rtl="0" eaLnBrk="1" latinLnBrk="0" hangingPunct="1">
        <a:defRPr sz="234" kern="1200">
          <a:solidFill>
            <a:schemeClr val="tx1"/>
          </a:solidFill>
          <a:latin typeface="+mn-lt"/>
          <a:ea typeface="+mn-ea"/>
          <a:cs typeface="+mn-cs"/>
        </a:defRPr>
      </a:lvl2pPr>
      <a:lvl3pPr marL="118781" algn="l" defTabSz="118781" rtl="0" eaLnBrk="1" latinLnBrk="0" hangingPunct="1">
        <a:defRPr sz="234" kern="1200">
          <a:solidFill>
            <a:schemeClr val="tx1"/>
          </a:solidFill>
          <a:latin typeface="+mn-lt"/>
          <a:ea typeface="+mn-ea"/>
          <a:cs typeface="+mn-cs"/>
        </a:defRPr>
      </a:lvl3pPr>
      <a:lvl4pPr marL="178171" algn="l" defTabSz="118781" rtl="0" eaLnBrk="1" latinLnBrk="0" hangingPunct="1">
        <a:defRPr sz="234" kern="1200">
          <a:solidFill>
            <a:schemeClr val="tx1"/>
          </a:solidFill>
          <a:latin typeface="+mn-lt"/>
          <a:ea typeface="+mn-ea"/>
          <a:cs typeface="+mn-cs"/>
        </a:defRPr>
      </a:lvl4pPr>
      <a:lvl5pPr marL="237561" algn="l" defTabSz="118781" rtl="0" eaLnBrk="1" latinLnBrk="0" hangingPunct="1">
        <a:defRPr sz="234" kern="1200">
          <a:solidFill>
            <a:schemeClr val="tx1"/>
          </a:solidFill>
          <a:latin typeface="+mn-lt"/>
          <a:ea typeface="+mn-ea"/>
          <a:cs typeface="+mn-cs"/>
        </a:defRPr>
      </a:lvl5pPr>
      <a:lvl6pPr marL="296951" algn="l" defTabSz="118781" rtl="0" eaLnBrk="1" latinLnBrk="0" hangingPunct="1">
        <a:defRPr sz="234" kern="1200">
          <a:solidFill>
            <a:schemeClr val="tx1"/>
          </a:solidFill>
          <a:latin typeface="+mn-lt"/>
          <a:ea typeface="+mn-ea"/>
          <a:cs typeface="+mn-cs"/>
        </a:defRPr>
      </a:lvl6pPr>
      <a:lvl7pPr marL="356342" algn="l" defTabSz="118781" rtl="0" eaLnBrk="1" latinLnBrk="0" hangingPunct="1">
        <a:defRPr sz="234" kern="1200">
          <a:solidFill>
            <a:schemeClr val="tx1"/>
          </a:solidFill>
          <a:latin typeface="+mn-lt"/>
          <a:ea typeface="+mn-ea"/>
          <a:cs typeface="+mn-cs"/>
        </a:defRPr>
      </a:lvl7pPr>
      <a:lvl8pPr marL="415732" algn="l" defTabSz="118781" rtl="0" eaLnBrk="1" latinLnBrk="0" hangingPunct="1">
        <a:defRPr sz="234" kern="1200">
          <a:solidFill>
            <a:schemeClr val="tx1"/>
          </a:solidFill>
          <a:latin typeface="+mn-lt"/>
          <a:ea typeface="+mn-ea"/>
          <a:cs typeface="+mn-cs"/>
        </a:defRPr>
      </a:lvl8pPr>
      <a:lvl9pPr marL="475122" algn="l" defTabSz="118781" rtl="0" eaLnBrk="1" latinLnBrk="0" hangingPunct="1">
        <a:defRPr sz="2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74C1B3-70EB-0DCD-1184-1F1E886A0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310"/>
          <a:stretch/>
        </p:blipFill>
        <p:spPr>
          <a:xfrm>
            <a:off x="6806" y="0"/>
            <a:ext cx="1173837" cy="3553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E21408-3BCA-80DA-6269-FCB3CDC641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870"/>
          <a:stretch/>
        </p:blipFill>
        <p:spPr>
          <a:xfrm>
            <a:off x="-3936" y="4154995"/>
            <a:ext cx="1173837" cy="22188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7720A3-518D-163B-6398-6581B1BC2CDA}"/>
              </a:ext>
            </a:extLst>
          </p:cNvPr>
          <p:cNvSpPr/>
          <p:nvPr/>
        </p:nvSpPr>
        <p:spPr>
          <a:xfrm>
            <a:off x="-10745" y="3442112"/>
            <a:ext cx="1187450" cy="6657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3A100-CF1D-88C5-1AFD-21597BE7C79E}"/>
              </a:ext>
            </a:extLst>
          </p:cNvPr>
          <p:cNvSpPr txBox="1"/>
          <p:nvPr/>
        </p:nvSpPr>
        <p:spPr>
          <a:xfrm>
            <a:off x="-3939" y="3553520"/>
            <a:ext cx="1180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Guidance is abridged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BA978-D519-D03A-865C-01F43D3B80B5}"/>
              </a:ext>
            </a:extLst>
          </p:cNvPr>
          <p:cNvSpPr/>
          <p:nvPr/>
        </p:nvSpPr>
        <p:spPr>
          <a:xfrm>
            <a:off x="233731" y="588424"/>
            <a:ext cx="704849" cy="1844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FDE6BB-12AE-7858-31C1-654C37E3E601}"/>
              </a:ext>
            </a:extLst>
          </p:cNvPr>
          <p:cNvSpPr/>
          <p:nvPr/>
        </p:nvSpPr>
        <p:spPr>
          <a:xfrm>
            <a:off x="900483" y="588424"/>
            <a:ext cx="272592" cy="1755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22F2C7-DEF3-AC2B-07F0-D24066EE8D3C}"/>
              </a:ext>
            </a:extLst>
          </p:cNvPr>
          <p:cNvSpPr/>
          <p:nvPr/>
        </p:nvSpPr>
        <p:spPr>
          <a:xfrm>
            <a:off x="268658" y="1708848"/>
            <a:ext cx="631825" cy="17551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A454A9-96E7-43D6-610B-0F992595147F}"/>
              </a:ext>
            </a:extLst>
          </p:cNvPr>
          <p:cNvSpPr/>
          <p:nvPr/>
        </p:nvSpPr>
        <p:spPr>
          <a:xfrm>
            <a:off x="900483" y="1708846"/>
            <a:ext cx="272592" cy="175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6E64E2-94ED-F289-30F5-2957BE48FEFF}"/>
              </a:ext>
            </a:extLst>
          </p:cNvPr>
          <p:cNvSpPr/>
          <p:nvPr/>
        </p:nvSpPr>
        <p:spPr>
          <a:xfrm>
            <a:off x="272201" y="1137161"/>
            <a:ext cx="631825" cy="28692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179B5B-A382-496F-6747-6A9EF1AA53EB}"/>
              </a:ext>
            </a:extLst>
          </p:cNvPr>
          <p:cNvSpPr/>
          <p:nvPr/>
        </p:nvSpPr>
        <p:spPr>
          <a:xfrm>
            <a:off x="904028" y="1137161"/>
            <a:ext cx="272592" cy="1755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294E29-0F6C-2385-AD91-236C4BEB321B}"/>
              </a:ext>
            </a:extLst>
          </p:cNvPr>
          <p:cNvSpPr/>
          <p:nvPr/>
        </p:nvSpPr>
        <p:spPr>
          <a:xfrm>
            <a:off x="272198" y="818181"/>
            <a:ext cx="631825" cy="17551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4307D-9F10-A33E-3163-971B36E98972}"/>
              </a:ext>
            </a:extLst>
          </p:cNvPr>
          <p:cNvSpPr/>
          <p:nvPr/>
        </p:nvSpPr>
        <p:spPr>
          <a:xfrm>
            <a:off x="904025" y="818181"/>
            <a:ext cx="272592" cy="1755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6C9183-200E-2344-F87F-06E4F50160A0}"/>
              </a:ext>
            </a:extLst>
          </p:cNvPr>
          <p:cNvSpPr/>
          <p:nvPr/>
        </p:nvSpPr>
        <p:spPr>
          <a:xfrm>
            <a:off x="265481" y="431810"/>
            <a:ext cx="631825" cy="14629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3E4F77-A120-29A1-C98D-0C47A1D5BE08}"/>
              </a:ext>
            </a:extLst>
          </p:cNvPr>
          <p:cNvSpPr/>
          <p:nvPr/>
        </p:nvSpPr>
        <p:spPr>
          <a:xfrm>
            <a:off x="897308" y="402588"/>
            <a:ext cx="272592" cy="175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B2CC6B-FAFD-9CEE-7373-3075FEB7CE97}"/>
              </a:ext>
            </a:extLst>
          </p:cNvPr>
          <p:cNvSpPr/>
          <p:nvPr/>
        </p:nvSpPr>
        <p:spPr>
          <a:xfrm>
            <a:off x="613968" y="3060488"/>
            <a:ext cx="272592" cy="1755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ECD1C-D9DD-637A-4A84-4544831A46FD}"/>
              </a:ext>
            </a:extLst>
          </p:cNvPr>
          <p:cNvSpPr/>
          <p:nvPr/>
        </p:nvSpPr>
        <p:spPr>
          <a:xfrm>
            <a:off x="265481" y="241876"/>
            <a:ext cx="272592" cy="175517"/>
          </a:xfrm>
          <a:prstGeom prst="rect">
            <a:avLst/>
          </a:prstGeom>
          <a:noFill/>
          <a:ln w="9525" cap="flat" cmpd="sng" algn="ctr">
            <a:solidFill>
              <a:srgbClr val="FF4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A32EDB-BCCB-8B50-D422-629E5150CAD5}"/>
              </a:ext>
            </a:extLst>
          </p:cNvPr>
          <p:cNvSpPr/>
          <p:nvPr/>
        </p:nvSpPr>
        <p:spPr>
          <a:xfrm>
            <a:off x="-7112" y="240998"/>
            <a:ext cx="272592" cy="175516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0B9AD3-41D5-BC04-1E68-8B730DFF41E1}"/>
              </a:ext>
            </a:extLst>
          </p:cNvPr>
          <p:cNvSpPr/>
          <p:nvPr/>
        </p:nvSpPr>
        <p:spPr>
          <a:xfrm>
            <a:off x="261848" y="2481144"/>
            <a:ext cx="272592" cy="175517"/>
          </a:xfrm>
          <a:prstGeom prst="rect">
            <a:avLst/>
          </a:prstGeom>
          <a:noFill/>
          <a:ln w="9525" cap="flat" cmpd="sng" algn="ctr">
            <a:solidFill>
              <a:srgbClr val="37E5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BE2038-7C6A-E39B-E5CC-74FD84FB2968}"/>
              </a:ext>
            </a:extLst>
          </p:cNvPr>
          <p:cNvSpPr/>
          <p:nvPr/>
        </p:nvSpPr>
        <p:spPr>
          <a:xfrm>
            <a:off x="233733" y="2459241"/>
            <a:ext cx="704849" cy="28014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D82DF6-82C2-0655-DA3E-1D272A3B4F6E}"/>
              </a:ext>
            </a:extLst>
          </p:cNvPr>
          <p:cNvSpPr/>
          <p:nvPr/>
        </p:nvSpPr>
        <p:spPr>
          <a:xfrm>
            <a:off x="-10745" y="2480264"/>
            <a:ext cx="272592" cy="175516"/>
          </a:xfrm>
          <a:prstGeom prst="rect">
            <a:avLst/>
          </a:prstGeom>
          <a:solidFill>
            <a:srgbClr val="37E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22A75D-7F99-A541-AAC9-AEBE3EA95AE7}"/>
              </a:ext>
            </a:extLst>
          </p:cNvPr>
          <p:cNvSpPr/>
          <p:nvPr/>
        </p:nvSpPr>
        <p:spPr>
          <a:xfrm>
            <a:off x="268658" y="1921105"/>
            <a:ext cx="631825" cy="209757"/>
          </a:xfrm>
          <a:prstGeom prst="rect">
            <a:avLst/>
          </a:prstGeom>
          <a:noFill/>
          <a:ln w="9525" cap="flat" cmpd="sng" algn="ctr">
            <a:solidFill>
              <a:srgbClr val="D883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23398C-3E97-FF15-9242-8214316D233F}"/>
              </a:ext>
            </a:extLst>
          </p:cNvPr>
          <p:cNvSpPr/>
          <p:nvPr/>
        </p:nvSpPr>
        <p:spPr>
          <a:xfrm>
            <a:off x="900483" y="1921103"/>
            <a:ext cx="272592" cy="175516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404E4D-0C2B-AFBD-BF7C-DF2C6006E829}"/>
              </a:ext>
            </a:extLst>
          </p:cNvPr>
          <p:cNvSpPr/>
          <p:nvPr/>
        </p:nvSpPr>
        <p:spPr>
          <a:xfrm>
            <a:off x="900483" y="2459239"/>
            <a:ext cx="272592" cy="1755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J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E01465-DE64-EB9C-B438-8A29D6B01F79}"/>
              </a:ext>
            </a:extLst>
          </p:cNvPr>
          <p:cNvSpPr/>
          <p:nvPr/>
        </p:nvSpPr>
        <p:spPr>
          <a:xfrm>
            <a:off x="886560" y="3060490"/>
            <a:ext cx="272592" cy="175517"/>
          </a:xfrm>
          <a:prstGeom prst="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CE190D-1E90-0BA6-A54C-6930D02A42B4}"/>
              </a:ext>
            </a:extLst>
          </p:cNvPr>
          <p:cNvSpPr/>
          <p:nvPr/>
        </p:nvSpPr>
        <p:spPr>
          <a:xfrm>
            <a:off x="261082" y="5519788"/>
            <a:ext cx="631825" cy="342153"/>
          </a:xfrm>
          <a:prstGeom prst="rect">
            <a:avLst/>
          </a:prstGeom>
          <a:noFill/>
          <a:ln w="9525" cap="flat" cmpd="sng" algn="ctr">
            <a:solidFill>
              <a:srgbClr val="9452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515890-FDF2-87D0-A31D-C8B612A0592D}"/>
              </a:ext>
            </a:extLst>
          </p:cNvPr>
          <p:cNvSpPr/>
          <p:nvPr/>
        </p:nvSpPr>
        <p:spPr>
          <a:xfrm>
            <a:off x="892909" y="5519788"/>
            <a:ext cx="272592" cy="175516"/>
          </a:xfrm>
          <a:prstGeom prst="rect">
            <a:avLst/>
          </a:prstGeom>
          <a:solidFill>
            <a:srgbClr val="9452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E29C1F-CCD9-C592-6E17-F6D843B8514E}"/>
              </a:ext>
            </a:extLst>
          </p:cNvPr>
          <p:cNvSpPr/>
          <p:nvPr/>
        </p:nvSpPr>
        <p:spPr>
          <a:xfrm>
            <a:off x="257145" y="5883509"/>
            <a:ext cx="631825" cy="4899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E65F3E-5AD7-8631-0D64-092F4F4C2611}"/>
              </a:ext>
            </a:extLst>
          </p:cNvPr>
          <p:cNvSpPr/>
          <p:nvPr/>
        </p:nvSpPr>
        <p:spPr>
          <a:xfrm>
            <a:off x="888972" y="5883510"/>
            <a:ext cx="272592" cy="17551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63528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1268</TotalTime>
  <Words>16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Harwood</dc:creator>
  <cp:lastModifiedBy>James Harwood</cp:lastModifiedBy>
  <cp:revision>1</cp:revision>
  <cp:lastPrinted>2023-05-24T09:08:36Z</cp:lastPrinted>
  <dcterms:created xsi:type="dcterms:W3CDTF">2023-05-23T13:48:36Z</dcterms:created>
  <dcterms:modified xsi:type="dcterms:W3CDTF">2023-05-24T10:57:19Z</dcterms:modified>
</cp:coreProperties>
</file>