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4679950" cy="5580063"/>
  <p:notesSz cx="6858000" cy="9144000"/>
  <p:defaultTextStyle>
    <a:defPPr>
      <a:defRPr lang="en-US"/>
    </a:defPPr>
    <a:lvl1pPr marL="0" algn="l" defTabSz="757780" rtl="0" eaLnBrk="1" latinLnBrk="0" hangingPunct="1">
      <a:defRPr sz="1492" kern="1200">
        <a:solidFill>
          <a:schemeClr val="tx1"/>
        </a:solidFill>
        <a:latin typeface="+mn-lt"/>
        <a:ea typeface="+mn-ea"/>
        <a:cs typeface="+mn-cs"/>
      </a:defRPr>
    </a:lvl1pPr>
    <a:lvl2pPr marL="378890" algn="l" defTabSz="757780" rtl="0" eaLnBrk="1" latinLnBrk="0" hangingPunct="1">
      <a:defRPr sz="1492" kern="1200">
        <a:solidFill>
          <a:schemeClr val="tx1"/>
        </a:solidFill>
        <a:latin typeface="+mn-lt"/>
        <a:ea typeface="+mn-ea"/>
        <a:cs typeface="+mn-cs"/>
      </a:defRPr>
    </a:lvl2pPr>
    <a:lvl3pPr marL="757780" algn="l" defTabSz="757780" rtl="0" eaLnBrk="1" latinLnBrk="0" hangingPunct="1">
      <a:defRPr sz="1492" kern="1200">
        <a:solidFill>
          <a:schemeClr val="tx1"/>
        </a:solidFill>
        <a:latin typeface="+mn-lt"/>
        <a:ea typeface="+mn-ea"/>
        <a:cs typeface="+mn-cs"/>
      </a:defRPr>
    </a:lvl3pPr>
    <a:lvl4pPr marL="1136670" algn="l" defTabSz="757780" rtl="0" eaLnBrk="1" latinLnBrk="0" hangingPunct="1">
      <a:defRPr sz="1492" kern="1200">
        <a:solidFill>
          <a:schemeClr val="tx1"/>
        </a:solidFill>
        <a:latin typeface="+mn-lt"/>
        <a:ea typeface="+mn-ea"/>
        <a:cs typeface="+mn-cs"/>
      </a:defRPr>
    </a:lvl4pPr>
    <a:lvl5pPr marL="1515559" algn="l" defTabSz="757780" rtl="0" eaLnBrk="1" latinLnBrk="0" hangingPunct="1">
      <a:defRPr sz="1492" kern="1200">
        <a:solidFill>
          <a:schemeClr val="tx1"/>
        </a:solidFill>
        <a:latin typeface="+mn-lt"/>
        <a:ea typeface="+mn-ea"/>
        <a:cs typeface="+mn-cs"/>
      </a:defRPr>
    </a:lvl5pPr>
    <a:lvl6pPr marL="1894449" algn="l" defTabSz="757780" rtl="0" eaLnBrk="1" latinLnBrk="0" hangingPunct="1">
      <a:defRPr sz="1492" kern="1200">
        <a:solidFill>
          <a:schemeClr val="tx1"/>
        </a:solidFill>
        <a:latin typeface="+mn-lt"/>
        <a:ea typeface="+mn-ea"/>
        <a:cs typeface="+mn-cs"/>
      </a:defRPr>
    </a:lvl6pPr>
    <a:lvl7pPr marL="2273339" algn="l" defTabSz="757780" rtl="0" eaLnBrk="1" latinLnBrk="0" hangingPunct="1">
      <a:defRPr sz="1492" kern="1200">
        <a:solidFill>
          <a:schemeClr val="tx1"/>
        </a:solidFill>
        <a:latin typeface="+mn-lt"/>
        <a:ea typeface="+mn-ea"/>
        <a:cs typeface="+mn-cs"/>
      </a:defRPr>
    </a:lvl7pPr>
    <a:lvl8pPr marL="2652229" algn="l" defTabSz="757780" rtl="0" eaLnBrk="1" latinLnBrk="0" hangingPunct="1">
      <a:defRPr sz="1492" kern="1200">
        <a:solidFill>
          <a:schemeClr val="tx1"/>
        </a:solidFill>
        <a:latin typeface="+mn-lt"/>
        <a:ea typeface="+mn-ea"/>
        <a:cs typeface="+mn-cs"/>
      </a:defRPr>
    </a:lvl8pPr>
    <a:lvl9pPr marL="3031118" algn="l" defTabSz="757780" rtl="0" eaLnBrk="1" latinLnBrk="0" hangingPunct="1">
      <a:defRPr sz="14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00" d="100"/>
          <a:sy n="100" d="100"/>
        </p:scale>
        <p:origin x="354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913219"/>
            <a:ext cx="3977958" cy="1942689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930825"/>
            <a:ext cx="3509963" cy="1347223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38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8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97087"/>
            <a:ext cx="1009114" cy="4728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97087"/>
            <a:ext cx="2968843" cy="4728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3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12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391142"/>
            <a:ext cx="4036457" cy="2321151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3734252"/>
            <a:ext cx="4036457" cy="122063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34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485433"/>
            <a:ext cx="1988979" cy="3540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485433"/>
            <a:ext cx="1988979" cy="3540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7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97088"/>
            <a:ext cx="4036457" cy="107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367891"/>
            <a:ext cx="1979838" cy="670382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2038273"/>
            <a:ext cx="1979838" cy="2997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367891"/>
            <a:ext cx="1989588" cy="670382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2038273"/>
            <a:ext cx="1989588" cy="2997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6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12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7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72004"/>
            <a:ext cx="1509406" cy="130201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803427"/>
            <a:ext cx="2369225" cy="3965461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674019"/>
            <a:ext cx="1509406" cy="3101327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91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72004"/>
            <a:ext cx="1509406" cy="1302015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803427"/>
            <a:ext cx="2369225" cy="3965461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674019"/>
            <a:ext cx="1509406" cy="3101327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38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97088"/>
            <a:ext cx="403645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485433"/>
            <a:ext cx="403645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5171893"/>
            <a:ext cx="1052989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876-B50D-4C60-AC1C-7A49430D8FD2}" type="datetimeFigureOut">
              <a:rPr lang="en-AU" smtClean="0"/>
              <a:t>17/11/2014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5171893"/>
            <a:ext cx="157948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5171893"/>
            <a:ext cx="1052989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80DB-9495-4686-92B5-252184082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38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25177" y="216948"/>
            <a:ext cx="2254773" cy="1691079"/>
            <a:chOff x="2425177" y="107410"/>
            <a:chExt cx="2254773" cy="169107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177" y="107410"/>
              <a:ext cx="2254773" cy="169107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236879" y="184240"/>
              <a:ext cx="4893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(b)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549" y="216948"/>
            <a:ext cx="2254773" cy="1691079"/>
            <a:chOff x="154574" y="107410"/>
            <a:chExt cx="2254773" cy="169107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74" y="107410"/>
              <a:ext cx="2254773" cy="169107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86439" y="182743"/>
              <a:ext cx="3156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(a)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9379" y="1992424"/>
            <a:ext cx="2254773" cy="1691079"/>
            <a:chOff x="170404" y="1882885"/>
            <a:chExt cx="2254773" cy="16910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04" y="1882885"/>
              <a:ext cx="2254773" cy="169107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035449" y="1967266"/>
              <a:ext cx="3156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(c)</a:t>
              </a:r>
              <a:endParaRPr lang="en-AU" sz="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375320" y="1955031"/>
            <a:ext cx="2304626" cy="1728470"/>
            <a:chOff x="2375320" y="1955031"/>
            <a:chExt cx="2304626" cy="172847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320" y="1955031"/>
              <a:ext cx="2304626" cy="172847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568335" y="2076805"/>
              <a:ext cx="3156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/>
                <a:t>(d)</a:t>
              </a:r>
              <a:endParaRPr lang="en-AU" sz="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976" y="3764731"/>
            <a:ext cx="2304626" cy="1728470"/>
            <a:chOff x="120551" y="3764731"/>
            <a:chExt cx="2304626" cy="172847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51" y="3764731"/>
              <a:ext cx="2304626" cy="172847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235970" y="3843645"/>
              <a:ext cx="3156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(e)</a:t>
              </a:r>
              <a:endParaRPr lang="en-AU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76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58498" y="3690587"/>
            <a:ext cx="2254773" cy="1691079"/>
            <a:chOff x="2425177" y="1875319"/>
            <a:chExt cx="2254773" cy="169107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177" y="1875319"/>
              <a:ext cx="2254773" cy="169107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369960" y="1970718"/>
              <a:ext cx="42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(f)</a:t>
              </a:r>
              <a:endParaRPr lang="en-AU" sz="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3725" y="3672831"/>
            <a:ext cx="2254773" cy="1691079"/>
            <a:chOff x="154574" y="3658358"/>
            <a:chExt cx="2254773" cy="169107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74" y="3658358"/>
              <a:ext cx="2254773" cy="169107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82105" y="3746178"/>
              <a:ext cx="42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(e)</a:t>
              </a:r>
              <a:endParaRPr lang="en-AU" sz="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1582" y="124061"/>
            <a:ext cx="2236916" cy="1677689"/>
            <a:chOff x="2409345" y="3671748"/>
            <a:chExt cx="2236916" cy="167768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345" y="3671748"/>
              <a:ext cx="2236916" cy="167768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199387" y="3746178"/>
              <a:ext cx="42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(a)</a:t>
              </a:r>
              <a:endParaRPr lang="en-AU" sz="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58502" y="128427"/>
            <a:ext cx="2254773" cy="1691079"/>
            <a:chOff x="154574" y="5433831"/>
            <a:chExt cx="2254773" cy="16910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574" y="5433831"/>
              <a:ext cx="2254773" cy="169107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27547" y="5514019"/>
              <a:ext cx="42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(b)</a:t>
              </a:r>
              <a:endParaRPr lang="en-AU" sz="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1582" y="1907325"/>
            <a:ext cx="2236916" cy="1677687"/>
            <a:chOff x="2409345" y="5414760"/>
            <a:chExt cx="2236916" cy="1677687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345" y="5414760"/>
              <a:ext cx="2236916" cy="1677687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236879" y="5514018"/>
              <a:ext cx="424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 smtClean="0"/>
                <a:t>(c)</a:t>
              </a:r>
              <a:endParaRPr lang="en-AU" sz="8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97" y="1914905"/>
            <a:ext cx="2254774" cy="162440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78481" y="2006583"/>
            <a:ext cx="42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(d)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308278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33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of Science</dc:creator>
  <cp:lastModifiedBy>Faculty of Science</cp:lastModifiedBy>
  <cp:revision>9</cp:revision>
  <dcterms:created xsi:type="dcterms:W3CDTF">2014-11-14T07:27:54Z</dcterms:created>
  <dcterms:modified xsi:type="dcterms:W3CDTF">2014-11-17T07:32:19Z</dcterms:modified>
</cp:coreProperties>
</file>