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Desktop\stuff\PEPMOB\D14\output\protein_proportio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18648805262975"/>
          <c:y val="8.4560661501065337E-2"/>
          <c:w val="0.52192139618911271"/>
          <c:h val="0.7449110549926957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protein_proportions!$A$3:$A$13</c:f>
              <c:strCache>
                <c:ptCount val="11"/>
                <c:pt idx="0">
                  <c:v>Calvin_cycle</c:v>
                </c:pt>
                <c:pt idx="1">
                  <c:v>Light_reactions</c:v>
                </c:pt>
                <c:pt idx="2">
                  <c:v>Photorespiration</c:v>
                </c:pt>
                <c:pt idx="3">
                  <c:v>protein</c:v>
                </c:pt>
                <c:pt idx="4">
                  <c:v>redox</c:v>
                </c:pt>
                <c:pt idx="5">
                  <c:v>stress</c:v>
                </c:pt>
                <c:pt idx="6">
                  <c:v>CHO_metabolism</c:v>
                </c:pt>
                <c:pt idx="7">
                  <c:v>glycolysis</c:v>
                </c:pt>
                <c:pt idx="8">
                  <c:v>RNA</c:v>
                </c:pt>
                <c:pt idx="9">
                  <c:v>TCA_org_transformation</c:v>
                </c:pt>
                <c:pt idx="10">
                  <c:v>other</c:v>
                </c:pt>
              </c:strCache>
            </c:strRef>
          </c:cat>
          <c:val>
            <c:numRef>
              <c:f>protein_proportions!$B$3:$B$13</c:f>
              <c:numCache>
                <c:formatCode>General</c:formatCode>
                <c:ptCount val="11"/>
                <c:pt idx="0">
                  <c:v>9782.2266659590696</c:v>
                </c:pt>
                <c:pt idx="1">
                  <c:v>6489.7311228359704</c:v>
                </c:pt>
                <c:pt idx="2">
                  <c:v>989.08598597437901</c:v>
                </c:pt>
                <c:pt idx="3">
                  <c:v>2045.7102747122899</c:v>
                </c:pt>
                <c:pt idx="4">
                  <c:v>820.24046555070299</c:v>
                </c:pt>
                <c:pt idx="5">
                  <c:v>598.95073679043503</c:v>
                </c:pt>
                <c:pt idx="6">
                  <c:v>519.02223321929603</c:v>
                </c:pt>
                <c:pt idx="7">
                  <c:v>490.95798879892402</c:v>
                </c:pt>
                <c:pt idx="8">
                  <c:v>399.41940146072602</c:v>
                </c:pt>
                <c:pt idx="9">
                  <c:v>345.46308154847299</c:v>
                </c:pt>
                <c:pt idx="10">
                  <c:v>6031.9672835705351</c:v>
                </c:pt>
              </c:numCache>
            </c:numRef>
          </c:val>
        </c:ser>
        <c:ser>
          <c:idx val="1"/>
          <c:order val="1"/>
          <c:tx>
            <c:strRef>
              <c:f>protein_proportions!$C$1</c:f>
              <c:strCache>
                <c:ptCount val="1"/>
                <c:pt idx="0">
                  <c:v>CV_abundance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protein_proportions!$C$2:$C$12</c:f>
              <c:numCache>
                <c:formatCode>General</c:formatCode>
                <c:ptCount val="11"/>
                <c:pt idx="0">
                  <c:v>0.38049320220757099</c:v>
                </c:pt>
                <c:pt idx="1">
                  <c:v>0.449922460079755</c:v>
                </c:pt>
                <c:pt idx="2">
                  <c:v>0.40377458630482199</c:v>
                </c:pt>
                <c:pt idx="3">
                  <c:v>0.42799046433279803</c:v>
                </c:pt>
                <c:pt idx="4">
                  <c:v>0.418824173939355</c:v>
                </c:pt>
                <c:pt idx="5">
                  <c:v>0.39341668072999297</c:v>
                </c:pt>
                <c:pt idx="6">
                  <c:v>0.46897803106837299</c:v>
                </c:pt>
                <c:pt idx="7">
                  <c:v>0.40676638088818701</c:v>
                </c:pt>
                <c:pt idx="8">
                  <c:v>0.405803527983988</c:v>
                </c:pt>
                <c:pt idx="9">
                  <c:v>0.600858914881093</c:v>
                </c:pt>
                <c:pt idx="10">
                  <c:v>0.39145491139223598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6971810341889083E-2"/>
          <c:y val="0.83309245053794345"/>
          <c:w val="0.87973603299587555"/>
          <c:h val="0.1658952384603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30/03/2017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5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30/03/2017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3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30/03/2017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2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30/03/2017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6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30/03/2017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3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30/03/2017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61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30/03/2017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30/03/2017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33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30/03/2017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68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30/03/2017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8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30/03/2017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EA5E-5C9C-4DF9-A116-626E51481C23}" type="datetimeFigureOut">
              <a:rPr lang="en-AU" smtClean="0"/>
              <a:t>30/03/2017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40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13" y="1729719"/>
            <a:ext cx="4242456" cy="42424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52" y="1729719"/>
            <a:ext cx="4242456" cy="4242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8248"/>
            <a:ext cx="9231086" cy="77900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Trends in leaf protein abundance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452914" y="6424637"/>
            <a:ext cx="737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Protein is average ~11% of leaf mass (SD 4%), varies between 2 and 27%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984171" y="4680858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0.86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1444" y="4673602"/>
            <a:ext cx="220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0.31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06075" y="4171950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Slopes?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014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24000" y="498248"/>
            <a:ext cx="9231086" cy="779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err="1" smtClean="0"/>
              <a:t>Env</a:t>
            </a:r>
            <a:r>
              <a:rPr lang="en-AU" dirty="0" smtClean="0"/>
              <a:t> trends in leaf protein abundance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6047405" y="3902924"/>
            <a:ext cx="4229100" cy="2612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06" y="1277256"/>
            <a:ext cx="3949788" cy="24414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77256"/>
            <a:ext cx="3949788" cy="24414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88267"/>
            <a:ext cx="3949788" cy="24414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06" y="3988267"/>
            <a:ext cx="3949788" cy="24414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46890" y="3005545"/>
            <a:ext cx="162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0.66, R</a:t>
            </a:r>
            <a:r>
              <a:rPr lang="en-AU" baseline="30000" dirty="0" smtClean="0"/>
              <a:t>2</a:t>
            </a:r>
            <a:r>
              <a:rPr lang="en-AU" dirty="0" smtClean="0"/>
              <a:t>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01616" y="5716556"/>
            <a:ext cx="20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</a:t>
            </a:r>
            <a:r>
              <a:rPr lang="en-AU" dirty="0" smtClean="0"/>
              <a:t>= 0.03, R</a:t>
            </a:r>
            <a:r>
              <a:rPr lang="en-AU" baseline="30000" dirty="0" smtClean="0"/>
              <a:t>2</a:t>
            </a:r>
            <a:r>
              <a:rPr lang="en-AU" dirty="0" smtClean="0"/>
              <a:t> = 0.13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66922" y="5716556"/>
            <a:ext cx="21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0.49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66922" y="2926702"/>
            <a:ext cx="19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0.15, R</a:t>
            </a:r>
            <a:r>
              <a:rPr lang="en-AU" baseline="30000" dirty="0" smtClean="0"/>
              <a:t>2</a:t>
            </a:r>
            <a:r>
              <a:rPr lang="en-AU" dirty="0" smtClean="0"/>
              <a:t> = 0.06</a:t>
            </a:r>
          </a:p>
        </p:txBody>
      </p:sp>
    </p:spTree>
    <p:extLst>
      <p:ext uri="{BB962C8B-B14F-4D97-AF65-F5344CB8AC3E}">
        <p14:creationId xmlns:p14="http://schemas.microsoft.com/office/powerpoint/2010/main" val="225009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042030"/>
              </p:ext>
            </p:extLst>
          </p:nvPr>
        </p:nvGraphicFramePr>
        <p:xfrm>
          <a:off x="390524" y="1485900"/>
          <a:ext cx="5229225" cy="4362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9736" y="676274"/>
            <a:ext cx="25908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What’s in a leaf anyway?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576457" y="1047749"/>
            <a:ext cx="23513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There are some gaps in the data here because of the cumulative summing code I used – it finds the average proportion of total protein for a given rank, and if there aren’t any proteins from that rank for a particular functional category then there’s a gap. Or a point if there was just one sample with a protein at that rank.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405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145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Trends in leaf protein abundance</vt:lpstr>
      <vt:lpstr>PowerPoint Presentation</vt:lpstr>
      <vt:lpstr>PowerPoint Presentation</vt:lpstr>
    </vt:vector>
  </TitlesOfParts>
  <Company>Macquarie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of Science</dc:creator>
  <cp:lastModifiedBy>Faculty of Science</cp:lastModifiedBy>
  <cp:revision>12</cp:revision>
  <dcterms:created xsi:type="dcterms:W3CDTF">2017-03-29T23:46:05Z</dcterms:created>
  <dcterms:modified xsi:type="dcterms:W3CDTF">2017-03-30T08:54:17Z</dcterms:modified>
</cp:coreProperties>
</file>