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87" r:id="rId2"/>
    <p:sldId id="288" r:id="rId3"/>
    <p:sldId id="286"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9426" autoAdjust="0"/>
  </p:normalViewPr>
  <p:slideViewPr>
    <p:cSldViewPr snapToGrid="0">
      <p:cViewPr varScale="1">
        <p:scale>
          <a:sx n="52" d="100"/>
          <a:sy n="52" d="100"/>
        </p:scale>
        <p:origin x="4854" y="120"/>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22/09/2017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60657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21549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12426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22/09/2017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22/09/2017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22/09/2017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22/09/2017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tiff"/><Relationship Id="rId3" Type="http://schemas.openxmlformats.org/officeDocument/2006/relationships/image" Target="../media/image7.png"/><Relationship Id="rId7" Type="http://schemas.openxmlformats.org/officeDocument/2006/relationships/image" Target="../media/image11.tiff"/><Relationship Id="rId12" Type="http://schemas.openxmlformats.org/officeDocument/2006/relationships/image" Target="../media/image16.tiff"/><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3.png"/><Relationship Id="rId10" Type="http://schemas.openxmlformats.org/officeDocument/2006/relationships/image" Target="../media/image14.tiff"/><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89539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345978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45" y="1041493"/>
            <a:ext cx="11643046" cy="5563001"/>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5948330" y="6647879"/>
            <a:ext cx="3483131" cy="3378254"/>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pic>
        <p:nvPicPr>
          <p:cNvPr id="14" name="Picture 13"/>
          <p:cNvPicPr>
            <a:picLocks noChangeAspect="1"/>
          </p:cNvPicPr>
          <p:nvPr/>
        </p:nvPicPr>
        <p:blipFill>
          <a:blip r:embed="rId14"/>
          <a:stretch>
            <a:fillRect/>
          </a:stretch>
        </p:blipFill>
        <p:spPr>
          <a:xfrm>
            <a:off x="6939841" y="2633679"/>
            <a:ext cx="1914609" cy="1497294"/>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6964650" y="1188358"/>
            <a:ext cx="1864992" cy="1579701"/>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4" name="Picture 83"/>
          <p:cNvPicPr>
            <a:picLocks noChangeAspect="1"/>
          </p:cNvPicPr>
          <p:nvPr/>
        </p:nvPicPr>
        <p:blipFill>
          <a:blip r:embed="rId16"/>
          <a:stretch>
            <a:fillRect/>
          </a:stretch>
        </p:blipFill>
        <p:spPr>
          <a:xfrm>
            <a:off x="6937587" y="4122586"/>
            <a:ext cx="1914609" cy="1523024"/>
          </a:xfrm>
          <a:prstGeom prst="rect">
            <a:avLst/>
          </a:prstGeom>
        </p:spPr>
      </p:pic>
      <p:sp>
        <p:nvSpPr>
          <p:cNvPr id="48" name="TextBox 47"/>
          <p:cNvSpPr txBox="1"/>
          <p:nvPr/>
        </p:nvSpPr>
        <p:spPr>
          <a:xfrm>
            <a:off x="10211831" y="-131126"/>
            <a:ext cx="4076700" cy="8679299"/>
          </a:xfrm>
          <a:prstGeom prst="rect">
            <a:avLst/>
          </a:prstGeom>
          <a:noFill/>
        </p:spPr>
        <p:txBody>
          <a:bodyPr wrap="square" rtlCol="0">
            <a:spAutoFit/>
          </a:bodyPr>
          <a:lstStyle/>
          <a:p>
            <a:r>
              <a:rPr lang="en-AU" dirty="0" smtClean="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a:t>
            </a:r>
          </a:p>
          <a:p>
            <a:endParaRPr lang="en-AU" dirty="0"/>
          </a:p>
          <a:p>
            <a:r>
              <a:rPr lang="en-AU" dirty="0" smtClean="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dirty="0"/>
          </a:p>
          <a:p>
            <a:r>
              <a:rPr lang="en-AU" dirty="0" smtClean="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15141</TotalTime>
  <Words>1164</Words>
  <Application>Microsoft Office PowerPoint</Application>
  <PresentationFormat>A3 Paper (297x420 mm)</PresentationFormat>
  <Paragraphs>53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181</cp:revision>
  <dcterms:created xsi:type="dcterms:W3CDTF">2017-05-24T05:40:48Z</dcterms:created>
  <dcterms:modified xsi:type="dcterms:W3CDTF">2017-09-22T06:20:02Z</dcterms:modified>
</cp:coreProperties>
</file>