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6" autoAdjust="0"/>
  </p:normalViewPr>
  <p:slideViewPr>
    <p:cSldViewPr snapToGrid="0">
      <p:cViewPr varScale="1">
        <p:scale>
          <a:sx n="63" d="100"/>
          <a:sy n="63" d="100"/>
        </p:scale>
        <p:origin x="14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29/08/2017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29/08/2017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29/08/2017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29/08/2017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29/08/2017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29/08/2017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29/08/2017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pic>
        <p:nvPicPr>
          <p:cNvPr id="36" name="Picture 35"/>
          <p:cNvPicPr>
            <a:picLocks noChangeAspect="1"/>
          </p:cNvPicPr>
          <p:nvPr/>
        </p:nvPicPr>
        <p:blipFill>
          <a:blip r:embed="rId4"/>
          <a:stretch>
            <a:fillRect/>
          </a:stretch>
        </p:blipFill>
        <p:spPr>
          <a:xfrm>
            <a:off x="3610977" y="2591917"/>
            <a:ext cx="1142232" cy="8710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4839102" y="2464822"/>
            <a:ext cx="1361105" cy="1039301"/>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sp>
        <p:nvSpPr>
          <p:cNvPr id="16" name="Rectangle 15"/>
          <p:cNvSpPr/>
          <p:nvPr/>
        </p:nvSpPr>
        <p:spPr>
          <a:xfrm>
            <a:off x="6153120" y="2170786"/>
            <a:ext cx="2425472" cy="1303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964"/>
          </a:p>
        </p:txBody>
      </p:sp>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476" y="557943"/>
            <a:ext cx="6237346" cy="2980179"/>
          </a:xfrm>
          <a:prstGeom prst="rect">
            <a:avLst/>
          </a:prstGeom>
        </p:spPr>
      </p:pic>
      <p:grpSp>
        <p:nvGrpSpPr>
          <p:cNvPr id="52" name="Group 51"/>
          <p:cNvGrpSpPr/>
          <p:nvPr/>
        </p:nvGrpSpPr>
        <p:grpSpPr>
          <a:xfrm>
            <a:off x="3698645" y="3577279"/>
            <a:ext cx="2729563" cy="1739206"/>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3" y="8847134"/>
              <a:ext cx="133474" cy="341598"/>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2017932" y="8847134"/>
              <a:ext cx="467156" cy="341598"/>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3689749" y="8847134"/>
              <a:ext cx="368112" cy="341598"/>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285154" y="10360288"/>
              <a:ext cx="277810" cy="510841"/>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1958701" y="10360288"/>
              <a:ext cx="325521" cy="510841"/>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3656959" y="10360288"/>
              <a:ext cx="300810" cy="510841"/>
            </a:xfrm>
            <a:prstGeom prst="rect">
              <a:avLst/>
            </a:prstGeom>
            <a:noFill/>
          </p:spPr>
          <p:txBody>
            <a:bodyPr wrap="square" rtlCol="0">
              <a:spAutoFit/>
            </a:bodyPr>
            <a:lstStyle/>
            <a:p>
              <a:r>
                <a:rPr lang="en-AU" sz="589" dirty="0"/>
                <a:t>vi</a:t>
              </a:r>
              <a:endParaRPr lang="en-AU" sz="643" dirty="0"/>
            </a:p>
          </p:txBody>
        </p:sp>
      </p:gr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6"/>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sz="964" dirty="0"/>
              <a:t>is substantial variation in the total protein – LMA relationship, indicating that LMA is responding to other requirements than photosynthetic </a:t>
            </a:r>
            <a:r>
              <a:rPr lang="en-AU" sz="964" dirty="0"/>
              <a:t>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Words>
  <Application>Microsoft Office PowerPoint</Application>
  <PresentationFormat>Widescreen</PresentationFormat>
  <Paragraphs>52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cp:revision>
  <dcterms:created xsi:type="dcterms:W3CDTF">2017-08-29T05:17:08Z</dcterms:created>
  <dcterms:modified xsi:type="dcterms:W3CDTF">2017-08-29T05:17:17Z</dcterms:modified>
</cp:coreProperties>
</file>