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75" r:id="rId2"/>
    <p:sldId id="281" r:id="rId3"/>
    <p:sldId id="276" r:id="rId4"/>
    <p:sldId id="280" r:id="rId5"/>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52014" autoAdjust="0"/>
  </p:normalViewPr>
  <p:slideViewPr>
    <p:cSldViewPr snapToGrid="0">
      <p:cViewPr>
        <p:scale>
          <a:sx n="125" d="100"/>
          <a:sy n="125" d="100"/>
        </p:scale>
        <p:origin x="1002" y="-1092"/>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27/06/2017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147433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28638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99093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27/06/2017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27/06/2017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27/06/2017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27/06/2017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27/06/2017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tiff"/><Relationship Id="rId13" Type="http://schemas.openxmlformats.org/officeDocument/2006/relationships/image" Target="../media/image18.tiff"/><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tiff"/><Relationship Id="rId17" Type="http://schemas.openxmlformats.org/officeDocument/2006/relationships/image" Target="../media/image22.tiff"/><Relationship Id="rId2" Type="http://schemas.openxmlformats.org/officeDocument/2006/relationships/notesSlide" Target="../notesSlides/notesSlide4.xml"/><Relationship Id="rId16" Type="http://schemas.openxmlformats.org/officeDocument/2006/relationships/image" Target="../media/image21.tiff"/><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tiff"/><Relationship Id="rId5" Type="http://schemas.openxmlformats.org/officeDocument/2006/relationships/image" Target="../media/image10.png"/><Relationship Id="rId15" Type="http://schemas.openxmlformats.org/officeDocument/2006/relationships/image" Target="../media/image20.tiff"/><Relationship Id="rId10" Type="http://schemas.openxmlformats.org/officeDocument/2006/relationships/image" Target="../media/image15.tiff"/><Relationship Id="rId4" Type="http://schemas.openxmlformats.org/officeDocument/2006/relationships/image" Target="../media/image9.png"/><Relationship Id="rId9" Type="http://schemas.openxmlformats.org/officeDocument/2006/relationships/image" Target="../media/image14.tiff"/><Relationship Id="rId14" Type="http://schemas.openxmlformats.org/officeDocument/2006/relationships/image" Target="../media/image1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a16="http://schemas.microsoft.com/office/drawing/2014/main" xmlns=""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a16="http://schemas.microsoft.com/office/drawing/2014/main" xmlns=""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xmlns=""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Tree>
    <p:extLst>
      <p:ext uri="{BB962C8B-B14F-4D97-AF65-F5344CB8AC3E}">
        <p14:creationId xmlns:p14="http://schemas.microsoft.com/office/powerpoint/2010/main" val="2094103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1405571" cy="657693"/>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xmlns=""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a16="http://schemas.microsoft.com/office/drawing/2014/main" xmlns=""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165596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0216" y="2442973"/>
            <a:ext cx="5628086" cy="4576108"/>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77" name="Group 76"/>
          <p:cNvGrpSpPr/>
          <p:nvPr/>
        </p:nvGrpSpPr>
        <p:grpSpPr>
          <a:xfrm>
            <a:off x="5622156" y="7024471"/>
            <a:ext cx="3833662" cy="3298326"/>
            <a:chOff x="5588938" y="6923208"/>
            <a:chExt cx="3833662" cy="3298326"/>
          </a:xfrm>
        </p:grpSpPr>
        <p:pic>
          <p:nvPicPr>
            <p:cNvPr id="36" name="Picture 35"/>
            <p:cNvPicPr>
              <a:picLocks noChangeAspect="1"/>
            </p:cNvPicPr>
            <p:nvPr/>
          </p:nvPicPr>
          <p:blipFill>
            <a:blip r:embed="rId4"/>
            <a:stretch>
              <a:fillRect/>
            </a:stretch>
          </p:blipFill>
          <p:spPr>
            <a:xfrm>
              <a:off x="5740354" y="7214861"/>
              <a:ext cx="1867948" cy="1546751"/>
            </a:xfrm>
            <a:prstGeom prst="rect">
              <a:avLst/>
            </a:prstGeom>
          </p:spPr>
        </p:pic>
        <p:pic>
          <p:nvPicPr>
            <p:cNvPr id="37" name="Picture 36"/>
            <p:cNvPicPr>
              <a:picLocks noChangeAspect="1"/>
            </p:cNvPicPr>
            <p:nvPr/>
          </p:nvPicPr>
          <p:blipFill>
            <a:blip r:embed="rId5"/>
            <a:stretch>
              <a:fillRect/>
            </a:stretch>
          </p:blipFill>
          <p:spPr>
            <a:xfrm>
              <a:off x="7606940" y="7198471"/>
              <a:ext cx="1815660" cy="1556180"/>
            </a:xfrm>
            <a:prstGeom prst="rect">
              <a:avLst/>
            </a:prstGeom>
          </p:spPr>
        </p:pic>
        <p:pic>
          <p:nvPicPr>
            <p:cNvPr id="21" name="Picture 20">
              <a:extLst>
                <a:ext uri="{FF2B5EF4-FFF2-40B4-BE49-F238E27FC236}">
                  <a16:creationId xmlns:a16="http://schemas.microsoft.com/office/drawing/2014/main" xmlns="" id="{13F0A1E6-029C-42BD-8050-7DCD7C7A3AC6}"/>
                </a:ext>
              </a:extLst>
            </p:cNvPr>
            <p:cNvPicPr>
              <a:picLocks noChangeAspect="1"/>
            </p:cNvPicPr>
            <p:nvPr/>
          </p:nvPicPr>
          <p:blipFill>
            <a:blip r:embed="rId6"/>
            <a:stretch>
              <a:fillRect/>
            </a:stretch>
          </p:blipFill>
          <p:spPr>
            <a:xfrm>
              <a:off x="5756165" y="8715287"/>
              <a:ext cx="1861626" cy="1504763"/>
            </a:xfrm>
            <a:prstGeom prst="rect">
              <a:avLst/>
            </a:prstGeom>
          </p:spPr>
        </p:pic>
        <p:pic>
          <p:nvPicPr>
            <p:cNvPr id="22" name="Picture 21">
              <a:extLst>
                <a:ext uri="{FF2B5EF4-FFF2-40B4-BE49-F238E27FC236}">
                  <a16:creationId xmlns:a16="http://schemas.microsoft.com/office/drawing/2014/main" xmlns="" id="{79F456E4-257F-43D2-90FC-8D7AD20652A6}"/>
                </a:ext>
              </a:extLst>
            </p:cNvPr>
            <p:cNvPicPr>
              <a:picLocks noChangeAspect="1"/>
            </p:cNvPicPr>
            <p:nvPr/>
          </p:nvPicPr>
          <p:blipFill>
            <a:blip r:embed="rId7"/>
            <a:stretch>
              <a:fillRect/>
            </a:stretch>
          </p:blipFill>
          <p:spPr>
            <a:xfrm>
              <a:off x="7477422" y="8733675"/>
              <a:ext cx="1818978" cy="1487859"/>
            </a:xfrm>
            <a:prstGeom prst="rect">
              <a:avLst/>
            </a:prstGeom>
          </p:spPr>
        </p:pic>
        <p:sp>
          <p:nvSpPr>
            <p:cNvPr id="25" name="TextBox 24">
              <a:extLst>
                <a:ext uri="{FF2B5EF4-FFF2-40B4-BE49-F238E27FC236}">
                  <a16:creationId xmlns:a16="http://schemas.microsoft.com/office/drawing/2014/main" xmlns="" id="{AD6123DE-61B3-46F1-A296-E628EA6BDA66}"/>
                </a:ext>
              </a:extLst>
            </p:cNvPr>
            <p:cNvSpPr txBox="1"/>
            <p:nvPr/>
          </p:nvSpPr>
          <p:spPr>
            <a:xfrm>
              <a:off x="5716427" y="8658395"/>
              <a:ext cx="291897" cy="268154"/>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a16="http://schemas.microsoft.com/office/drawing/2014/main" xmlns="" id="{AD6123DE-61B3-46F1-A296-E628EA6BDA66}"/>
                </a:ext>
              </a:extLst>
            </p:cNvPr>
            <p:cNvSpPr txBox="1"/>
            <p:nvPr/>
          </p:nvSpPr>
          <p:spPr>
            <a:xfrm>
              <a:off x="7513918" y="8658393"/>
              <a:ext cx="403088" cy="268154"/>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a16="http://schemas.microsoft.com/office/drawing/2014/main" xmlns="" id="{AD6123DE-61B3-46F1-A296-E628EA6BDA66}"/>
                </a:ext>
              </a:extLst>
            </p:cNvPr>
            <p:cNvSpPr txBox="1"/>
            <p:nvPr/>
          </p:nvSpPr>
          <p:spPr>
            <a:xfrm>
              <a:off x="5740354" y="7145240"/>
              <a:ext cx="468631" cy="268154"/>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a16="http://schemas.microsoft.com/office/drawing/2014/main" xmlns="" id="{AD6123DE-61B3-46F1-A296-E628EA6BDA66}"/>
                </a:ext>
              </a:extLst>
            </p:cNvPr>
            <p:cNvSpPr txBox="1"/>
            <p:nvPr/>
          </p:nvSpPr>
          <p:spPr>
            <a:xfrm>
              <a:off x="7413646" y="7110667"/>
              <a:ext cx="337775" cy="268154"/>
            </a:xfrm>
            <a:prstGeom prst="rect">
              <a:avLst/>
            </a:prstGeom>
            <a:noFill/>
          </p:spPr>
          <p:txBody>
            <a:bodyPr wrap="square" rtlCol="0">
              <a:spAutoFit/>
            </a:bodyPr>
            <a:lstStyle/>
            <a:p>
              <a:r>
                <a:rPr lang="en-AU" sz="1013" dirty="0" smtClean="0"/>
                <a:t>iii</a:t>
              </a:r>
              <a:endParaRPr lang="en-AU" sz="1013" dirty="0"/>
            </a:p>
          </p:txBody>
        </p:sp>
        <p:sp>
          <p:nvSpPr>
            <p:cNvPr id="40" name="TextBox 39">
              <a:extLst>
                <a:ext uri="{FF2B5EF4-FFF2-40B4-BE49-F238E27FC236}">
                  <a16:creationId xmlns:a16="http://schemas.microsoft.com/office/drawing/2014/main" xmlns="" id="{036694F8-822A-4EA9-A83F-BB11CF14A3AC}"/>
                </a:ext>
              </a:extLst>
            </p:cNvPr>
            <p:cNvSpPr txBox="1"/>
            <p:nvPr/>
          </p:nvSpPr>
          <p:spPr>
            <a:xfrm>
              <a:off x="5588938" y="6923208"/>
              <a:ext cx="222021" cy="299257"/>
            </a:xfrm>
            <a:prstGeom prst="rect">
              <a:avLst/>
            </a:prstGeom>
            <a:noFill/>
          </p:spPr>
          <p:txBody>
            <a:bodyPr wrap="square" rtlCol="0">
              <a:spAutoFit/>
            </a:bodyPr>
            <a:lstStyle/>
            <a:p>
              <a:r>
                <a:rPr lang="en-AU" sz="1200" dirty="0" smtClean="0"/>
                <a:t>d</a:t>
              </a:r>
              <a:endParaRPr lang="en-AU" sz="1200" dirty="0"/>
            </a:p>
          </p:txBody>
        </p:sp>
      </p:grpSp>
      <p:sp>
        <p:nvSpPr>
          <p:cNvPr id="29" name="TextBox 28">
            <a:extLst>
              <a:ext uri="{FF2B5EF4-FFF2-40B4-BE49-F238E27FC236}">
                <a16:creationId xmlns:a16="http://schemas.microsoft.com/office/drawing/2014/main" xmlns="" id="{036694F8-822A-4EA9-A83F-BB11CF14A3AC}"/>
              </a:ext>
            </a:extLst>
          </p:cNvPr>
          <p:cNvSpPr txBox="1"/>
          <p:nvPr/>
        </p:nvSpPr>
        <p:spPr>
          <a:xfrm>
            <a:off x="258497" y="6948209"/>
            <a:ext cx="205508" cy="276999"/>
          </a:xfrm>
          <a:prstGeom prst="rect">
            <a:avLst/>
          </a:prstGeom>
          <a:noFill/>
        </p:spPr>
        <p:txBody>
          <a:bodyPr wrap="square" rtlCol="0">
            <a:spAutoFit/>
          </a:bodyPr>
          <a:lstStyle/>
          <a:p>
            <a:r>
              <a:rPr lang="en-AU" sz="1200" dirty="0" smtClean="0"/>
              <a:t>b</a:t>
            </a:r>
            <a:endParaRPr lang="en-AU" sz="1200" dirty="0"/>
          </a:p>
        </p:txBody>
      </p:sp>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753" y="8788714"/>
            <a:ext cx="1697164" cy="1501981"/>
          </a:xfrm>
          <a:prstGeom prst="rect">
            <a:avLst/>
          </a:prstGeom>
        </p:spPr>
      </p:pic>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3282" y="7260390"/>
            <a:ext cx="1697164" cy="1501981"/>
          </a:xfrm>
          <a:prstGeom prst="rect">
            <a:avLst/>
          </a:prstGeom>
        </p:spPr>
      </p:pic>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57569" y="8788714"/>
            <a:ext cx="1697164" cy="1501981"/>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34098" y="7259985"/>
            <a:ext cx="1697164" cy="1501981"/>
          </a:xfrm>
          <a:prstGeom prst="rect">
            <a:avLst/>
          </a:prstGeom>
        </p:spPr>
      </p:pic>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8926" y="8788308"/>
            <a:ext cx="1697164" cy="1501981"/>
          </a:xfrm>
          <a:prstGeom prst="rect">
            <a:avLst/>
          </a:prstGeom>
        </p:spPr>
      </p:pic>
      <p:pic>
        <p:nvPicPr>
          <p:cNvPr id="62" name="Picture 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55704" y="7286328"/>
            <a:ext cx="1697164" cy="1501981"/>
          </a:xfrm>
          <a:prstGeom prst="rect">
            <a:avLst/>
          </a:prstGeom>
        </p:spPr>
      </p:pic>
      <p:sp>
        <p:nvSpPr>
          <p:cNvPr id="67" name="TextBox 66"/>
          <p:cNvSpPr txBox="1"/>
          <p:nvPr/>
        </p:nvSpPr>
        <p:spPr>
          <a:xfrm>
            <a:off x="478505" y="7160481"/>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184754" y="7160481"/>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856570" y="7160481"/>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451975" y="8673634"/>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125522" y="8673634"/>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823780" y="8673634"/>
            <a:ext cx="300810" cy="261610"/>
          </a:xfrm>
          <a:prstGeom prst="rect">
            <a:avLst/>
          </a:prstGeom>
          <a:noFill/>
        </p:spPr>
        <p:txBody>
          <a:bodyPr wrap="square" rtlCol="0">
            <a:spAutoFit/>
          </a:bodyPr>
          <a:lstStyle/>
          <a:p>
            <a:r>
              <a:rPr lang="en-AU" sz="1100" dirty="0" smtClean="0"/>
              <a:t>vi</a:t>
            </a:r>
            <a:endParaRPr lang="en-AU" sz="1200" dirty="0"/>
          </a:p>
        </p:txBody>
      </p:sp>
      <p:grpSp>
        <p:nvGrpSpPr>
          <p:cNvPr id="78" name="Group 77"/>
          <p:cNvGrpSpPr/>
          <p:nvPr/>
        </p:nvGrpSpPr>
        <p:grpSpPr>
          <a:xfrm>
            <a:off x="5622156" y="2760600"/>
            <a:ext cx="3556780" cy="3377741"/>
            <a:chOff x="5519402" y="2824233"/>
            <a:chExt cx="3556780" cy="3377741"/>
          </a:xfrm>
        </p:grpSpPr>
        <p:sp>
          <p:nvSpPr>
            <p:cNvPr id="39" name="TextBox 38">
              <a:extLst>
                <a:ext uri="{FF2B5EF4-FFF2-40B4-BE49-F238E27FC236}">
                  <a16:creationId xmlns:a16="http://schemas.microsoft.com/office/drawing/2014/main" xmlns="" id="{036694F8-822A-4EA9-A83F-BB11CF14A3AC}"/>
                </a:ext>
              </a:extLst>
            </p:cNvPr>
            <p:cNvSpPr txBox="1"/>
            <p:nvPr/>
          </p:nvSpPr>
          <p:spPr>
            <a:xfrm>
              <a:off x="5519402" y="2824233"/>
              <a:ext cx="205508" cy="276999"/>
            </a:xfrm>
            <a:prstGeom prst="rect">
              <a:avLst/>
            </a:prstGeom>
            <a:noFill/>
          </p:spPr>
          <p:txBody>
            <a:bodyPr wrap="square" rtlCol="0">
              <a:spAutoFit/>
            </a:bodyPr>
            <a:lstStyle/>
            <a:p>
              <a:r>
                <a:rPr lang="en-AU" sz="1200" dirty="0"/>
                <a:t>c</a:t>
              </a:r>
            </a:p>
          </p:txBody>
        </p:sp>
        <p:grpSp>
          <p:nvGrpSpPr>
            <p:cNvPr id="66" name="Group 65"/>
            <p:cNvGrpSpPr/>
            <p:nvPr/>
          </p:nvGrpSpPr>
          <p:grpSpPr>
            <a:xfrm>
              <a:off x="5647568" y="3153662"/>
              <a:ext cx="3428614" cy="3048312"/>
              <a:chOff x="-7227368" y="6212616"/>
              <a:chExt cx="4249128" cy="3414995"/>
            </a:xfrm>
          </p:grpSpPr>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81559" y="7944465"/>
                <a:ext cx="2103319" cy="1682655"/>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48" y="6262301"/>
                <a:ext cx="2103319" cy="1682655"/>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7368" y="7944956"/>
                <a:ext cx="2103319" cy="1682655"/>
              </a:xfrm>
              <a:prstGeom prst="rect">
                <a:avLst/>
              </a:prstGeom>
            </p:spPr>
          </p:pic>
          <p:pic>
            <p:nvPicPr>
              <p:cNvPr id="64" name="Picture 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27367" y="6212616"/>
                <a:ext cx="2103319" cy="1682655"/>
              </a:xfrm>
              <a:prstGeom prst="rect">
                <a:avLst/>
              </a:prstGeom>
            </p:spPr>
          </p:pic>
        </p:grpSp>
        <p:sp>
          <p:nvSpPr>
            <p:cNvPr id="73" name="TextBox 72"/>
            <p:cNvSpPr txBox="1"/>
            <p:nvPr/>
          </p:nvSpPr>
          <p:spPr>
            <a:xfrm>
              <a:off x="5771054" y="3022857"/>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468218" y="303647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12519" y="456875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38987" y="4599922"/>
              <a:ext cx="293444" cy="261610"/>
            </a:xfrm>
            <a:prstGeom prst="rect">
              <a:avLst/>
            </a:prstGeom>
            <a:noFill/>
          </p:spPr>
          <p:txBody>
            <a:bodyPr wrap="square" rtlCol="0">
              <a:spAutoFit/>
            </a:bodyPr>
            <a:lstStyle/>
            <a:p>
              <a:r>
                <a:rPr lang="en-AU" sz="1100" dirty="0" smtClean="0"/>
                <a:t>iv</a:t>
              </a:r>
              <a:endParaRPr lang="en-AU" sz="1200" dirty="0"/>
            </a:p>
          </p:txBody>
        </p:sp>
      </p:grpSp>
    </p:spTree>
    <p:extLst>
      <p:ext uri="{BB962C8B-B14F-4D97-AF65-F5344CB8AC3E}">
        <p14:creationId xmlns:p14="http://schemas.microsoft.com/office/powerpoint/2010/main" val="257204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13078</TotalTime>
  <Words>1680</Words>
  <Application>Microsoft Office PowerPoint</Application>
  <PresentationFormat>A3 Paper (297x420 mm)</PresentationFormat>
  <Paragraphs>73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Faculty of Science</cp:lastModifiedBy>
  <cp:revision>153</cp:revision>
  <dcterms:created xsi:type="dcterms:W3CDTF">2017-05-24T05:40:48Z</dcterms:created>
  <dcterms:modified xsi:type="dcterms:W3CDTF">2017-06-27T02:32:23Z</dcterms:modified>
</cp:coreProperties>
</file>