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81" r:id="rId2"/>
    <p:sldId id="282" r:id="rId3"/>
    <p:sldId id="283" r:id="rId4"/>
    <p:sldId id="284" r:id="rId5"/>
    <p:sldId id="276" r:id="rId6"/>
    <p:sldId id="280" r:id="rId7"/>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52014" autoAdjust="0"/>
  </p:normalViewPr>
  <p:slideViewPr>
    <p:cSldViewPr snapToGrid="0">
      <p:cViewPr varScale="1">
        <p:scale>
          <a:sx n="33" d="100"/>
          <a:sy n="33" d="100"/>
        </p:scale>
        <p:origin x="3804" y="54"/>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27/06/2017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248590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334861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4</a:t>
            </a:fld>
            <a:endParaRPr lang="en-AU"/>
          </a:p>
        </p:txBody>
      </p:sp>
    </p:spTree>
    <p:extLst>
      <p:ext uri="{BB962C8B-B14F-4D97-AF65-F5344CB8AC3E}">
        <p14:creationId xmlns:p14="http://schemas.microsoft.com/office/powerpoint/2010/main" val="391432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5</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6</a:t>
            </a:fld>
            <a:endParaRPr lang="en-AU"/>
          </a:p>
        </p:txBody>
      </p:sp>
    </p:spTree>
    <p:extLst>
      <p:ext uri="{BB962C8B-B14F-4D97-AF65-F5344CB8AC3E}">
        <p14:creationId xmlns:p14="http://schemas.microsoft.com/office/powerpoint/2010/main" val="9909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27/06/2017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27/06/2017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27/06/2017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27/06/2017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27/06/2017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27/06/2017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tiff"/><Relationship Id="rId17" Type="http://schemas.openxmlformats.org/officeDocument/2006/relationships/image" Target="../media/image20.tiff"/><Relationship Id="rId2" Type="http://schemas.openxmlformats.org/officeDocument/2006/relationships/notesSlide" Target="../notesSlides/notesSlide2.xml"/><Relationship Id="rId16" Type="http://schemas.openxmlformats.org/officeDocument/2006/relationships/image" Target="../media/image19.tiff"/><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tiff"/><Relationship Id="rId5" Type="http://schemas.openxmlformats.org/officeDocument/2006/relationships/image" Target="../media/image8.png"/><Relationship Id="rId15" Type="http://schemas.openxmlformats.org/officeDocument/2006/relationships/image" Target="../media/image18.tiff"/><Relationship Id="rId10" Type="http://schemas.openxmlformats.org/officeDocument/2006/relationships/image" Target="../media/image13.tiff"/><Relationship Id="rId4" Type="http://schemas.openxmlformats.org/officeDocument/2006/relationships/image" Target="../media/image7.png"/><Relationship Id="rId9" Type="http://schemas.openxmlformats.org/officeDocument/2006/relationships/image" Target="../media/image12.tiff"/><Relationship Id="rId14" Type="http://schemas.openxmlformats.org/officeDocument/2006/relationships/image" Target="../media/image17.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tiff"/><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tiff"/><Relationship Id="rId17" Type="http://schemas.openxmlformats.org/officeDocument/2006/relationships/image" Target="../media/image20.tiff"/><Relationship Id="rId2" Type="http://schemas.openxmlformats.org/officeDocument/2006/relationships/notesSlide" Target="../notesSlides/notesSlide5.xml"/><Relationship Id="rId16" Type="http://schemas.openxmlformats.org/officeDocument/2006/relationships/image" Target="../media/image19.tiff"/><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tiff"/><Relationship Id="rId5" Type="http://schemas.openxmlformats.org/officeDocument/2006/relationships/image" Target="../media/image8.png"/><Relationship Id="rId15" Type="http://schemas.openxmlformats.org/officeDocument/2006/relationships/image" Target="../media/image18.tiff"/><Relationship Id="rId10" Type="http://schemas.openxmlformats.org/officeDocument/2006/relationships/image" Target="../media/image13.tiff"/><Relationship Id="rId4" Type="http://schemas.openxmlformats.org/officeDocument/2006/relationships/image" Target="../media/image7.png"/><Relationship Id="rId9" Type="http://schemas.openxmlformats.org/officeDocument/2006/relationships/image" Target="../media/image12.tiff"/><Relationship Id="rId14" Type="http://schemas.openxmlformats.org/officeDocument/2006/relationships/image" Target="../media/image1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161890" y="4838244"/>
            <a:ext cx="2132167" cy="1625871"/>
          </a:xfrm>
          <a:prstGeom prst="rect">
            <a:avLst/>
          </a:prstGeom>
        </p:spPr>
      </p:pic>
      <p:grpSp>
        <p:nvGrpSpPr>
          <p:cNvPr id="8" name="Group 7"/>
          <p:cNvGrpSpPr/>
          <p:nvPr/>
        </p:nvGrpSpPr>
        <p:grpSpPr>
          <a:xfrm>
            <a:off x="2736210" y="786353"/>
            <a:ext cx="3228635" cy="3048538"/>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1" name="TextBox 10"/>
            <p:cNvSpPr txBox="1"/>
            <p:nvPr/>
          </p:nvSpPr>
          <p:spPr>
            <a:xfrm>
              <a:off x="2459940" y="3795264"/>
              <a:ext cx="1405571" cy="657693"/>
            </a:xfrm>
            <a:prstGeom prst="rect">
              <a:avLst/>
            </a:prstGeom>
            <a:noFill/>
          </p:spPr>
          <p:txBody>
            <a:bodyPr wrap="square" rtlCol="0">
              <a:spAutoFit/>
            </a:bodyPr>
            <a:lstStyle/>
            <a:p>
              <a:r>
                <a:rPr lang="en-AU" sz="751"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4845" y="450120"/>
            <a:ext cx="3538655" cy="3588878"/>
          </a:xfrm>
          <a:prstGeom prst="rect">
            <a:avLst/>
          </a:prstGeom>
        </p:spPr>
      </p:pic>
      <p:grpSp>
        <p:nvGrpSpPr>
          <p:cNvPr id="13" name="Group 12">
            <a:extLst>
              <a:ext uri="{FF2B5EF4-FFF2-40B4-BE49-F238E27FC236}">
                <a16:creationId xmlns:a16="http://schemas.microsoft.com/office/drawing/2014/main" xmlns="" id="{C9FFF9FF-C604-459E-BA51-CAAD744824C9}"/>
              </a:ext>
            </a:extLst>
          </p:cNvPr>
          <p:cNvGrpSpPr/>
          <p:nvPr/>
        </p:nvGrpSpPr>
        <p:grpSpPr>
          <a:xfrm>
            <a:off x="2454390" y="4601000"/>
            <a:ext cx="2540729" cy="1863115"/>
            <a:chOff x="-3343354" y="1339480"/>
            <a:chExt cx="4852762" cy="3296988"/>
          </a:xfrm>
        </p:grpSpPr>
        <p:pic>
          <p:nvPicPr>
            <p:cNvPr id="14" name="Picture 13"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16" name="Rectangle 15"/>
          <p:cNvSpPr/>
          <p:nvPr/>
        </p:nvSpPr>
        <p:spPr>
          <a:xfrm>
            <a:off x="4907223" y="4052133"/>
            <a:ext cx="4527547" cy="24338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19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a16="http://schemas.microsoft.com/office/drawing/2014/main" xmlns=""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a16="http://schemas.microsoft.com/office/drawing/2014/main" xmlns=""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a16="http://schemas.microsoft.com/office/drawing/2014/main" xmlns=""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grpSp>
        <p:nvGrpSpPr>
          <p:cNvPr id="41" name="Group 40">
            <a:extLst>
              <a:ext uri="{FF2B5EF4-FFF2-40B4-BE49-F238E27FC236}">
                <a16:creationId xmlns:a16="http://schemas.microsoft.com/office/drawing/2014/main" xmlns="" id="{334CF8EC-60BE-4F39-9DAB-83E63FCF813B}"/>
              </a:ext>
            </a:extLst>
          </p:cNvPr>
          <p:cNvGrpSpPr/>
          <p:nvPr/>
        </p:nvGrpSpPr>
        <p:grpSpPr>
          <a:xfrm>
            <a:off x="943054" y="312588"/>
            <a:ext cx="2364935" cy="1911897"/>
            <a:chOff x="8328954" y="3313508"/>
            <a:chExt cx="3712734" cy="3091427"/>
          </a:xfrm>
        </p:grpSpPr>
        <p:pic>
          <p:nvPicPr>
            <p:cNvPr id="42" name="Picture 41">
              <a:extLst>
                <a:ext uri="{FF2B5EF4-FFF2-40B4-BE49-F238E27FC236}">
                  <a16:creationId xmlns:a16="http://schemas.microsoft.com/office/drawing/2014/main" xmlns="" id="{4DEA67FD-D5A0-4C43-AE8C-3FD531A15958}"/>
                </a:ext>
              </a:extLst>
            </p:cNvPr>
            <p:cNvPicPr>
              <a:picLocks noChangeAspect="1"/>
            </p:cNvPicPr>
            <p:nvPr/>
          </p:nvPicPr>
          <p:blipFill>
            <a:blip r:embed="rId18"/>
            <a:stretch>
              <a:fillRect/>
            </a:stretch>
          </p:blipFill>
          <p:spPr>
            <a:xfrm>
              <a:off x="8328954" y="3428025"/>
              <a:ext cx="3712734" cy="2976910"/>
            </a:xfrm>
            <a:prstGeom prst="rect">
              <a:avLst/>
            </a:prstGeom>
          </p:spPr>
        </p:pic>
        <p:sp>
          <p:nvSpPr>
            <p:cNvPr id="43" name="TextBox 42">
              <a:extLst>
                <a:ext uri="{FF2B5EF4-FFF2-40B4-BE49-F238E27FC236}">
                  <a16:creationId xmlns:a16="http://schemas.microsoft.com/office/drawing/2014/main" xmlns=""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
        <p:nvSpPr>
          <p:cNvPr id="2" name="TextBox 1"/>
          <p:cNvSpPr txBox="1"/>
          <p:nvPr/>
        </p:nvSpPr>
        <p:spPr>
          <a:xfrm>
            <a:off x="3934545" y="1034330"/>
            <a:ext cx="5210106" cy="369332"/>
          </a:xfrm>
          <a:prstGeom prst="rect">
            <a:avLst/>
          </a:prstGeom>
          <a:noFill/>
        </p:spPr>
        <p:txBody>
          <a:bodyPr wrap="square" rtlCol="0">
            <a:spAutoFit/>
          </a:bodyPr>
          <a:lstStyle/>
          <a:p>
            <a:r>
              <a:rPr lang="en-AU" dirty="0" smtClean="0"/>
              <a:t>Is there something else we might want to add here?</a:t>
            </a:r>
            <a:endParaRPr lang="en-AU" dirty="0"/>
          </a:p>
        </p:txBody>
      </p:sp>
    </p:spTree>
    <p:extLst>
      <p:ext uri="{BB962C8B-B14F-4D97-AF65-F5344CB8AC3E}">
        <p14:creationId xmlns:p14="http://schemas.microsoft.com/office/powerpoint/2010/main" val="1697335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Old arrangement below</a:t>
            </a:r>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317801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xmlns=""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xmlns=""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xmlns=""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1339075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xmlns=""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xmlns=""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xmlns=""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a16="http://schemas.microsoft.com/office/drawing/2014/main" xmlns=""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a16="http://schemas.microsoft.com/office/drawing/2014/main" xmlns=""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a16="http://schemas.microsoft.com/office/drawing/2014/main" xmlns=""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a16="http://schemas.microsoft.com/office/drawing/2014/main" xmlns=""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a16="http://schemas.microsoft.com/office/drawing/2014/main" xmlns=""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a16="http://schemas.microsoft.com/office/drawing/2014/main" xmlns=""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a16="http://schemas.microsoft.com/office/drawing/2014/main" xmlns=""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a16="http://schemas.microsoft.com/office/drawing/2014/main" xmlns=""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a16="http://schemas.microsoft.com/office/drawing/2014/main" xmlns=""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a16="http://schemas.microsoft.com/office/drawing/2014/main" xmlns=""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13085</TotalTime>
  <Words>2830</Words>
  <Application>Microsoft Office PowerPoint</Application>
  <PresentationFormat>A3 Paper (297x420 mm)</PresentationFormat>
  <Paragraphs>119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Old arrangement below</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Faculty of Science</cp:lastModifiedBy>
  <cp:revision>155</cp:revision>
  <dcterms:created xsi:type="dcterms:W3CDTF">2017-05-24T05:40:48Z</dcterms:created>
  <dcterms:modified xsi:type="dcterms:W3CDTF">2017-06-27T02:39:10Z</dcterms:modified>
</cp:coreProperties>
</file>