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81" r:id="rId2"/>
    <p:sldId id="289" r:id="rId3"/>
    <p:sldId id="288" r:id="rId4"/>
    <p:sldId id="286" r:id="rId5"/>
    <p:sldId id="287" r:id="rId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88032" autoAdjust="0"/>
  </p:normalViewPr>
  <p:slideViewPr>
    <p:cSldViewPr snapToGrid="0">
      <p:cViewPr varScale="1">
        <p:scale>
          <a:sx n="55" d="100"/>
          <a:sy n="55" d="100"/>
        </p:scale>
        <p:origin x="3144" y="114"/>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10/07/2017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2752642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187114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4</a:t>
            </a:fld>
            <a:endParaRPr lang="en-AU"/>
          </a:p>
        </p:txBody>
      </p:sp>
    </p:spTree>
    <p:extLst>
      <p:ext uri="{BB962C8B-B14F-4D97-AF65-F5344CB8AC3E}">
        <p14:creationId xmlns:p14="http://schemas.microsoft.com/office/powerpoint/2010/main" val="1124260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5</a:t>
            </a:fld>
            <a:endParaRPr lang="en-AU"/>
          </a:p>
        </p:txBody>
      </p:sp>
    </p:spTree>
    <p:extLst>
      <p:ext uri="{BB962C8B-B14F-4D97-AF65-F5344CB8AC3E}">
        <p14:creationId xmlns:p14="http://schemas.microsoft.com/office/powerpoint/2010/main" val="259698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10/07/2017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10/07/2017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10/07/2017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10/07/2017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10/07/2017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10/07/2017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10/07/2017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10/07/2017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10/07/2017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10/07/2017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10/07/2017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10/07/2017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png"/><Relationship Id="rId18" Type="http://schemas.openxmlformats.org/officeDocument/2006/relationships/image" Target="../media/image21.tiff"/><Relationship Id="rId3" Type="http://schemas.openxmlformats.org/officeDocument/2006/relationships/image" Target="../media/image6.png"/><Relationship Id="rId7" Type="http://schemas.openxmlformats.org/officeDocument/2006/relationships/image" Target="../media/image10.tiff"/><Relationship Id="rId12" Type="http://schemas.openxmlformats.org/officeDocument/2006/relationships/image" Target="../media/image15.png"/><Relationship Id="rId17" Type="http://schemas.openxmlformats.org/officeDocument/2006/relationships/image" Target="../media/image20.tiff"/><Relationship Id="rId2" Type="http://schemas.openxmlformats.org/officeDocument/2006/relationships/notesSlide" Target="../notesSlides/notesSlide3.xml"/><Relationship Id="rId16" Type="http://schemas.openxmlformats.org/officeDocument/2006/relationships/image" Target="../media/image19.tiff"/><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tiff"/><Relationship Id="rId10" Type="http://schemas.openxmlformats.org/officeDocument/2006/relationships/image" Target="../media/image13.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9.tiff"/><Relationship Id="rId13" Type="http://schemas.openxmlformats.org/officeDocument/2006/relationships/image" Target="../media/image21.tiff"/><Relationship Id="rId18" Type="http://schemas.openxmlformats.org/officeDocument/2006/relationships/image" Target="../media/image17.png"/><Relationship Id="rId3" Type="http://schemas.openxmlformats.org/officeDocument/2006/relationships/image" Target="../media/image18.tiff"/><Relationship Id="rId7" Type="http://schemas.openxmlformats.org/officeDocument/2006/relationships/image" Target="../media/image8.tiff"/><Relationship Id="rId12" Type="http://schemas.openxmlformats.org/officeDocument/2006/relationships/image" Target="../media/image20.tiff"/><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7.tiff"/><Relationship Id="rId11" Type="http://schemas.openxmlformats.org/officeDocument/2006/relationships/image" Target="../media/image12.tiff"/><Relationship Id="rId5" Type="http://schemas.openxmlformats.org/officeDocument/2006/relationships/image" Target="../media/image6.png"/><Relationship Id="rId15" Type="http://schemas.openxmlformats.org/officeDocument/2006/relationships/image" Target="../media/image14.tiff"/><Relationship Id="rId10" Type="http://schemas.openxmlformats.org/officeDocument/2006/relationships/image" Target="../media/image11.tiff"/><Relationship Id="rId4" Type="http://schemas.openxmlformats.org/officeDocument/2006/relationships/image" Target="../media/image19.tiff"/><Relationship Id="rId9" Type="http://schemas.openxmlformats.org/officeDocument/2006/relationships/image" Target="../media/image10.tiff"/><Relationship Id="rId14" Type="http://schemas.openxmlformats.org/officeDocument/2006/relationships/image" Target="../media/image13.tiff"/></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9.tiff"/><Relationship Id="rId18" Type="http://schemas.openxmlformats.org/officeDocument/2006/relationships/image" Target="../media/image21.tiff"/><Relationship Id="rId3" Type="http://schemas.openxmlformats.org/officeDocument/2006/relationships/image" Target="../media/image6.png"/><Relationship Id="rId7" Type="http://schemas.openxmlformats.org/officeDocument/2006/relationships/image" Target="../media/image16.png"/><Relationship Id="rId12" Type="http://schemas.openxmlformats.org/officeDocument/2006/relationships/image" Target="../media/image8.tiff"/><Relationship Id="rId17" Type="http://schemas.openxmlformats.org/officeDocument/2006/relationships/image" Target="../media/image20.tiff"/><Relationship Id="rId2" Type="http://schemas.openxmlformats.org/officeDocument/2006/relationships/notesSlide" Target="../notesSlides/notesSlide5.xml"/><Relationship Id="rId16" Type="http://schemas.openxmlformats.org/officeDocument/2006/relationships/image" Target="../media/image12.tiff"/><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7.tiff"/><Relationship Id="rId5" Type="http://schemas.openxmlformats.org/officeDocument/2006/relationships/image" Target="../media/image14.tiff"/><Relationship Id="rId15" Type="http://schemas.openxmlformats.org/officeDocument/2006/relationships/image" Target="../media/image11.tiff"/><Relationship Id="rId10" Type="http://schemas.openxmlformats.org/officeDocument/2006/relationships/image" Target="../media/image19.tiff"/><Relationship Id="rId4" Type="http://schemas.openxmlformats.org/officeDocument/2006/relationships/image" Target="../media/image13.tiff"/><Relationship Id="rId9" Type="http://schemas.openxmlformats.org/officeDocument/2006/relationships/image" Target="../media/image18.tiff"/><Relationship Id="rId14" Type="http://schemas.openxmlformats.org/officeDocument/2006/relationships/image" Target="../media/image10.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xmlns=""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161890" y="4838244"/>
            <a:ext cx="2132167" cy="1625871"/>
          </a:xfrm>
          <a:prstGeom prst="rect">
            <a:avLst/>
          </a:prstGeom>
        </p:spPr>
      </p:pic>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1" y="3962399"/>
              <a:ext cx="1022034" cy="422727"/>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2199041" cy="422727"/>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a16="http://schemas.microsoft.com/office/drawing/2014/main" xmlns=""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a16="http://schemas.microsoft.com/office/drawing/2014/main" xmlns="" id="{34BBFF6D-3CCF-4CB2-B743-963595FCD8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xmlns=""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xmlns=""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161890" y="4838244"/>
            <a:ext cx="2132167" cy="1625871"/>
          </a:xfrm>
          <a:prstGeom prst="rect">
            <a:avLst/>
          </a:prstGeom>
        </p:spPr>
      </p:pic>
    </p:spTree>
    <p:extLst>
      <p:ext uri="{BB962C8B-B14F-4D97-AF65-F5344CB8AC3E}">
        <p14:creationId xmlns:p14="http://schemas.microsoft.com/office/powerpoint/2010/main" val="3454999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309672" y="2231267"/>
            <a:ext cx="6217680" cy="5036457"/>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5571" y="7583390"/>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169" y="9144145"/>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873" y="7583795"/>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2471" y="9144145"/>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288" y="7557046"/>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822" y="9144145"/>
            <a:ext cx="1697164" cy="1501981"/>
          </a:xfrm>
          <a:prstGeom prst="rect">
            <a:avLst/>
          </a:prstGeom>
        </p:spPr>
      </p:pic>
      <p:sp>
        <p:nvSpPr>
          <p:cNvPr id="67" name="TextBox 66"/>
          <p:cNvSpPr txBox="1"/>
          <p:nvPr/>
        </p:nvSpPr>
        <p:spPr>
          <a:xfrm>
            <a:off x="640086" y="7355928"/>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532879" y="7403827"/>
            <a:ext cx="467155" cy="276999"/>
          </a:xfrm>
          <a:prstGeom prst="rect">
            <a:avLst/>
          </a:prstGeom>
          <a:noFill/>
        </p:spPr>
        <p:txBody>
          <a:bodyPr wrap="square" rtlCol="0">
            <a:spAutoFit/>
          </a:bodyPr>
          <a:lstStyle/>
          <a:p>
            <a:r>
              <a:rPr lang="en-AU" sz="1200" dirty="0"/>
              <a:t>iii</a:t>
            </a:r>
          </a:p>
        </p:txBody>
      </p:sp>
      <p:sp>
        <p:nvSpPr>
          <p:cNvPr id="69" name="TextBox 68"/>
          <p:cNvSpPr txBox="1"/>
          <p:nvPr/>
        </p:nvSpPr>
        <p:spPr>
          <a:xfrm>
            <a:off x="4204695" y="7403827"/>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626837" y="8970781"/>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398753" y="8948212"/>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4171905" y="8916980"/>
            <a:ext cx="300810" cy="261610"/>
          </a:xfrm>
          <a:prstGeom prst="rect">
            <a:avLst/>
          </a:prstGeom>
          <a:noFill/>
        </p:spPr>
        <p:txBody>
          <a:bodyPr wrap="square" rtlCol="0">
            <a:spAutoFit/>
          </a:bodyPr>
          <a:lstStyle/>
          <a:p>
            <a:r>
              <a:rPr lang="en-AU" sz="1100" dirty="0" smtClean="0"/>
              <a:t>vi</a:t>
            </a:r>
            <a:endParaRPr lang="en-AU" sz="1200" dirty="0"/>
          </a:p>
        </p:txBody>
      </p:sp>
      <p:sp>
        <p:nvSpPr>
          <p:cNvPr id="39" name="TextBox 38">
            <a:extLst>
              <a:ext uri="{FF2B5EF4-FFF2-40B4-BE49-F238E27FC236}">
                <a16:creationId xmlns:a16="http://schemas.microsoft.com/office/drawing/2014/main" xmlns="" id="{036694F8-822A-4EA9-A83F-BB11CF14A3AC}"/>
              </a:ext>
            </a:extLst>
          </p:cNvPr>
          <p:cNvSpPr txBox="1"/>
          <p:nvPr/>
        </p:nvSpPr>
        <p:spPr>
          <a:xfrm>
            <a:off x="557412" y="7049499"/>
            <a:ext cx="205508" cy="276999"/>
          </a:xfrm>
          <a:prstGeom prst="rect">
            <a:avLst/>
          </a:prstGeom>
          <a:noFill/>
        </p:spPr>
        <p:txBody>
          <a:bodyPr wrap="square" rtlCol="0">
            <a:spAutoFit/>
          </a:bodyPr>
          <a:lstStyle/>
          <a:p>
            <a:r>
              <a:rPr lang="en-AU" sz="1200" dirty="0" smtClean="0"/>
              <a:t>b</a:t>
            </a:r>
            <a:endParaRPr lang="en-AU" sz="1200" dirty="0"/>
          </a:p>
        </p:txBody>
      </p:sp>
      <p:pic>
        <p:nvPicPr>
          <p:cNvPr id="63" name="Picture 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964398" y="6865607"/>
            <a:ext cx="1697164" cy="1501981"/>
          </a:xfrm>
          <a:prstGeom prst="rect">
            <a:avLst/>
          </a:prstGeom>
        </p:spPr>
      </p:pic>
      <p:pic>
        <p:nvPicPr>
          <p:cNvPr id="64" name="Picture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95130" y="8458832"/>
            <a:ext cx="1697164" cy="1501981"/>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grpSp>
        <p:nvGrpSpPr>
          <p:cNvPr id="3" name="Group 2"/>
          <p:cNvGrpSpPr/>
          <p:nvPr/>
        </p:nvGrpSpPr>
        <p:grpSpPr>
          <a:xfrm>
            <a:off x="6494711" y="6236836"/>
            <a:ext cx="1914609" cy="4529855"/>
            <a:chOff x="6928996" y="1387111"/>
            <a:chExt cx="1914609" cy="4529855"/>
          </a:xfrm>
        </p:grpSpPr>
        <p:pic>
          <p:nvPicPr>
            <p:cNvPr id="82" name="Picture 81">
              <a:extLst>
                <a:ext uri="{FF2B5EF4-FFF2-40B4-BE49-F238E27FC236}">
                  <a16:creationId xmlns:a16="http://schemas.microsoft.com/office/drawing/2014/main" xmlns="" id="{4DEA67FD-D5A0-4C43-AE8C-3FD531A15958}"/>
                </a:ext>
              </a:extLst>
            </p:cNvPr>
            <p:cNvPicPr>
              <a:picLocks noChangeAspect="1"/>
            </p:cNvPicPr>
            <p:nvPr/>
          </p:nvPicPr>
          <p:blipFill>
            <a:blip r:embed="rId12"/>
            <a:stretch>
              <a:fillRect/>
            </a:stretch>
          </p:blipFill>
          <p:spPr>
            <a:xfrm>
              <a:off x="6966904" y="1387111"/>
              <a:ext cx="1864992" cy="1521184"/>
            </a:xfrm>
            <a:prstGeom prst="rect">
              <a:avLst/>
            </a:prstGeom>
          </p:spPr>
        </p:pic>
        <p:pic>
          <p:nvPicPr>
            <p:cNvPr id="84" name="Picture 83"/>
            <p:cNvPicPr>
              <a:picLocks noChangeAspect="1"/>
            </p:cNvPicPr>
            <p:nvPr/>
          </p:nvPicPr>
          <p:blipFill>
            <a:blip r:embed="rId13"/>
            <a:stretch>
              <a:fillRect/>
            </a:stretch>
          </p:blipFill>
          <p:spPr>
            <a:xfrm>
              <a:off x="6928996" y="4393942"/>
              <a:ext cx="1914609" cy="1523024"/>
            </a:xfrm>
            <a:prstGeom prst="rect">
              <a:avLst/>
            </a:prstGeom>
          </p:spPr>
        </p:pic>
        <p:pic>
          <p:nvPicPr>
            <p:cNvPr id="2" name="Picture 1"/>
            <p:cNvPicPr>
              <a:picLocks noChangeAspect="1"/>
            </p:cNvPicPr>
            <p:nvPr/>
          </p:nvPicPr>
          <p:blipFill>
            <a:blip r:embed="rId14"/>
            <a:stretch>
              <a:fillRect/>
            </a:stretch>
          </p:blipFill>
          <p:spPr>
            <a:xfrm>
              <a:off x="6975642" y="2908294"/>
              <a:ext cx="1843005" cy="1459628"/>
            </a:xfrm>
            <a:prstGeom prst="rect">
              <a:avLst/>
            </a:prstGeom>
          </p:spPr>
        </p:pic>
      </p:grpSp>
      <p:pic>
        <p:nvPicPr>
          <p:cNvPr id="4" name="Picture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19205" y="2749862"/>
            <a:ext cx="1644680" cy="1391848"/>
          </a:xfrm>
          <a:prstGeom prst="rect">
            <a:avLst/>
          </a:prstGeom>
        </p:spPr>
      </p:pic>
      <p:pic>
        <p:nvPicPr>
          <p:cNvPr id="5" name="Picture 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86385" y="4322920"/>
            <a:ext cx="1644680" cy="1391848"/>
          </a:xfrm>
          <a:prstGeom prst="rect">
            <a:avLst/>
          </a:prstGeom>
        </p:spPr>
      </p:pic>
      <p:pic>
        <p:nvPicPr>
          <p:cNvPr id="57" name="Picture 5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692775" y="2601835"/>
            <a:ext cx="1697164" cy="1501981"/>
          </a:xfrm>
          <a:prstGeom prst="rect">
            <a:avLst/>
          </a:prstGeom>
        </p:spPr>
      </p:pic>
      <p:pic>
        <p:nvPicPr>
          <p:cNvPr id="58" name="Picture 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89221" y="4239848"/>
            <a:ext cx="1697164" cy="1501981"/>
          </a:xfrm>
          <a:prstGeom prst="rect">
            <a:avLst/>
          </a:prstGeom>
        </p:spPr>
      </p:pic>
      <p:sp>
        <p:nvSpPr>
          <p:cNvPr id="73" name="TextBox 72"/>
          <p:cNvSpPr txBox="1"/>
          <p:nvPr/>
        </p:nvSpPr>
        <p:spPr>
          <a:xfrm>
            <a:off x="5871531" y="256401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526418" y="270886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71531" y="411679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26418" y="4105930"/>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a16="http://schemas.microsoft.com/office/drawing/2014/main" xmlns="" id="{036694F8-822A-4EA9-A83F-BB11CF14A3AC}"/>
              </a:ext>
            </a:extLst>
          </p:cNvPr>
          <p:cNvSpPr txBox="1"/>
          <p:nvPr/>
        </p:nvSpPr>
        <p:spPr>
          <a:xfrm>
            <a:off x="5898766" y="2367416"/>
            <a:ext cx="205508" cy="276999"/>
          </a:xfrm>
          <a:prstGeom prst="rect">
            <a:avLst/>
          </a:prstGeom>
          <a:noFill/>
        </p:spPr>
        <p:txBody>
          <a:bodyPr wrap="square" rtlCol="0">
            <a:spAutoFit/>
          </a:bodyPr>
          <a:lstStyle/>
          <a:p>
            <a:r>
              <a:rPr lang="en-AU" sz="1200" dirty="0" smtClean="0"/>
              <a:t>c</a:t>
            </a:r>
            <a:endParaRPr lang="en-AU" sz="1200" dirty="0"/>
          </a:p>
        </p:txBody>
      </p:sp>
      <p:sp>
        <p:nvSpPr>
          <p:cNvPr id="38" name="TextBox 37">
            <a:extLst>
              <a:ext uri="{FF2B5EF4-FFF2-40B4-BE49-F238E27FC236}">
                <a16:creationId xmlns:a16="http://schemas.microsoft.com/office/drawing/2014/main" xmlns="" id="{036694F8-822A-4EA9-A83F-BB11CF14A3AC}"/>
              </a:ext>
            </a:extLst>
          </p:cNvPr>
          <p:cNvSpPr txBox="1"/>
          <p:nvPr/>
        </p:nvSpPr>
        <p:spPr>
          <a:xfrm>
            <a:off x="6210608" y="6107274"/>
            <a:ext cx="205508" cy="276999"/>
          </a:xfrm>
          <a:prstGeom prst="rect">
            <a:avLst/>
          </a:prstGeom>
          <a:noFill/>
        </p:spPr>
        <p:txBody>
          <a:bodyPr wrap="square" rtlCol="0">
            <a:spAutoFit/>
          </a:bodyPr>
          <a:lstStyle/>
          <a:p>
            <a:r>
              <a:rPr lang="en-AU" sz="1200" dirty="0" smtClean="0"/>
              <a:t>d</a:t>
            </a:r>
            <a:endParaRPr lang="en-AU" sz="1200" dirty="0"/>
          </a:p>
        </p:txBody>
      </p:sp>
    </p:spTree>
    <p:extLst>
      <p:ext uri="{BB962C8B-B14F-4D97-AF65-F5344CB8AC3E}">
        <p14:creationId xmlns:p14="http://schemas.microsoft.com/office/powerpoint/2010/main" val="1205351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120" y="6990924"/>
            <a:ext cx="1644680" cy="139184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6300" y="8563982"/>
            <a:ext cx="1644680" cy="1391848"/>
          </a:xfrm>
          <a:prstGeom prst="rect">
            <a:avLst/>
          </a:prstGeom>
        </p:spPr>
      </p:pic>
      <p:grpSp>
        <p:nvGrpSpPr>
          <p:cNvPr id="19" name="Group 18"/>
          <p:cNvGrpSpPr/>
          <p:nvPr/>
        </p:nvGrpSpPr>
        <p:grpSpPr>
          <a:xfrm>
            <a:off x="-216980" y="1302147"/>
            <a:ext cx="6922658" cy="5303173"/>
            <a:chOff x="-181204" y="2712895"/>
            <a:chExt cx="4618017" cy="3935116"/>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52" name="Group 51"/>
          <p:cNvGrpSpPr/>
          <p:nvPr/>
        </p:nvGrpSpPr>
        <p:grpSpPr>
          <a:xfrm>
            <a:off x="325538" y="6677587"/>
            <a:ext cx="5095184" cy="3246518"/>
            <a:chOff x="91676" y="8847134"/>
            <a:chExt cx="5095184" cy="3246518"/>
          </a:xfrm>
        </p:grpSpPr>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sp>
        <p:nvSpPr>
          <p:cNvPr id="39" name="TextBox 38">
            <a:extLst>
              <a:ext uri="{FF2B5EF4-FFF2-40B4-BE49-F238E27FC236}">
                <a16:creationId xmlns:a16="http://schemas.microsoft.com/office/drawing/2014/main" xmlns="" id="{036694F8-822A-4EA9-A83F-BB11CF14A3AC}"/>
              </a:ext>
            </a:extLst>
          </p:cNvPr>
          <p:cNvSpPr txBox="1"/>
          <p:nvPr/>
        </p:nvSpPr>
        <p:spPr>
          <a:xfrm>
            <a:off x="235027" y="6552996"/>
            <a:ext cx="205508" cy="276999"/>
          </a:xfrm>
          <a:prstGeom prst="rect">
            <a:avLst/>
          </a:prstGeom>
          <a:noFill/>
        </p:spPr>
        <p:txBody>
          <a:bodyPr wrap="square" rtlCol="0">
            <a:spAutoFit/>
          </a:bodyPr>
          <a:lstStyle/>
          <a:p>
            <a:r>
              <a:rPr lang="en-AU" sz="1200" dirty="0"/>
              <a:t>c</a:t>
            </a:r>
          </a:p>
        </p:txBody>
      </p:sp>
      <p:pic>
        <p:nvPicPr>
          <p:cNvPr id="57" name="Picture 5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4297" y="6886139"/>
            <a:ext cx="1697164" cy="1501981"/>
          </a:xfrm>
          <a:prstGeom prst="rect">
            <a:avLst/>
          </a:prstGeom>
        </p:spPr>
      </p:pic>
      <p:pic>
        <p:nvPicPr>
          <p:cNvPr id="58" name="Picture 5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30743" y="8524152"/>
            <a:ext cx="1697164" cy="1501981"/>
          </a:xfrm>
          <a:prstGeom prst="rect">
            <a:avLst/>
          </a:prstGeom>
        </p:spPr>
      </p:pic>
      <p:pic>
        <p:nvPicPr>
          <p:cNvPr id="63" name="Picture 6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64398" y="6865607"/>
            <a:ext cx="1697164" cy="1501981"/>
          </a:xfrm>
          <a:prstGeom prst="rect">
            <a:avLst/>
          </a:prstGeom>
        </p:spPr>
      </p:pic>
      <p:pic>
        <p:nvPicPr>
          <p:cNvPr id="64" name="Picture 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995130" y="8458832"/>
            <a:ext cx="1697164" cy="1501981"/>
          </a:xfrm>
          <a:prstGeom prst="rect">
            <a:avLst/>
          </a:prstGeom>
        </p:spPr>
      </p:pic>
      <p:sp>
        <p:nvSpPr>
          <p:cNvPr id="73" name="TextBox 72"/>
          <p:cNvSpPr txBox="1"/>
          <p:nvPr/>
        </p:nvSpPr>
        <p:spPr>
          <a:xfrm>
            <a:off x="6033976" y="674959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897146" y="6860119"/>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6033976" y="830237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897146" y="8257186"/>
            <a:ext cx="293444" cy="261610"/>
          </a:xfrm>
          <a:prstGeom prst="rect">
            <a:avLst/>
          </a:prstGeom>
          <a:noFill/>
        </p:spPr>
        <p:txBody>
          <a:bodyPr wrap="square" rtlCol="0">
            <a:spAutoFit/>
          </a:bodyPr>
          <a:lstStyle/>
          <a:p>
            <a:r>
              <a:rPr lang="en-AU" sz="1100" dirty="0" smtClean="0"/>
              <a:t>iv</a:t>
            </a:r>
            <a:endParaRPr lang="en-AU" sz="1200" dirty="0"/>
          </a:p>
        </p:txBody>
      </p:sp>
      <p:grpSp>
        <p:nvGrpSpPr>
          <p:cNvPr id="81" name="Group 80">
            <a:extLst>
              <a:ext uri="{FF2B5EF4-FFF2-40B4-BE49-F238E27FC236}">
                <a16:creationId xmlns:a16="http://schemas.microsoft.com/office/drawing/2014/main" xmlns="" id="{334CF8EC-60BE-4F39-9DAB-83E63FCF813B}"/>
              </a:ext>
            </a:extLst>
          </p:cNvPr>
          <p:cNvGrpSpPr/>
          <p:nvPr/>
        </p:nvGrpSpPr>
        <p:grpSpPr>
          <a:xfrm>
            <a:off x="6628564" y="1301247"/>
            <a:ext cx="2203331" cy="1607047"/>
            <a:chOff x="7655405" y="3259993"/>
            <a:chExt cx="4386283" cy="3144942"/>
          </a:xfrm>
        </p:grpSpPr>
        <p:pic>
          <p:nvPicPr>
            <p:cNvPr id="82" name="Picture 81">
              <a:extLst>
                <a:ext uri="{FF2B5EF4-FFF2-40B4-BE49-F238E27FC236}">
                  <a16:creationId xmlns:a16="http://schemas.microsoft.com/office/drawing/2014/main" xmlns="" id="{4DEA67FD-D5A0-4C43-AE8C-3FD531A15958}"/>
                </a:ext>
              </a:extLst>
            </p:cNvPr>
            <p:cNvPicPr>
              <a:picLocks noChangeAspect="1"/>
            </p:cNvPicPr>
            <p:nvPr/>
          </p:nvPicPr>
          <p:blipFill>
            <a:blip r:embed="rId16"/>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xmlns="" id="{8C4EAC27-4656-410C-A78C-43C390974B69}"/>
                </a:ext>
              </a:extLst>
            </p:cNvPr>
            <p:cNvSpPr txBox="1"/>
            <p:nvPr/>
          </p:nvSpPr>
          <p:spPr>
            <a:xfrm>
              <a:off x="7655405" y="3259993"/>
              <a:ext cx="504846" cy="485737"/>
            </a:xfrm>
            <a:prstGeom prst="rect">
              <a:avLst/>
            </a:prstGeom>
            <a:noFill/>
          </p:spPr>
          <p:txBody>
            <a:bodyPr wrap="none" rtlCol="0">
              <a:spAutoFit/>
            </a:bodyPr>
            <a:lstStyle/>
            <a:p>
              <a:r>
                <a:rPr lang="en-AU" sz="1013" dirty="0" smtClean="0"/>
                <a:t>b</a:t>
              </a:r>
              <a:endParaRPr lang="en-AU" sz="1013" dirty="0"/>
            </a:p>
          </p:txBody>
        </p:sp>
      </p:grpSp>
      <p:pic>
        <p:nvPicPr>
          <p:cNvPr id="84" name="Picture 83"/>
          <p:cNvPicPr>
            <a:picLocks noChangeAspect="1"/>
          </p:cNvPicPr>
          <p:nvPr/>
        </p:nvPicPr>
        <p:blipFill>
          <a:blip r:embed="rId17"/>
          <a:stretch>
            <a:fillRect/>
          </a:stretch>
        </p:blipFill>
        <p:spPr>
          <a:xfrm>
            <a:off x="6928996" y="4393942"/>
            <a:ext cx="1914609" cy="1523024"/>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pic>
        <p:nvPicPr>
          <p:cNvPr id="2" name="Picture 1"/>
          <p:cNvPicPr>
            <a:picLocks noChangeAspect="1"/>
          </p:cNvPicPr>
          <p:nvPr/>
        </p:nvPicPr>
        <p:blipFill>
          <a:blip r:embed="rId18"/>
          <a:stretch>
            <a:fillRect/>
          </a:stretch>
        </p:blipFill>
        <p:spPr>
          <a:xfrm>
            <a:off x="6975642" y="2908294"/>
            <a:ext cx="1843005" cy="1459628"/>
          </a:xfrm>
          <a:prstGeom prst="rect">
            <a:avLst/>
          </a:prstGeom>
        </p:spPr>
      </p:pic>
      <p:sp>
        <p:nvSpPr>
          <p:cNvPr id="44" name="TextBox 43">
            <a:extLst>
              <a:ext uri="{FF2B5EF4-FFF2-40B4-BE49-F238E27FC236}">
                <a16:creationId xmlns:a16="http://schemas.microsoft.com/office/drawing/2014/main" xmlns="" id="{036694F8-822A-4EA9-A83F-BB11CF14A3AC}"/>
              </a:ext>
            </a:extLst>
          </p:cNvPr>
          <p:cNvSpPr txBox="1"/>
          <p:nvPr/>
        </p:nvSpPr>
        <p:spPr>
          <a:xfrm>
            <a:off x="6061211" y="6552996"/>
            <a:ext cx="205508" cy="276999"/>
          </a:xfrm>
          <a:prstGeom prst="rect">
            <a:avLst/>
          </a:prstGeom>
          <a:noFill/>
        </p:spPr>
        <p:txBody>
          <a:bodyPr wrap="square" rtlCol="0">
            <a:spAutoFit/>
          </a:bodyPr>
          <a:lstStyle/>
          <a:p>
            <a:r>
              <a:rPr lang="en-AU" sz="1200" dirty="0" smtClean="0"/>
              <a:t>d</a:t>
            </a:r>
            <a:endParaRPr lang="en-AU" sz="1200" dirty="0"/>
          </a:p>
        </p:txBody>
      </p:sp>
    </p:spTree>
    <p:extLst>
      <p:ext uri="{BB962C8B-B14F-4D97-AF65-F5344CB8AC3E}">
        <p14:creationId xmlns:p14="http://schemas.microsoft.com/office/powerpoint/2010/main" val="687445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2984" y="6558235"/>
            <a:ext cx="6922658" cy="5303173"/>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4398" y="6865607"/>
            <a:ext cx="1697164" cy="1501981"/>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95130" y="8458832"/>
            <a:ext cx="1697164" cy="1501981"/>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grpSp>
        <p:nvGrpSpPr>
          <p:cNvPr id="7" name="Group 6"/>
          <p:cNvGrpSpPr/>
          <p:nvPr/>
        </p:nvGrpSpPr>
        <p:grpSpPr>
          <a:xfrm>
            <a:off x="6875154" y="6558235"/>
            <a:ext cx="2215041" cy="4615719"/>
            <a:chOff x="6975642" y="6865607"/>
            <a:chExt cx="2215041" cy="4615719"/>
          </a:xfrm>
        </p:grpSpPr>
        <p:grpSp>
          <p:nvGrpSpPr>
            <p:cNvPr id="81" name="Group 80">
              <a:extLst>
                <a:ext uri="{FF2B5EF4-FFF2-40B4-BE49-F238E27FC236}">
                  <a16:creationId xmlns:a16="http://schemas.microsoft.com/office/drawing/2014/main" xmlns="" id="{334CF8EC-60BE-4F39-9DAB-83E63FCF813B}"/>
                </a:ext>
              </a:extLst>
            </p:cNvPr>
            <p:cNvGrpSpPr/>
            <p:nvPr/>
          </p:nvGrpSpPr>
          <p:grpSpPr>
            <a:xfrm>
              <a:off x="6975642" y="6865607"/>
              <a:ext cx="2203331" cy="1607047"/>
              <a:chOff x="7655405" y="3259993"/>
              <a:chExt cx="4386283" cy="3144942"/>
            </a:xfrm>
          </p:grpSpPr>
          <p:pic>
            <p:nvPicPr>
              <p:cNvPr id="82" name="Picture 81">
                <a:extLst>
                  <a:ext uri="{FF2B5EF4-FFF2-40B4-BE49-F238E27FC236}">
                    <a16:creationId xmlns:a16="http://schemas.microsoft.com/office/drawing/2014/main" xmlns="" id="{4DEA67FD-D5A0-4C43-AE8C-3FD531A15958}"/>
                  </a:ext>
                </a:extLst>
              </p:cNvPr>
              <p:cNvPicPr>
                <a:picLocks noChangeAspect="1"/>
              </p:cNvPicPr>
              <p:nvPr/>
            </p:nvPicPr>
            <p:blipFill>
              <a:blip r:embed="rId6"/>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xmlns="" id="{8C4EAC27-4656-410C-A78C-43C390974B69}"/>
                  </a:ext>
                </a:extLst>
              </p:cNvPr>
              <p:cNvSpPr txBox="1"/>
              <p:nvPr/>
            </p:nvSpPr>
            <p:spPr>
              <a:xfrm>
                <a:off x="7655405" y="3259993"/>
                <a:ext cx="504846" cy="485737"/>
              </a:xfrm>
              <a:prstGeom prst="rect">
                <a:avLst/>
              </a:prstGeom>
              <a:noFill/>
            </p:spPr>
            <p:txBody>
              <a:bodyPr wrap="none" rtlCol="0">
                <a:spAutoFit/>
              </a:bodyPr>
              <a:lstStyle/>
              <a:p>
                <a:r>
                  <a:rPr lang="en-AU" sz="1013" dirty="0" smtClean="0"/>
                  <a:t>b</a:t>
                </a:r>
                <a:endParaRPr lang="en-AU" sz="1013" dirty="0"/>
              </a:p>
            </p:txBody>
          </p:sp>
        </p:grpSp>
        <p:pic>
          <p:nvPicPr>
            <p:cNvPr id="84" name="Picture 83"/>
            <p:cNvPicPr>
              <a:picLocks noChangeAspect="1"/>
            </p:cNvPicPr>
            <p:nvPr/>
          </p:nvPicPr>
          <p:blipFill>
            <a:blip r:embed="rId7"/>
            <a:stretch>
              <a:fillRect/>
            </a:stretch>
          </p:blipFill>
          <p:spPr>
            <a:xfrm>
              <a:off x="7276074" y="9958302"/>
              <a:ext cx="1914609" cy="1523024"/>
            </a:xfrm>
            <a:prstGeom prst="rect">
              <a:avLst/>
            </a:prstGeom>
          </p:spPr>
        </p:pic>
        <p:pic>
          <p:nvPicPr>
            <p:cNvPr id="2" name="Picture 1"/>
            <p:cNvPicPr>
              <a:picLocks noChangeAspect="1"/>
            </p:cNvPicPr>
            <p:nvPr/>
          </p:nvPicPr>
          <p:blipFill>
            <a:blip r:embed="rId8"/>
            <a:stretch>
              <a:fillRect/>
            </a:stretch>
          </p:blipFill>
          <p:spPr>
            <a:xfrm>
              <a:off x="7322720" y="8472654"/>
              <a:ext cx="1843005" cy="1459628"/>
            </a:xfrm>
            <a:prstGeom prst="rect">
              <a:avLst/>
            </a:prstGeom>
          </p:spPr>
        </p:pic>
      </p:grpSp>
      <p:grpSp>
        <p:nvGrpSpPr>
          <p:cNvPr id="3" name="Group 2"/>
          <p:cNvGrpSpPr/>
          <p:nvPr/>
        </p:nvGrpSpPr>
        <p:grpSpPr>
          <a:xfrm>
            <a:off x="52984" y="2735509"/>
            <a:ext cx="9196434" cy="3473137"/>
            <a:chOff x="235027" y="6552996"/>
            <a:chExt cx="9196434" cy="3473137"/>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99120" y="6990924"/>
              <a:ext cx="1644680" cy="1391848"/>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66300" y="8563982"/>
              <a:ext cx="1644680" cy="1391848"/>
            </a:xfrm>
            <a:prstGeom prst="rect">
              <a:avLst/>
            </a:prstGeom>
          </p:spPr>
        </p:pic>
        <p:grpSp>
          <p:nvGrpSpPr>
            <p:cNvPr id="52" name="Group 51"/>
            <p:cNvGrpSpPr/>
            <p:nvPr/>
          </p:nvGrpSpPr>
          <p:grpSpPr>
            <a:xfrm>
              <a:off x="325538" y="6677587"/>
              <a:ext cx="5095184" cy="3246518"/>
              <a:chOff x="91676" y="8847134"/>
              <a:chExt cx="5095184" cy="3246518"/>
            </a:xfrm>
          </p:grpSpPr>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sp>
          <p:nvSpPr>
            <p:cNvPr id="39" name="TextBox 38">
              <a:extLst>
                <a:ext uri="{FF2B5EF4-FFF2-40B4-BE49-F238E27FC236}">
                  <a16:creationId xmlns:a16="http://schemas.microsoft.com/office/drawing/2014/main" xmlns="" id="{036694F8-822A-4EA9-A83F-BB11CF14A3AC}"/>
                </a:ext>
              </a:extLst>
            </p:cNvPr>
            <p:cNvSpPr txBox="1"/>
            <p:nvPr/>
          </p:nvSpPr>
          <p:spPr>
            <a:xfrm>
              <a:off x="235027" y="6552996"/>
              <a:ext cx="205508" cy="276999"/>
            </a:xfrm>
            <a:prstGeom prst="rect">
              <a:avLst/>
            </a:prstGeom>
            <a:noFill/>
          </p:spPr>
          <p:txBody>
            <a:bodyPr wrap="square" rtlCol="0">
              <a:spAutoFit/>
            </a:bodyPr>
            <a:lstStyle/>
            <a:p>
              <a:r>
                <a:rPr lang="en-AU" sz="1200" dirty="0"/>
                <a:t>c</a:t>
              </a:r>
            </a:p>
          </p:txBody>
        </p:sp>
        <p:pic>
          <p:nvPicPr>
            <p:cNvPr id="57" name="Picture 5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734297" y="6886139"/>
              <a:ext cx="1697164" cy="1501981"/>
            </a:xfrm>
            <a:prstGeom prst="rect">
              <a:avLst/>
            </a:prstGeom>
          </p:spPr>
        </p:pic>
        <p:pic>
          <p:nvPicPr>
            <p:cNvPr id="58" name="Picture 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730743" y="8524152"/>
              <a:ext cx="1697164" cy="1501981"/>
            </a:xfrm>
            <a:prstGeom prst="rect">
              <a:avLst/>
            </a:prstGeom>
          </p:spPr>
        </p:pic>
        <p:sp>
          <p:nvSpPr>
            <p:cNvPr id="73" name="TextBox 72"/>
            <p:cNvSpPr txBox="1"/>
            <p:nvPr/>
          </p:nvSpPr>
          <p:spPr>
            <a:xfrm>
              <a:off x="6033976" y="674959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897146" y="6860119"/>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6033976" y="830237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897146" y="8257186"/>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a16="http://schemas.microsoft.com/office/drawing/2014/main" xmlns="" id="{036694F8-822A-4EA9-A83F-BB11CF14A3AC}"/>
                </a:ext>
              </a:extLst>
            </p:cNvPr>
            <p:cNvSpPr txBox="1"/>
            <p:nvPr/>
          </p:nvSpPr>
          <p:spPr>
            <a:xfrm>
              <a:off x="6061211" y="6552996"/>
              <a:ext cx="205508" cy="276999"/>
            </a:xfrm>
            <a:prstGeom prst="rect">
              <a:avLst/>
            </a:prstGeom>
            <a:noFill/>
          </p:spPr>
          <p:txBody>
            <a:bodyPr wrap="square" rtlCol="0">
              <a:spAutoFit/>
            </a:bodyPr>
            <a:lstStyle/>
            <a:p>
              <a:r>
                <a:rPr lang="en-AU" sz="1200" dirty="0" smtClean="0"/>
                <a:t>d</a:t>
              </a:r>
              <a:endParaRPr lang="en-AU" sz="1200" dirty="0"/>
            </a:p>
          </p:txBody>
        </p:sp>
      </p:grpSp>
    </p:spTree>
    <p:extLst>
      <p:ext uri="{BB962C8B-B14F-4D97-AF65-F5344CB8AC3E}">
        <p14:creationId xmlns:p14="http://schemas.microsoft.com/office/powerpoint/2010/main" val="2463510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15102</TotalTime>
  <Words>4221</Words>
  <Application>Microsoft Office PowerPoint</Application>
  <PresentationFormat>A3 Paper (297x420 mm)</PresentationFormat>
  <Paragraphs>152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200</cp:revision>
  <dcterms:created xsi:type="dcterms:W3CDTF">2017-05-24T05:40:48Z</dcterms:created>
  <dcterms:modified xsi:type="dcterms:W3CDTF">2017-07-10T04:34:35Z</dcterms:modified>
</cp:coreProperties>
</file>