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79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3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0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79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51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94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8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6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35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2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04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D920-EE60-4EE8-A93C-57C22F4F461A}" type="datetimeFigureOut">
              <a:rPr lang="en-AU" smtClean="0"/>
              <a:t>21/07/2016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8569-809A-4323-B326-271A709A9B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9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48" y="211009"/>
            <a:ext cx="5261705" cy="6471804"/>
          </a:xfrm>
        </p:spPr>
      </p:pic>
    </p:spTree>
    <p:extLst>
      <p:ext uri="{BB962C8B-B14F-4D97-AF65-F5344CB8AC3E}">
        <p14:creationId xmlns:p14="http://schemas.microsoft.com/office/powerpoint/2010/main" val="25221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6" y="405050"/>
            <a:ext cx="9109901" cy="6059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1405" y="757881"/>
            <a:ext cx="24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</a:t>
            </a:r>
            <a:r>
              <a:rPr lang="en-AU" baseline="30000" dirty="0" smtClean="0">
                <a:solidFill>
                  <a:srgbClr val="FF0000"/>
                </a:solidFill>
              </a:rPr>
              <a:t>2</a:t>
            </a:r>
            <a:r>
              <a:rPr lang="en-AU" dirty="0" smtClean="0">
                <a:solidFill>
                  <a:srgbClr val="FF0000"/>
                </a:solidFill>
              </a:rPr>
              <a:t> = 0.15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7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1</cp:revision>
  <dcterms:created xsi:type="dcterms:W3CDTF">2016-07-21T04:56:00Z</dcterms:created>
  <dcterms:modified xsi:type="dcterms:W3CDTF">2016-07-21T05:02:10Z</dcterms:modified>
</cp:coreProperties>
</file>