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81" r:id="rId2"/>
    <p:sldId id="28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4810" autoAdjust="0"/>
  </p:normalViewPr>
  <p:slideViewPr>
    <p:cSldViewPr snapToGrid="0">
      <p:cViewPr>
        <p:scale>
          <a:sx n="100" d="100"/>
          <a:sy n="100" d="100"/>
        </p:scale>
        <p:origin x="2814" y="-5772"/>
      </p:cViewPr>
      <p:guideLst/>
    </p:cSldViewPr>
  </p:slideViewPr>
  <p:notesTextViewPr>
    <p:cViewPr>
      <p:scale>
        <a:sx n="125" d="100"/>
        <a:sy n="125" d="100"/>
      </p:scale>
      <p:origin x="0" y="-432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3/07/2017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12426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3/07/2017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3/07/2017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3/07/2017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3/07/2017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235027" y="6552996"/>
            <a:ext cx="9196434" cy="3473137"/>
            <a:chOff x="271003" y="6933862"/>
            <a:chExt cx="9196434" cy="3473137"/>
          </a:xfrm>
        </p:grpSpPr>
        <p:sp>
          <p:nvSpPr>
            <p:cNvPr id="39" name="TextBox 38">
              <a:extLst>
                <a:ext uri="{FF2B5EF4-FFF2-40B4-BE49-F238E27FC236}">
                  <a16:creationId xmlns="" xmlns:a16="http://schemas.microsoft.com/office/drawing/2014/main" id="{036694F8-822A-4EA9-A83F-BB11CF14A3AC}"/>
                </a:ext>
              </a:extLst>
            </p:cNvPr>
            <p:cNvSpPr txBox="1"/>
            <p:nvPr/>
          </p:nvSpPr>
          <p:spPr>
            <a:xfrm>
              <a:off x="271003" y="6933862"/>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grpSp>
        <p:nvGrpSpPr>
          <p:cNvPr id="81" name="Group 80">
            <a:extLst>
              <a:ext uri="{FF2B5EF4-FFF2-40B4-BE49-F238E27FC236}">
                <a16:creationId xmlns="" xmlns:a16="http://schemas.microsoft.com/office/drawing/2014/main" id="{334CF8EC-60BE-4F39-9DAB-83E63FCF813B}"/>
              </a:ext>
            </a:extLst>
          </p:cNvPr>
          <p:cNvGrpSpPr/>
          <p:nvPr/>
        </p:nvGrpSpPr>
        <p:grpSpPr>
          <a:xfrm>
            <a:off x="6628564" y="1301247"/>
            <a:ext cx="2203331" cy="1607047"/>
            <a:chOff x="7655405" y="3259993"/>
            <a:chExt cx="4386283" cy="3144942"/>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4"/>
            <a:stretch>
              <a:fillRect/>
            </a:stretch>
          </p:blipFill>
          <p:spPr>
            <a:xfrm>
              <a:off x="8328954" y="3428025"/>
              <a:ext cx="3712734" cy="2976910"/>
            </a:xfrm>
            <a:prstGeom prst="rect">
              <a:avLst/>
            </a:prstGeom>
          </p:spPr>
        </p:pic>
        <p:sp>
          <p:nvSpPr>
            <p:cNvPr id="83" name="TextBox 82">
              <a:extLst>
                <a:ext uri="{FF2B5EF4-FFF2-40B4-BE49-F238E27FC236}">
                  <a16:creationId xmlns="" xmlns:a16="http://schemas.microsoft.com/office/drawing/2014/main"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15"/>
          <a:stretch>
            <a:fillRect/>
          </a:stretch>
        </p:blipFill>
        <p:spPr>
          <a:xfrm>
            <a:off x="6928996" y="4393942"/>
            <a:ext cx="1914609" cy="1523024"/>
          </a:xfrm>
          <a:prstGeom prst="rect">
            <a:avLst/>
          </a:prstGeom>
        </p:spPr>
      </p:pic>
      <p:sp>
        <p:nvSpPr>
          <p:cNvPr id="48" name="TextBox 47"/>
          <p:cNvSpPr txBox="1"/>
          <p:nvPr/>
        </p:nvSpPr>
        <p:spPr>
          <a:xfrm>
            <a:off x="-4298195" y="1532264"/>
            <a:ext cx="4076700" cy="14496276"/>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in per leaf area PS are also similar to patterns in total protein, although more variability is apparent in protein allocation to light harvesting capacity (</a:t>
            </a:r>
            <a:r>
              <a:rPr lang="en-AU" dirty="0" err="1" smtClean="0"/>
              <a:t>cor</a:t>
            </a:r>
            <a:r>
              <a:rPr lang="en-AU" dirty="0" smtClean="0"/>
              <a:t> = 0.82). Photosystem abundance does not increase on a per leaf area basis as leaves become thicker/denser, and reduces as a proportion of total leaf protein.</a:t>
            </a:r>
          </a:p>
          <a:p>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2" name="Picture 1"/>
          <p:cNvPicPr>
            <a:picLocks noChangeAspect="1"/>
          </p:cNvPicPr>
          <p:nvPr/>
        </p:nvPicPr>
        <p:blipFill>
          <a:blip r:embed="rId16"/>
          <a:stretch>
            <a:fillRect/>
          </a:stretch>
        </p:blipFill>
        <p:spPr>
          <a:xfrm>
            <a:off x="6975642" y="2908294"/>
            <a:ext cx="1843005" cy="1459628"/>
          </a:xfrm>
          <a:prstGeom prst="rect">
            <a:avLst/>
          </a:prstGeom>
        </p:spPr>
      </p:pic>
      <p:sp>
        <p:nvSpPr>
          <p:cNvPr id="44" name="TextBox 43">
            <a:extLst>
              <a:ext uri="{FF2B5EF4-FFF2-40B4-BE49-F238E27FC236}">
                <a16:creationId xmlns="" xmlns:a16="http://schemas.microsoft.com/office/drawing/2014/main"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14805</TotalTime>
  <Words>1601</Words>
  <Application>Microsoft Office PowerPoint</Application>
  <PresentationFormat>A3 Paper (297x420 mm)</PresentationFormat>
  <Paragraphs>56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190</cp:revision>
  <dcterms:created xsi:type="dcterms:W3CDTF">2017-05-24T05:40:48Z</dcterms:created>
  <dcterms:modified xsi:type="dcterms:W3CDTF">2017-07-04T10:41:02Z</dcterms:modified>
</cp:coreProperties>
</file>