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81" r:id="rId2"/>
    <p:sldId id="286" r:id="rId3"/>
    <p:sldId id="283" r:id="rId4"/>
    <p:sldId id="284" r:id="rId5"/>
    <p:sldId id="276" r:id="rId6"/>
    <p:sldId id="280" r:id="rId7"/>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591" autoAdjust="0"/>
  </p:normalViewPr>
  <p:slideViewPr>
    <p:cSldViewPr snapToGrid="0">
      <p:cViewPr>
        <p:scale>
          <a:sx n="100" d="100"/>
          <a:sy n="100" d="100"/>
        </p:scale>
        <p:origin x="1758" y="-50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3/07/2017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124260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391432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28638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6</a:t>
            </a:fld>
            <a:endParaRPr lang="en-AU"/>
          </a:p>
        </p:txBody>
      </p:sp>
    </p:spTree>
    <p:extLst>
      <p:ext uri="{BB962C8B-B14F-4D97-AF65-F5344CB8AC3E}">
        <p14:creationId xmlns:p14="http://schemas.microsoft.com/office/powerpoint/2010/main" val="9909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3/07/2017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3/07/2017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3/07/2017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3/07/2017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tiff"/><Relationship Id="rId3" Type="http://schemas.openxmlformats.org/officeDocument/2006/relationships/image" Target="../media/image6.png"/><Relationship Id="rId7" Type="http://schemas.openxmlformats.org/officeDocument/2006/relationships/image" Target="../media/image24.png"/><Relationship Id="rId12" Type="http://schemas.openxmlformats.org/officeDocument/2006/relationships/image" Target="../media/image11.tiff"/><Relationship Id="rId17" Type="http://schemas.openxmlformats.org/officeDocument/2006/relationships/image" Target="../media/image16.tiff"/><Relationship Id="rId2" Type="http://schemas.openxmlformats.org/officeDocument/2006/relationships/notesSlide" Target="../notesSlides/notesSlide5.xml"/><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10.tiff"/><Relationship Id="rId5" Type="http://schemas.openxmlformats.org/officeDocument/2006/relationships/image" Target="../media/image22.png"/><Relationship Id="rId15" Type="http://schemas.openxmlformats.org/officeDocument/2006/relationships/image" Target="../media/image14.tiff"/><Relationship Id="rId10" Type="http://schemas.openxmlformats.org/officeDocument/2006/relationships/image" Target="../media/image9.tiff"/><Relationship Id="rId4" Type="http://schemas.openxmlformats.org/officeDocument/2006/relationships/image" Target="../media/image21.png"/><Relationship Id="rId9" Type="http://schemas.openxmlformats.org/officeDocument/2006/relationships/image" Target="../media/image8.tiff"/><Relationship Id="rId1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16980" y="1302147"/>
            <a:ext cx="6922658" cy="5303173"/>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5948330" y="6647879"/>
            <a:ext cx="3483131" cy="3378254"/>
            <a:chOff x="5984306" y="7028745"/>
            <a:chExt cx="3483131" cy="3378254"/>
          </a:xfrm>
        </p:grpSpPr>
        <p:sp>
          <p:nvSpPr>
            <p:cNvPr id="39" name="TextBox 38">
              <a:extLst>
                <a:ext uri="{FF2B5EF4-FFF2-40B4-BE49-F238E27FC236}">
                  <a16:creationId xmlns="" xmlns:a16="http://schemas.microsoft.com/office/drawing/2014/main" id="{036694F8-822A-4EA9-A83F-BB11CF14A3AC}"/>
                </a:ext>
              </a:extLst>
            </p:cNvPr>
            <p:cNvSpPr txBox="1"/>
            <p:nvPr/>
          </p:nvSpPr>
          <p:spPr>
            <a:xfrm>
              <a:off x="5984306" y="7028745"/>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pic>
        <p:nvPicPr>
          <p:cNvPr id="14" name="Picture 13"/>
          <p:cNvPicPr>
            <a:picLocks noChangeAspect="1"/>
          </p:cNvPicPr>
          <p:nvPr/>
        </p:nvPicPr>
        <p:blipFill>
          <a:blip r:embed="rId14"/>
          <a:stretch>
            <a:fillRect/>
          </a:stretch>
        </p:blipFill>
        <p:spPr>
          <a:xfrm>
            <a:off x="6939841" y="2633679"/>
            <a:ext cx="1914609" cy="1497294"/>
          </a:xfrm>
          <a:prstGeom prst="rect">
            <a:avLst/>
          </a:prstGeom>
        </p:spPr>
      </p:pic>
      <p:grpSp>
        <p:nvGrpSpPr>
          <p:cNvPr id="81" name="Group 80">
            <a:extLst>
              <a:ext uri="{FF2B5EF4-FFF2-40B4-BE49-F238E27FC236}">
                <a16:creationId xmlns="" xmlns:a16="http://schemas.microsoft.com/office/drawing/2014/main" id="{334CF8EC-60BE-4F39-9DAB-83E63FCF813B}"/>
              </a:ext>
            </a:extLst>
          </p:cNvPr>
          <p:cNvGrpSpPr/>
          <p:nvPr/>
        </p:nvGrpSpPr>
        <p:grpSpPr>
          <a:xfrm>
            <a:off x="6964650" y="1188358"/>
            <a:ext cx="1864992" cy="1579701"/>
            <a:chOff x="8328954" y="3313508"/>
            <a:chExt cx="3712734" cy="3091427"/>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4" name="Picture 83"/>
          <p:cNvPicPr>
            <a:picLocks noChangeAspect="1"/>
          </p:cNvPicPr>
          <p:nvPr/>
        </p:nvPicPr>
        <p:blipFill>
          <a:blip r:embed="rId16"/>
          <a:stretch>
            <a:fillRect/>
          </a:stretch>
        </p:blipFill>
        <p:spPr>
          <a:xfrm>
            <a:off x="6937587" y="4122586"/>
            <a:ext cx="1914609" cy="1523024"/>
          </a:xfrm>
          <a:prstGeom prst="rect">
            <a:avLst/>
          </a:prstGeom>
        </p:spPr>
      </p:pic>
      <p:sp>
        <p:nvSpPr>
          <p:cNvPr id="48" name="TextBox 47"/>
          <p:cNvSpPr txBox="1"/>
          <p:nvPr/>
        </p:nvSpPr>
        <p:spPr>
          <a:xfrm>
            <a:off x="-4298195" y="1532264"/>
            <a:ext cx="4076700" cy="8679299"/>
          </a:xfrm>
          <a:prstGeom prst="rect">
            <a:avLst/>
          </a:prstGeom>
          <a:noFill/>
        </p:spPr>
        <p:txBody>
          <a:bodyPr wrap="square" rtlCol="0">
            <a:spAutoFit/>
          </a:bodyPr>
          <a:lstStyle/>
          <a:p>
            <a:r>
              <a:rPr lang="en-AU" dirty="0" smtClean="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a:t>
            </a:r>
          </a:p>
          <a:p>
            <a:endParaRPr lang="en-AU" dirty="0"/>
          </a:p>
          <a:p>
            <a:r>
              <a:rPr lang="en-AU" dirty="0" smtClean="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dirty="0"/>
          </a:p>
          <a:p>
            <a:r>
              <a:rPr lang="en-AU" dirty="0" smtClean="0"/>
              <a:t>Low per leaf area protein abundance at warm, wet sites is more closely associated with low LMA than low protein concentration, while high per leaf area protein abundance at cool, dry sites is strongly associated with high protein concentration.</a:t>
            </a:r>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Old arrangement below</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17801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133907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 xmlns:a16="http://schemas.microsoft.com/office/drawing/2014/main"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165596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0216" y="2442973"/>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 xmlns:a16="http://schemas.microsoft.com/office/drawing/2014/main"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sp>
        <p:nvSpPr>
          <p:cNvPr id="29" name="TextBox 28">
            <a:extLst>
              <a:ext uri="{FF2B5EF4-FFF2-40B4-BE49-F238E27FC236}">
                <a16:creationId xmlns="" xmlns:a16="http://schemas.microsoft.com/office/drawing/2014/main" id="{036694F8-822A-4EA9-A83F-BB11CF14A3AC}"/>
              </a:ext>
            </a:extLst>
          </p:cNvPr>
          <p:cNvSpPr txBox="1"/>
          <p:nvPr/>
        </p:nvSpPr>
        <p:spPr>
          <a:xfrm>
            <a:off x="258497" y="6948209"/>
            <a:ext cx="205508" cy="276999"/>
          </a:xfrm>
          <a:prstGeom prst="rect">
            <a:avLst/>
          </a:prstGeom>
          <a:noFill/>
        </p:spPr>
        <p:txBody>
          <a:bodyPr wrap="square" rtlCol="0">
            <a:spAutoFit/>
          </a:bodyPr>
          <a:lstStyle/>
          <a:p>
            <a:r>
              <a:rPr lang="en-AU" sz="1200" dirty="0" smtClean="0"/>
              <a:t>b</a:t>
            </a:r>
            <a:endParaRPr lang="en-AU" sz="1200" dirty="0"/>
          </a:p>
        </p:txBody>
      </p:sp>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53" y="8788714"/>
            <a:ext cx="1697164" cy="1501981"/>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282" y="7260390"/>
            <a:ext cx="1697164" cy="1501981"/>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7569" y="8788714"/>
            <a:ext cx="1697164" cy="1501981"/>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34098" y="7259985"/>
            <a:ext cx="1697164" cy="1501981"/>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8926" y="8788308"/>
            <a:ext cx="1697164" cy="1501981"/>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5704" y="7286328"/>
            <a:ext cx="1697164" cy="1501981"/>
          </a:xfrm>
          <a:prstGeom prst="rect">
            <a:avLst/>
          </a:prstGeom>
        </p:spPr>
      </p:pic>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grpSp>
        <p:nvGrpSpPr>
          <p:cNvPr id="78" name="Group 77"/>
          <p:cNvGrpSpPr/>
          <p:nvPr/>
        </p:nvGrpSpPr>
        <p:grpSpPr>
          <a:xfrm>
            <a:off x="5622156" y="2760600"/>
            <a:ext cx="3556780" cy="3377741"/>
            <a:chOff x="5519402" y="2824233"/>
            <a:chExt cx="3556780" cy="3377741"/>
          </a:xfrm>
        </p:grpSpPr>
        <p:sp>
          <p:nvSpPr>
            <p:cNvPr id="39" name="TextBox 38">
              <a:extLst>
                <a:ext uri="{FF2B5EF4-FFF2-40B4-BE49-F238E27FC236}">
                  <a16:creationId xmlns="" xmlns:a16="http://schemas.microsoft.com/office/drawing/2014/main" id="{036694F8-822A-4EA9-A83F-BB11CF14A3AC}"/>
                </a:ext>
              </a:extLst>
            </p:cNvPr>
            <p:cNvSpPr txBox="1"/>
            <p:nvPr/>
          </p:nvSpPr>
          <p:spPr>
            <a:xfrm>
              <a:off x="5519402" y="2824233"/>
              <a:ext cx="205508" cy="276999"/>
            </a:xfrm>
            <a:prstGeom prst="rect">
              <a:avLst/>
            </a:prstGeom>
            <a:noFill/>
          </p:spPr>
          <p:txBody>
            <a:bodyPr wrap="square" rtlCol="0">
              <a:spAutoFit/>
            </a:bodyPr>
            <a:lstStyle/>
            <a:p>
              <a:r>
                <a:rPr lang="en-AU" sz="1200" dirty="0"/>
                <a:t>c</a:t>
              </a:r>
            </a:p>
          </p:txBody>
        </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grpSp>
    </p:spTree>
    <p:extLst>
      <p:ext uri="{BB962C8B-B14F-4D97-AF65-F5344CB8AC3E}">
        <p14:creationId xmlns:p14="http://schemas.microsoft.com/office/powerpoint/2010/main" val="257204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14696</TotalTime>
  <Words>2987</Words>
  <Application>Microsoft Office PowerPoint</Application>
  <PresentationFormat>A3 Paper (297x420 mm)</PresentationFormat>
  <Paragraphs>117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Old arrangement below</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177</cp:revision>
  <dcterms:created xsi:type="dcterms:W3CDTF">2017-05-24T05:40:48Z</dcterms:created>
  <dcterms:modified xsi:type="dcterms:W3CDTF">2017-07-04T08:52:27Z</dcterms:modified>
</cp:coreProperties>
</file>