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
  </p:notesMasterIdLst>
  <p:sldIdLst>
    <p:sldId id="287" r:id="rId2"/>
    <p:sldId id="288" r:id="rId3"/>
    <p:sldId id="286"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59426" autoAdjust="0"/>
  </p:normalViewPr>
  <p:slideViewPr>
    <p:cSldViewPr snapToGrid="0">
      <p:cViewPr>
        <p:scale>
          <a:sx n="100" d="100"/>
          <a:sy n="100" d="100"/>
        </p:scale>
        <p:origin x="3378" y="-180"/>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12/10/2017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60657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21549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12426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12/10/2017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12/10/2017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12/10/2017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12/10/2017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12/10/2017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12/10/2017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12/10/2017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12/10/2017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12/10/2017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12/10/2017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12/10/2017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12/10/2017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tiff"/><Relationship Id="rId13" Type="http://schemas.openxmlformats.org/officeDocument/2006/relationships/image" Target="../media/image18.tiff"/><Relationship Id="rId3" Type="http://schemas.openxmlformats.org/officeDocument/2006/relationships/image" Target="../media/image8.png"/><Relationship Id="rId7" Type="http://schemas.openxmlformats.org/officeDocument/2006/relationships/image" Target="../media/image12.tiff"/><Relationship Id="rId12" Type="http://schemas.openxmlformats.org/officeDocument/2006/relationships/image" Target="../media/image17.tiff"/><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1.tiff"/><Relationship Id="rId11" Type="http://schemas.openxmlformats.org/officeDocument/2006/relationships/image" Target="../media/image16.tiff"/><Relationship Id="rId5" Type="http://schemas.openxmlformats.org/officeDocument/2006/relationships/image" Target="../media/image10.tiff"/><Relationship Id="rId15" Type="http://schemas.openxmlformats.org/officeDocument/2006/relationships/image" Target="../media/image3.png"/><Relationship Id="rId10" Type="http://schemas.openxmlformats.org/officeDocument/2006/relationships/image" Target="../media/image15.tiff"/><Relationship Id="rId4" Type="http://schemas.openxmlformats.org/officeDocument/2006/relationships/image" Target="../media/image9.tiff"/><Relationship Id="rId9" Type="http://schemas.openxmlformats.org/officeDocument/2006/relationships/image" Target="../media/image14.tiff"/><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378" y="6703184"/>
            <a:ext cx="5553467" cy="5052070"/>
          </a:xfrm>
          <a:prstGeom prst="rect">
            <a:avLst/>
          </a:prstGeom>
        </p:spPr>
      </p:pic>
    </p:spTree>
    <p:extLst>
      <p:ext uri="{BB962C8B-B14F-4D97-AF65-F5344CB8AC3E}">
        <p14:creationId xmlns:p14="http://schemas.microsoft.com/office/powerpoint/2010/main" val="89539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a16="http://schemas.microsoft.com/office/drawing/2014/main"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345978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45" y="1041493"/>
            <a:ext cx="11643046" cy="5563001"/>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5948330" y="6647879"/>
            <a:ext cx="3483131" cy="3378254"/>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pic>
        <p:nvPicPr>
          <p:cNvPr id="14" name="Picture 13"/>
          <p:cNvPicPr>
            <a:picLocks noChangeAspect="1"/>
          </p:cNvPicPr>
          <p:nvPr/>
        </p:nvPicPr>
        <p:blipFill>
          <a:blip r:embed="rId14"/>
          <a:stretch>
            <a:fillRect/>
          </a:stretch>
        </p:blipFill>
        <p:spPr>
          <a:xfrm>
            <a:off x="6939841" y="2633679"/>
            <a:ext cx="1914609" cy="1497294"/>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6964650" y="1188358"/>
            <a:ext cx="1864992" cy="1579701"/>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4" name="Picture 83"/>
          <p:cNvPicPr>
            <a:picLocks noChangeAspect="1"/>
          </p:cNvPicPr>
          <p:nvPr/>
        </p:nvPicPr>
        <p:blipFill>
          <a:blip r:embed="rId16"/>
          <a:stretch>
            <a:fillRect/>
          </a:stretch>
        </p:blipFill>
        <p:spPr>
          <a:xfrm>
            <a:off x="6937587" y="4122586"/>
            <a:ext cx="1914609" cy="1523024"/>
          </a:xfrm>
          <a:prstGeom prst="rect">
            <a:avLst/>
          </a:prstGeom>
        </p:spPr>
      </p:pic>
      <p:sp>
        <p:nvSpPr>
          <p:cNvPr id="48" name="TextBox 47"/>
          <p:cNvSpPr txBox="1"/>
          <p:nvPr/>
        </p:nvSpPr>
        <p:spPr>
          <a:xfrm>
            <a:off x="10211831" y="-131126"/>
            <a:ext cx="4076700" cy="8679299"/>
          </a:xfrm>
          <a:prstGeom prst="rect">
            <a:avLst/>
          </a:prstGeom>
          <a:noFill/>
        </p:spPr>
        <p:txBody>
          <a:bodyPr wrap="square" rtlCol="0">
            <a:spAutoFit/>
          </a:bodyPr>
          <a:lstStyle/>
          <a:p>
            <a:r>
              <a:rPr lang="en-AU" dirty="0" smtClean="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a:t>
            </a:r>
          </a:p>
          <a:p>
            <a:endParaRPr lang="en-AU" dirty="0"/>
          </a:p>
          <a:p>
            <a:r>
              <a:rPr lang="en-AU" dirty="0" smtClean="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dirty="0"/>
          </a:p>
          <a:p>
            <a:r>
              <a:rPr lang="en-AU" dirty="0" smtClean="0"/>
              <a:t>Low per leaf area protein abundance at warm, wet sites is more closely associated with low LMA than low protein concentration, while high per leaf area protein abundance at cool, dry sites is strongly associated with high protein concentration.</a:t>
            </a:r>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15191</TotalTime>
  <Words>1164</Words>
  <Application>Microsoft Office PowerPoint</Application>
  <PresentationFormat>A3 Paper (297x420 mm)</PresentationFormat>
  <Paragraphs>53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183</cp:revision>
  <dcterms:created xsi:type="dcterms:W3CDTF">2017-05-24T05:40:48Z</dcterms:created>
  <dcterms:modified xsi:type="dcterms:W3CDTF">2017-10-12T01:11:50Z</dcterms:modified>
</cp:coreProperties>
</file>