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64163" cy="8640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1414125"/>
            <a:ext cx="4559539" cy="300826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4538401"/>
            <a:ext cx="4023122" cy="2086184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9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1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460041"/>
            <a:ext cx="1156648" cy="7322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460041"/>
            <a:ext cx="3402891" cy="7322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0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80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2154193"/>
            <a:ext cx="4626591" cy="359431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5782513"/>
            <a:ext cx="4626591" cy="1890166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8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2300203"/>
            <a:ext cx="2279769" cy="5482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2300203"/>
            <a:ext cx="2279769" cy="5482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78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60043"/>
            <a:ext cx="4626591" cy="1670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2118188"/>
            <a:ext cx="2269292" cy="1038091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3156278"/>
            <a:ext cx="2269292" cy="46424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2118188"/>
            <a:ext cx="2280468" cy="1038091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3156278"/>
            <a:ext cx="2280468" cy="46424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9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7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3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576051"/>
            <a:ext cx="1730082" cy="2016178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1244112"/>
            <a:ext cx="2715608" cy="6140542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592229"/>
            <a:ext cx="1730082" cy="480242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7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576051"/>
            <a:ext cx="1730082" cy="2016178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1244112"/>
            <a:ext cx="2715608" cy="6140542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592229"/>
            <a:ext cx="1730082" cy="480242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460043"/>
            <a:ext cx="462659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2300203"/>
            <a:ext cx="462659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8008709"/>
            <a:ext cx="120693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48D0-030D-4A46-BEF6-F67D5FAFE369}" type="datetimeFigureOut">
              <a:rPr lang="en-AU" smtClean="0"/>
              <a:t>26/05/2014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8008709"/>
            <a:ext cx="181040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8008709"/>
            <a:ext cx="120693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D43B-7040-4790-9C94-541D3C4A9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8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1" y="77190"/>
            <a:ext cx="2550000" cy="2096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00" y="98701"/>
            <a:ext cx="2550000" cy="2096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1" y="2184281"/>
            <a:ext cx="2550000" cy="2096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00" y="2173523"/>
            <a:ext cx="2550000" cy="2096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000" y="4302129"/>
            <a:ext cx="2550000" cy="2096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51" y="6430732"/>
            <a:ext cx="2550000" cy="2096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51" y="4312888"/>
            <a:ext cx="2550000" cy="20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3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James Lawson</cp:lastModifiedBy>
  <cp:revision>2</cp:revision>
  <dcterms:created xsi:type="dcterms:W3CDTF">2014-05-14T05:27:50Z</dcterms:created>
  <dcterms:modified xsi:type="dcterms:W3CDTF">2014-05-26T04:43:45Z</dcterms:modified>
</cp:coreProperties>
</file>