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5364163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5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14" y="1060530"/>
            <a:ext cx="4559539" cy="2256061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21" y="3403592"/>
            <a:ext cx="4023122" cy="1564542"/>
          </a:xfrm>
        </p:spPr>
        <p:txBody>
          <a:bodyPr/>
          <a:lstStyle>
            <a:lvl1pPr marL="0" indent="0" algn="ctr">
              <a:buNone/>
              <a:defRPr sz="1408"/>
            </a:lvl1pPr>
            <a:lvl2pPr marL="268195" indent="0" algn="ctr">
              <a:buNone/>
              <a:defRPr sz="1173"/>
            </a:lvl2pPr>
            <a:lvl3pPr marL="536389" indent="0" algn="ctr">
              <a:buNone/>
              <a:defRPr sz="1056"/>
            </a:lvl3pPr>
            <a:lvl4pPr marL="804584" indent="0" algn="ctr">
              <a:buNone/>
              <a:defRPr sz="939"/>
            </a:lvl4pPr>
            <a:lvl5pPr marL="1072778" indent="0" algn="ctr">
              <a:buNone/>
              <a:defRPr sz="939"/>
            </a:lvl5pPr>
            <a:lvl6pPr marL="1340973" indent="0" algn="ctr">
              <a:buNone/>
              <a:defRPr sz="939"/>
            </a:lvl6pPr>
            <a:lvl7pPr marL="1609168" indent="0" algn="ctr">
              <a:buNone/>
              <a:defRPr sz="939"/>
            </a:lvl7pPr>
            <a:lvl8pPr marL="1877362" indent="0" algn="ctr">
              <a:buNone/>
              <a:defRPr sz="939"/>
            </a:lvl8pPr>
            <a:lvl9pPr marL="2145557" indent="0" algn="ctr">
              <a:buNone/>
              <a:defRPr sz="93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9422-940D-4563-8AA5-F85479DA259F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44DA-8D14-4615-B634-59109B80E6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487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9422-940D-4563-8AA5-F85479DA259F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44DA-8D14-4615-B634-59109B80E6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40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38729" y="345009"/>
            <a:ext cx="1156648" cy="54916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788" y="345009"/>
            <a:ext cx="3402891" cy="54916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9422-940D-4563-8AA5-F85479DA259F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44DA-8D14-4615-B634-59109B80E6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81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9422-940D-4563-8AA5-F85479DA259F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44DA-8D14-4615-B634-59109B80E6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89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94" y="1615546"/>
            <a:ext cx="4626591" cy="2695572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994" y="4336619"/>
            <a:ext cx="4626591" cy="1417538"/>
          </a:xfrm>
        </p:spPr>
        <p:txBody>
          <a:bodyPr/>
          <a:lstStyle>
            <a:lvl1pPr marL="0" indent="0">
              <a:buNone/>
              <a:defRPr sz="1408">
                <a:solidFill>
                  <a:schemeClr val="tx1"/>
                </a:solidFill>
              </a:defRPr>
            </a:lvl1pPr>
            <a:lvl2pPr marL="268195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2pPr>
            <a:lvl3pPr marL="536389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3pPr>
            <a:lvl4pPr marL="804584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4pPr>
            <a:lvl5pPr marL="107277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5pPr>
            <a:lvl6pPr marL="1340973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6pPr>
            <a:lvl7pPr marL="160916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7pPr>
            <a:lvl8pPr marL="1877362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8pPr>
            <a:lvl9pPr marL="2145557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9422-940D-4563-8AA5-F85479DA259F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44DA-8D14-4615-B634-59109B80E6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71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788" y="1725046"/>
            <a:ext cx="2279769" cy="4111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5610" y="1725046"/>
            <a:ext cx="2279769" cy="4111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9422-940D-4563-8AA5-F85479DA259F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44DA-8D14-4615-B634-59109B80E6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7" y="345012"/>
            <a:ext cx="4626591" cy="1252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485" y="1588544"/>
            <a:ext cx="2269292" cy="778521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5" indent="0">
              <a:buNone/>
              <a:defRPr sz="1173" b="1"/>
            </a:lvl2pPr>
            <a:lvl3pPr marL="536389" indent="0">
              <a:buNone/>
              <a:defRPr sz="1056" b="1"/>
            </a:lvl3pPr>
            <a:lvl4pPr marL="804584" indent="0">
              <a:buNone/>
              <a:defRPr sz="939" b="1"/>
            </a:lvl4pPr>
            <a:lvl5pPr marL="1072778" indent="0">
              <a:buNone/>
              <a:defRPr sz="939" b="1"/>
            </a:lvl5pPr>
            <a:lvl6pPr marL="1340973" indent="0">
              <a:buNone/>
              <a:defRPr sz="939" b="1"/>
            </a:lvl6pPr>
            <a:lvl7pPr marL="1609168" indent="0">
              <a:buNone/>
              <a:defRPr sz="939" b="1"/>
            </a:lvl7pPr>
            <a:lvl8pPr marL="1877362" indent="0">
              <a:buNone/>
              <a:defRPr sz="939" b="1"/>
            </a:lvl8pPr>
            <a:lvl9pPr marL="2145557" indent="0">
              <a:buNone/>
              <a:defRPr sz="9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485" y="2367064"/>
            <a:ext cx="2269292" cy="3481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5608" y="1588544"/>
            <a:ext cx="2280468" cy="778521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5" indent="0">
              <a:buNone/>
              <a:defRPr sz="1173" b="1"/>
            </a:lvl2pPr>
            <a:lvl3pPr marL="536389" indent="0">
              <a:buNone/>
              <a:defRPr sz="1056" b="1"/>
            </a:lvl3pPr>
            <a:lvl4pPr marL="804584" indent="0">
              <a:buNone/>
              <a:defRPr sz="939" b="1"/>
            </a:lvl4pPr>
            <a:lvl5pPr marL="1072778" indent="0">
              <a:buNone/>
              <a:defRPr sz="939" b="1"/>
            </a:lvl5pPr>
            <a:lvl6pPr marL="1340973" indent="0">
              <a:buNone/>
              <a:defRPr sz="939" b="1"/>
            </a:lvl6pPr>
            <a:lvl7pPr marL="1609168" indent="0">
              <a:buNone/>
              <a:defRPr sz="939" b="1"/>
            </a:lvl7pPr>
            <a:lvl8pPr marL="1877362" indent="0">
              <a:buNone/>
              <a:defRPr sz="939" b="1"/>
            </a:lvl8pPr>
            <a:lvl9pPr marL="2145557" indent="0">
              <a:buNone/>
              <a:defRPr sz="9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15608" y="2367064"/>
            <a:ext cx="2280468" cy="3481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9422-940D-4563-8AA5-F85479DA259F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44DA-8D14-4615-B634-59109B80E6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49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9422-940D-4563-8AA5-F85479DA259F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44DA-8D14-4615-B634-59109B80E6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495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9422-940D-4563-8AA5-F85479DA259F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44DA-8D14-4615-B634-59109B80E6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66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432013"/>
            <a:ext cx="1730082" cy="1512041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468" y="933027"/>
            <a:ext cx="2715608" cy="4605124"/>
          </a:xfrm>
        </p:spPr>
        <p:txBody>
          <a:bodyPr/>
          <a:lstStyle>
            <a:lvl1pPr>
              <a:defRPr sz="1877"/>
            </a:lvl1pPr>
            <a:lvl2pPr>
              <a:defRPr sz="1642"/>
            </a:lvl2pPr>
            <a:lvl3pPr>
              <a:defRPr sz="1408"/>
            </a:lvl3pPr>
            <a:lvl4pPr>
              <a:defRPr sz="1173"/>
            </a:lvl4pPr>
            <a:lvl5pPr>
              <a:defRPr sz="1173"/>
            </a:lvl5pPr>
            <a:lvl6pPr>
              <a:defRPr sz="1173"/>
            </a:lvl6pPr>
            <a:lvl7pPr>
              <a:defRPr sz="1173"/>
            </a:lvl7pPr>
            <a:lvl8pPr>
              <a:defRPr sz="1173"/>
            </a:lvl8pPr>
            <a:lvl9pPr>
              <a:defRPr sz="11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1944052"/>
            <a:ext cx="1730082" cy="3601598"/>
          </a:xfrm>
        </p:spPr>
        <p:txBody>
          <a:bodyPr/>
          <a:lstStyle>
            <a:lvl1pPr marL="0" indent="0">
              <a:buNone/>
              <a:defRPr sz="939"/>
            </a:lvl1pPr>
            <a:lvl2pPr marL="268195" indent="0">
              <a:buNone/>
              <a:defRPr sz="821"/>
            </a:lvl2pPr>
            <a:lvl3pPr marL="536389" indent="0">
              <a:buNone/>
              <a:defRPr sz="704"/>
            </a:lvl3pPr>
            <a:lvl4pPr marL="804584" indent="0">
              <a:buNone/>
              <a:defRPr sz="587"/>
            </a:lvl4pPr>
            <a:lvl5pPr marL="1072778" indent="0">
              <a:buNone/>
              <a:defRPr sz="587"/>
            </a:lvl5pPr>
            <a:lvl6pPr marL="1340973" indent="0">
              <a:buNone/>
              <a:defRPr sz="587"/>
            </a:lvl6pPr>
            <a:lvl7pPr marL="1609168" indent="0">
              <a:buNone/>
              <a:defRPr sz="587"/>
            </a:lvl7pPr>
            <a:lvl8pPr marL="1877362" indent="0">
              <a:buNone/>
              <a:defRPr sz="587"/>
            </a:lvl8pPr>
            <a:lvl9pPr marL="2145557" indent="0">
              <a:buNone/>
              <a:defRPr sz="5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9422-940D-4563-8AA5-F85479DA259F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44DA-8D14-4615-B634-59109B80E6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309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432013"/>
            <a:ext cx="1730082" cy="1512041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0468" y="933027"/>
            <a:ext cx="2715608" cy="4605124"/>
          </a:xfrm>
        </p:spPr>
        <p:txBody>
          <a:bodyPr anchor="t"/>
          <a:lstStyle>
            <a:lvl1pPr marL="0" indent="0">
              <a:buNone/>
              <a:defRPr sz="1877"/>
            </a:lvl1pPr>
            <a:lvl2pPr marL="268195" indent="0">
              <a:buNone/>
              <a:defRPr sz="1642"/>
            </a:lvl2pPr>
            <a:lvl3pPr marL="536389" indent="0">
              <a:buNone/>
              <a:defRPr sz="1408"/>
            </a:lvl3pPr>
            <a:lvl4pPr marL="804584" indent="0">
              <a:buNone/>
              <a:defRPr sz="1173"/>
            </a:lvl4pPr>
            <a:lvl5pPr marL="1072778" indent="0">
              <a:buNone/>
              <a:defRPr sz="1173"/>
            </a:lvl5pPr>
            <a:lvl6pPr marL="1340973" indent="0">
              <a:buNone/>
              <a:defRPr sz="1173"/>
            </a:lvl6pPr>
            <a:lvl7pPr marL="1609168" indent="0">
              <a:buNone/>
              <a:defRPr sz="1173"/>
            </a:lvl7pPr>
            <a:lvl8pPr marL="1877362" indent="0">
              <a:buNone/>
              <a:defRPr sz="1173"/>
            </a:lvl8pPr>
            <a:lvl9pPr marL="2145557" indent="0">
              <a:buNone/>
              <a:defRPr sz="117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1944052"/>
            <a:ext cx="1730082" cy="3601598"/>
          </a:xfrm>
        </p:spPr>
        <p:txBody>
          <a:bodyPr/>
          <a:lstStyle>
            <a:lvl1pPr marL="0" indent="0">
              <a:buNone/>
              <a:defRPr sz="939"/>
            </a:lvl1pPr>
            <a:lvl2pPr marL="268195" indent="0">
              <a:buNone/>
              <a:defRPr sz="821"/>
            </a:lvl2pPr>
            <a:lvl3pPr marL="536389" indent="0">
              <a:buNone/>
              <a:defRPr sz="704"/>
            </a:lvl3pPr>
            <a:lvl4pPr marL="804584" indent="0">
              <a:buNone/>
              <a:defRPr sz="587"/>
            </a:lvl4pPr>
            <a:lvl5pPr marL="1072778" indent="0">
              <a:buNone/>
              <a:defRPr sz="587"/>
            </a:lvl5pPr>
            <a:lvl6pPr marL="1340973" indent="0">
              <a:buNone/>
              <a:defRPr sz="587"/>
            </a:lvl6pPr>
            <a:lvl7pPr marL="1609168" indent="0">
              <a:buNone/>
              <a:defRPr sz="587"/>
            </a:lvl7pPr>
            <a:lvl8pPr marL="1877362" indent="0">
              <a:buNone/>
              <a:defRPr sz="587"/>
            </a:lvl8pPr>
            <a:lvl9pPr marL="2145557" indent="0">
              <a:buNone/>
              <a:defRPr sz="5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9422-940D-4563-8AA5-F85479DA259F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44DA-8D14-4615-B634-59109B80E6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12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788" y="345012"/>
            <a:ext cx="462659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788" y="1725046"/>
            <a:ext cx="462659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788" y="6006165"/>
            <a:ext cx="120693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19422-940D-4563-8AA5-F85479DA259F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6881" y="6006165"/>
            <a:ext cx="181040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8442" y="6006165"/>
            <a:ext cx="120693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544DA-8D14-4615-B634-59109B80E6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17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6389" rtl="0" eaLnBrk="1" latinLnBrk="0" hangingPunct="1">
        <a:lnSpc>
          <a:spcPct val="90000"/>
        </a:lnSpc>
        <a:spcBef>
          <a:spcPct val="0"/>
        </a:spcBef>
        <a:buNone/>
        <a:defRPr sz="25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097" indent="-134097" algn="l" defTabSz="536389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1pPr>
      <a:lvl2pPr marL="402292" indent="-134097" algn="l" defTabSz="536389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670487" indent="-134097" algn="l" defTabSz="536389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3pPr>
      <a:lvl4pPr marL="938681" indent="-134097" algn="l" defTabSz="536389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206876" indent="-134097" algn="l" defTabSz="536389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475070" indent="-134097" algn="l" defTabSz="536389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743265" indent="-134097" algn="l" defTabSz="536389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2011459" indent="-134097" algn="l" defTabSz="536389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279654" indent="-134097" algn="l" defTabSz="536389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389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1pPr>
      <a:lvl2pPr marL="268195" algn="l" defTabSz="536389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36389" algn="l" defTabSz="536389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3pPr>
      <a:lvl4pPr marL="804584" algn="l" defTabSz="536389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072778" algn="l" defTabSz="536389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340973" algn="l" defTabSz="536389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609168" algn="l" defTabSz="536389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1877362" algn="l" defTabSz="536389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145557" algn="l" defTabSz="536389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6" y="159012"/>
            <a:ext cx="2550000" cy="20963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546" y="159011"/>
            <a:ext cx="2550000" cy="20963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46" y="2255344"/>
            <a:ext cx="2550000" cy="20963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546" y="2255344"/>
            <a:ext cx="2550000" cy="20963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246" y="4351677"/>
            <a:ext cx="2550000" cy="20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5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Lawson</dc:creator>
  <cp:lastModifiedBy>James Lawson</cp:lastModifiedBy>
  <cp:revision>5</cp:revision>
  <dcterms:created xsi:type="dcterms:W3CDTF">2014-05-14T05:17:06Z</dcterms:created>
  <dcterms:modified xsi:type="dcterms:W3CDTF">2014-05-26T04:35:07Z</dcterms:modified>
</cp:coreProperties>
</file>