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Revolutionizing Healthcare Access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An Innovative Online Hospital System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Presenter okuti James Rocky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3-Year Forecast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- Year 1: 10,000 users, $200K revenue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Year 2: 50,000 users, $1M revenue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Year 3: 150,000 users, $4M revenue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(Details available on request)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Founders &amp; Key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- CEO – Vision &amp; Healthcare Expert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CTO – Software Architect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CMO – Marketing &amp; Community Outreach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Medical Advisors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We’re Seeking: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- $300,000 in seed funding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For: product development, marketing, hiring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Equity Offered: 20%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Let’s Build the Future of Healthcare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- Contact info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Social media links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Call to action: “Join us in saving lives—digitally!”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- Limited access to quality healthcare in rural and urban underserved areas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Overcrowded hospitals and long wait times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Fragmented patient records and poor communication among healthcare providers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- A fully integrated online hospital platform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On-demand video consultations with certified doctors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Centralized electronic health records (EHR)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AI-driven diagnostics and prescription support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- Healthcare is a $4+ trillion global industry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Rapid growth in telemedicine adoption post-COVID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Target markets: Uganda and East Africa (expandable to other regions)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- Patient app: Book appointments, access records, chat with doctors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Doctor portal: Manage patients, access history, prescribe meds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Admin dashboard: Manage facilities, billing, analytics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Optional physical health kits for remote vitals monitoring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Revenue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- Subscription plans (monthly/annual)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Pay-per-consultation fees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Partnerships with pharmacies and labs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Licensing the platform to clinics/hospitals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Progress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- MVP developed and tested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- 500+ early users onboarded in pilot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Partnerships with 3 local clinics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Positive feedback from medical professionals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Growth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- Launch in Uganda, expand to East Africa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Social media marketing &amp; health influencers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Partner with NGOs and healthcare facilities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- Use local agents to drive adoption in rural areas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| Platform        | EHR | Video Consult | Pharmacy Integration | AI Support |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|-----------------|-----|---------------|-----------------------|------------|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| [Startup Name]  | Yes | Yes           | Yes                   | Yes        |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| Competitor A    | Yes | No            | No                    | No         |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| Competitor B    | No  | Yes           | Yes                   | No         |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