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Virtual Travel Agent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Team: James G, William C, Key J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00"/>
                </a:solidFill>
              </a:rPr>
              <a:t>Tech Stack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3000"/>
              <a:buAutoNum type="arabicParenR"/>
            </a:pPr>
            <a:r>
              <a:rPr lang="en" sz="3000">
                <a:solidFill>
                  <a:srgbClr val="F1C232"/>
                </a:solidFill>
              </a:rPr>
              <a:t>HTML/CSS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3000"/>
              <a:buAutoNum type="arabicParenR"/>
            </a:pPr>
            <a:r>
              <a:rPr lang="en" sz="3000">
                <a:solidFill>
                  <a:srgbClr val="F1C232"/>
                </a:solidFill>
              </a:rPr>
              <a:t>PHP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3000"/>
              <a:buAutoNum type="arabicParenR"/>
            </a:pPr>
            <a:r>
              <a:rPr lang="en" sz="3000">
                <a:solidFill>
                  <a:srgbClr val="F1C232"/>
                </a:solidFill>
              </a:rPr>
              <a:t>Javascript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3000"/>
              <a:buAutoNum type="arabicParenR"/>
            </a:pPr>
            <a:r>
              <a:rPr lang="en" sz="3000">
                <a:solidFill>
                  <a:srgbClr val="F1C232"/>
                </a:solidFill>
              </a:rPr>
              <a:t>MySQL</a:t>
            </a:r>
          </a:p>
          <a:p>
            <a:pPr indent="-419100" lvl="0" marL="457200" rtl="0">
              <a:spcBef>
                <a:spcPts val="0"/>
              </a:spcBef>
              <a:buClr>
                <a:srgbClr val="F1C232"/>
              </a:buClr>
              <a:buSzPts val="3000"/>
              <a:buAutoNum type="arabicParenR"/>
            </a:pPr>
            <a:r>
              <a:rPr lang="en" sz="3000">
                <a:solidFill>
                  <a:srgbClr val="F1C232"/>
                </a:solidFill>
              </a:rPr>
              <a:t>WAMP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3000"/>
              <a:buAutoNum type="arabicPeriod"/>
            </a:pPr>
            <a:r>
              <a:rPr lang="en" sz="3000">
                <a:solidFill>
                  <a:srgbClr val="F1C232"/>
                </a:solidFill>
              </a:rPr>
              <a:t>GitHub (Version Control)</a:t>
            </a:r>
          </a:p>
          <a:p>
            <a:pPr indent="-419100" lvl="0" marL="457200">
              <a:spcBef>
                <a:spcPts val="0"/>
              </a:spcBef>
              <a:buClr>
                <a:srgbClr val="F1C232"/>
              </a:buClr>
              <a:buSzPts val="3000"/>
              <a:buAutoNum type="arabicPeriod"/>
            </a:pPr>
            <a:r>
              <a:rPr lang="en" sz="3000">
                <a:solidFill>
                  <a:srgbClr val="F1C232"/>
                </a:solidFill>
              </a:rPr>
              <a:t>GroupMe (Team Co-ordination)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00"/>
                </a:solidFill>
              </a:rPr>
              <a:t>Task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  <a:highlight>
                  <a:srgbClr val="434343"/>
                </a:highlight>
              </a:rPr>
              <a:t>Travel booking to anywhere to visit a destination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  <a:highlight>
                  <a:srgbClr val="434343"/>
                </a:highlight>
              </a:rPr>
              <a:t>Book flights (choose their seating should show the availability)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  <a:highlight>
                  <a:srgbClr val="434343"/>
                </a:highlight>
              </a:rPr>
              <a:t>Select rental car (Type- SUV, Compact, Midsize, and Luxury)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  <a:highlight>
                  <a:srgbClr val="434343"/>
                </a:highlight>
              </a:rPr>
              <a:t>Pre-pay for the parking - This system should show the availability of parking along with a variation of prices based up when time frame of purchase, space accommodation and along with a VIP section. **Bonus (Display trending now parking section)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17508" l="596" r="4706" t="14016"/>
          <a:stretch/>
        </p:blipFill>
        <p:spPr>
          <a:xfrm>
            <a:off x="122250" y="1220525"/>
            <a:ext cx="6375301" cy="312182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00"/>
                </a:solidFill>
              </a:rPr>
              <a:t>Some Challenges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>
                <a:solidFill>
                  <a:srgbClr val="FFD966"/>
                </a:solidFill>
              </a:rPr>
              <a:t>Designing the system to keep track of Dates, Times Capacity Limits.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400">
                <a:solidFill>
                  <a:srgbClr val="FFD966"/>
                </a:solidFill>
              </a:rPr>
              <a:t>Simpler to implement without keeping track of date, time and capacity limits.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4775" y="1057275"/>
            <a:ext cx="219755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00"/>
                </a:solidFill>
              </a:rPr>
              <a:t>Use Cases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AutoNum type="arabicPeriod"/>
            </a:pPr>
            <a:r>
              <a:rPr lang="en" sz="2400">
                <a:solidFill>
                  <a:srgbClr val="F1C232"/>
                </a:solidFill>
              </a:rPr>
              <a:t>Log In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AutoNum type="arabicPeriod"/>
            </a:pPr>
            <a:r>
              <a:rPr lang="en" sz="2400">
                <a:solidFill>
                  <a:srgbClr val="F1C232"/>
                </a:solidFill>
              </a:rPr>
              <a:t>Log out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AutoNum type="arabicPeriod"/>
            </a:pPr>
            <a:r>
              <a:rPr lang="en" sz="2400">
                <a:solidFill>
                  <a:srgbClr val="F1C232"/>
                </a:solidFill>
              </a:rPr>
              <a:t>Sign up/Register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AutoNum type="arabicPeriod"/>
            </a:pPr>
            <a:r>
              <a:rPr lang="en" sz="2400">
                <a:solidFill>
                  <a:srgbClr val="F1C232"/>
                </a:solidFill>
              </a:rPr>
              <a:t>Search (flights, car rentals, Parking)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AutoNum type="arabicPeriod"/>
            </a:pPr>
            <a:r>
              <a:rPr lang="en" sz="2400">
                <a:solidFill>
                  <a:srgbClr val="F1C232"/>
                </a:solidFill>
              </a:rPr>
              <a:t>Add to cart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AutoNum type="arabicPeriod"/>
            </a:pPr>
            <a:r>
              <a:rPr lang="en" sz="2400">
                <a:solidFill>
                  <a:srgbClr val="F1C232"/>
                </a:solidFill>
              </a:rPr>
              <a:t>Remove from cart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AutoNum type="arabicPeriod"/>
            </a:pPr>
            <a:r>
              <a:rPr lang="en" sz="2400">
                <a:solidFill>
                  <a:srgbClr val="F1C232"/>
                </a:solidFill>
              </a:rPr>
              <a:t>Buy/purchase</a:t>
            </a:r>
          </a:p>
          <a:p>
            <a:pPr indent="-381000" lvl="0" marL="457200" rtl="0">
              <a:spcBef>
                <a:spcPts val="0"/>
              </a:spcBef>
              <a:buClr>
                <a:srgbClr val="F1C232"/>
              </a:buClr>
              <a:buSzPts val="2400"/>
              <a:buAutoNum type="arabicPeriod"/>
            </a:pPr>
            <a:r>
              <a:rPr lang="en" sz="2400">
                <a:solidFill>
                  <a:srgbClr val="F1C232"/>
                </a:solidFill>
              </a:rPr>
              <a:t>Profile Page + Purchase History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00"/>
                </a:solidFill>
              </a:rPr>
              <a:t>Sample Queries and Code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3400"/>
            <a:ext cx="8839195" cy="2885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00"/>
                </a:solidFill>
              </a:rPr>
              <a:t>Sample Queries and Code</a:t>
            </a: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50" y="1017725"/>
            <a:ext cx="825592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00"/>
                </a:solidFill>
              </a:rPr>
              <a:t>Summary</a:t>
            </a:r>
            <a:r>
              <a:rPr lang="en">
                <a:solidFill>
                  <a:srgbClr val="FFFF00"/>
                </a:solidFill>
              </a:rPr>
              <a:t> 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88" y="1145301"/>
            <a:ext cx="8017424" cy="342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00"/>
                </a:solidFill>
              </a:rPr>
              <a:t>Demo &amp; Questions</a:t>
            </a:r>
            <a:r>
              <a:rPr lang="en" sz="3600">
                <a:solidFill>
                  <a:srgbClr val="FFFF00"/>
                </a:solidFill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