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Explain codeee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Explain codee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84100" y="420175"/>
            <a:ext cx="6169500" cy="1653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Php project:hangman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188050" y="3672125"/>
            <a:ext cx="8417400" cy="1014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By: James Gangavarapu | Trini Key | Tiffani Buck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G_2130.PNG"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200" y="0"/>
            <a:ext cx="3355800" cy="33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100"/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100"/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100"/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144475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Incase you didn’t know</a:t>
            </a:r>
            <a:r>
              <a:rPr lang="en"/>
              <a:t>: </a:t>
            </a:r>
            <a:r>
              <a:rPr lang="en">
                <a:solidFill>
                  <a:srgbClr val="000000"/>
                </a:solidFill>
              </a:rPr>
              <a:t>OBJECTIVE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945475"/>
            <a:ext cx="8520600" cy="419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        The user will try and guess what the secret word    is.(Category will be provided.)   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     The user will then guess a letter of the word.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If the user guesses the correct letter, then the letter will be placed in its correct location and appear on the s</a:t>
            </a:r>
            <a:r>
              <a:rPr lang="en"/>
              <a:t>creen.</a:t>
            </a:r>
            <a:r>
              <a:rPr lang="en"/>
              <a:t>However, if the letter is incorrect, then a part of hangman will be displayed.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You want to guess all letters of the word before the hangman has been completely drawn.</a:t>
            </a:r>
          </a:p>
        </p:txBody>
      </p:sp>
      <p:sp>
        <p:nvSpPr>
          <p:cNvPr id="65" name="Shape 65"/>
          <p:cNvSpPr/>
          <p:nvPr/>
        </p:nvSpPr>
        <p:spPr>
          <a:xfrm>
            <a:off x="531375" y="974800"/>
            <a:ext cx="692400" cy="45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531375" y="1757199"/>
            <a:ext cx="692400" cy="45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531375" y="2274300"/>
            <a:ext cx="692400" cy="45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31375" y="3630325"/>
            <a:ext cx="692400" cy="45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d.jp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get logical!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39375" y="-100700"/>
            <a:ext cx="4045200" cy="112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  <a:r>
              <a:rPr lang="en"/>
              <a:t> </a:t>
            </a: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251500" y="854925"/>
            <a:ext cx="4045200" cy="428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Arrays: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Create an array of images.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/>
              <a:t>	-If the user inputs an incorrect letter, the image will update with something added to the hangman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/>
              <a:t>Create an array of words.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/>
              <a:t>	-Need an array of words and clues associated with it.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.strln()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/>
              <a:t>Must provide user with word size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hinking.jpg" id="81" name="Shape 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6" y="0"/>
            <a:ext cx="4571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39375" y="0"/>
            <a:ext cx="4045200" cy="112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  <a:r>
              <a:rPr lang="en"/>
              <a:t> 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1023099"/>
            <a:ext cx="4045200" cy="384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hinking.jpg"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6" y="0"/>
            <a:ext cx="4571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78150" y="932775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me some code!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5465850" y="296900"/>
            <a:ext cx="3223500" cy="62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HANGMAN.PHP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5402825" y="2247950"/>
            <a:ext cx="3561600" cy="103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Checking to see if the user inserted a correct letter.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5402825" y="1214150"/>
            <a:ext cx="3561600" cy="103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Making sure the user hit the submit button and did not leave input blank.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5297775" y="3731425"/>
            <a:ext cx="3561600" cy="103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Screenshot (23).pn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29767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5423800" y="296900"/>
            <a:ext cx="3435600" cy="62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CONSTANTS.PHP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5241600" y="1275625"/>
            <a:ext cx="3812100" cy="103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Array of words and clues!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Dictionary of words to choose from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5325675" y="2503525"/>
            <a:ext cx="3435600" cy="103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Picking random words from the given arrays.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5423775" y="3731425"/>
            <a:ext cx="3435600" cy="103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Screenshot (22)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(21)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0" y="0"/>
            <a:ext cx="9067700" cy="52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>
            <p:ph idx="1" type="body"/>
          </p:nvPr>
        </p:nvSpPr>
        <p:spPr>
          <a:xfrm>
            <a:off x="0" y="2808275"/>
            <a:ext cx="8526300" cy="2097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FF0000"/>
                </a:solidFill>
              </a:rPr>
              <a:t> </a:t>
            </a:r>
            <a:r>
              <a:rPr lang="en" sz="4800"/>
              <a:t>LET’S PLAY!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