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60" r:id="rId3"/>
    <p:sldId id="266" r:id="rId4"/>
    <p:sldId id="262" r:id="rId5"/>
    <p:sldId id="263" r:id="rId6"/>
    <p:sldId id="258" r:id="rId7"/>
    <p:sldId id="264" r:id="rId8"/>
    <p:sldId id="261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4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4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8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0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4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73AB167-5EEE-416E-9CEB-10B1539D0A8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9D1788C-F752-4D9B-8ABF-5FA67269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D6915CA-40D1-48B2-9066-107D3C55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63060"/>
            <a:ext cx="10032709" cy="45969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0C5C5E-7A8F-486D-A21A-36C80E45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0" y="4960014"/>
            <a:ext cx="2340004" cy="8745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1DFF929-4641-4243-9702-41905CF32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10" y="5714563"/>
            <a:ext cx="2340004" cy="8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A130F-3CA6-4640-BBEE-6C92AA6F097B}"/>
              </a:ext>
            </a:extLst>
          </p:cNvPr>
          <p:cNvSpPr txBox="1"/>
          <p:nvPr/>
        </p:nvSpPr>
        <p:spPr>
          <a:xfrm>
            <a:off x="784160" y="746620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72E99-7080-40FF-A257-A40E2455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0" y="1306802"/>
            <a:ext cx="10652358" cy="752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F97A8-AAA2-4B8A-AE0B-6F3522A70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0" y="2576959"/>
            <a:ext cx="4257675" cy="107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47768-7678-437B-8331-1B4133291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0" y="3806592"/>
            <a:ext cx="40386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4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25A25-D5C5-4010-86BE-4325755DE1CE}"/>
              </a:ext>
            </a:extLst>
          </p:cNvPr>
          <p:cNvSpPr txBox="1"/>
          <p:nvPr/>
        </p:nvSpPr>
        <p:spPr>
          <a:xfrm>
            <a:off x="784160" y="528506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Caesar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4A664-1404-4E99-9533-30C91E16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0" y="897838"/>
            <a:ext cx="10294192" cy="3922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F2404-82F3-44A2-B3F6-9B297278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10" y="4886498"/>
            <a:ext cx="1791554" cy="836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560BC-1A94-4F1F-982D-A5BF172A1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72" y="5722557"/>
            <a:ext cx="1821413" cy="7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1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25A25-D5C5-4010-86BE-4325755DE1CE}"/>
              </a:ext>
            </a:extLst>
          </p:cNvPr>
          <p:cNvSpPr txBox="1"/>
          <p:nvPr/>
        </p:nvSpPr>
        <p:spPr>
          <a:xfrm>
            <a:off x="784160" y="528506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38FB2-1941-426E-A704-1C23BCEC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897838"/>
            <a:ext cx="11544300" cy="410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6A333A-A058-4FD5-887F-78CB661D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5003113"/>
            <a:ext cx="4267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1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24EF2-D6A2-4CD8-943E-C43E58F30B2A}"/>
              </a:ext>
            </a:extLst>
          </p:cNvPr>
          <p:cNvSpPr txBox="1"/>
          <p:nvPr/>
        </p:nvSpPr>
        <p:spPr>
          <a:xfrm>
            <a:off x="784160" y="364063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pic>
        <p:nvPicPr>
          <p:cNvPr id="10" name="Picture 9" descr="A tree in a park&#10;&#10;Description automatically generated">
            <a:extLst>
              <a:ext uri="{FF2B5EF4-FFF2-40B4-BE49-F238E27FC236}">
                <a16:creationId xmlns:a16="http://schemas.microsoft.com/office/drawing/2014/main" id="{025F09A2-68B1-42FF-A48A-8DD2FF9AD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61" y="4262355"/>
            <a:ext cx="3118025" cy="2078684"/>
          </a:xfrm>
          <a:prstGeom prst="rect">
            <a:avLst/>
          </a:prstGeom>
        </p:spPr>
      </p:pic>
      <p:pic>
        <p:nvPicPr>
          <p:cNvPr id="12" name="Picture 11" descr="A large tree in a park&#10;&#10;Description automatically generated">
            <a:extLst>
              <a:ext uri="{FF2B5EF4-FFF2-40B4-BE49-F238E27FC236}">
                <a16:creationId xmlns:a16="http://schemas.microsoft.com/office/drawing/2014/main" id="{C4DA5D9B-5F0C-4984-8D5B-44DD574ED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10" y="2389658"/>
            <a:ext cx="3118025" cy="2078684"/>
          </a:xfrm>
          <a:prstGeom prst="rect">
            <a:avLst/>
          </a:prstGeom>
        </p:spPr>
      </p:pic>
      <p:pic>
        <p:nvPicPr>
          <p:cNvPr id="14" name="Picture 13" descr="A tree in a park&#10;&#10;Description automatically generated">
            <a:extLst>
              <a:ext uri="{FF2B5EF4-FFF2-40B4-BE49-F238E27FC236}">
                <a16:creationId xmlns:a16="http://schemas.microsoft.com/office/drawing/2014/main" id="{4F5B7548-8794-4F2B-B6D2-7D6BA06CD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9" y="1159227"/>
            <a:ext cx="3118025" cy="2078684"/>
          </a:xfrm>
          <a:prstGeom prst="rect">
            <a:avLst/>
          </a:prstGeom>
        </p:spPr>
      </p:pic>
      <p:pic>
        <p:nvPicPr>
          <p:cNvPr id="16" name="Picture 15" descr="A tree in a park&#10;&#10;Description automatically generated">
            <a:extLst>
              <a:ext uri="{FF2B5EF4-FFF2-40B4-BE49-F238E27FC236}">
                <a16:creationId xmlns:a16="http://schemas.microsoft.com/office/drawing/2014/main" id="{20FCFAE8-C46D-48F3-B6A4-225052E58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61" y="1159227"/>
            <a:ext cx="3118025" cy="2078684"/>
          </a:xfrm>
          <a:prstGeom prst="rect">
            <a:avLst/>
          </a:prstGeom>
        </p:spPr>
      </p:pic>
      <p:pic>
        <p:nvPicPr>
          <p:cNvPr id="18" name="Picture 17" descr="A tree in the middle of the street&#10;&#10;Description automatically generated">
            <a:extLst>
              <a:ext uri="{FF2B5EF4-FFF2-40B4-BE49-F238E27FC236}">
                <a16:creationId xmlns:a16="http://schemas.microsoft.com/office/drawing/2014/main" id="{D73B220E-782B-4848-9801-1C08D8E11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9" y="4262355"/>
            <a:ext cx="3118025" cy="20786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1367C3-785F-44EB-B047-20EE49EBF325}"/>
              </a:ext>
            </a:extLst>
          </p:cNvPr>
          <p:cNvSpPr txBox="1"/>
          <p:nvPr/>
        </p:nvSpPr>
        <p:spPr>
          <a:xfrm>
            <a:off x="1583967" y="825262"/>
            <a:ext cx="151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Original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97F8A-54E1-4EBC-BF66-CE55EBE02630}"/>
              </a:ext>
            </a:extLst>
          </p:cNvPr>
          <p:cNvSpPr txBox="1"/>
          <p:nvPr/>
        </p:nvSpPr>
        <p:spPr>
          <a:xfrm>
            <a:off x="5343820" y="1965331"/>
            <a:ext cx="977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Grayscale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413B7-5927-44F3-BD8D-F5EEFC73ABC5}"/>
              </a:ext>
            </a:extLst>
          </p:cNvPr>
          <p:cNvSpPr txBox="1"/>
          <p:nvPr/>
        </p:nvSpPr>
        <p:spPr>
          <a:xfrm>
            <a:off x="8562669" y="825262"/>
            <a:ext cx="151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Reflection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A8830-7912-4FF3-9D9B-C78250BD619B}"/>
              </a:ext>
            </a:extLst>
          </p:cNvPr>
          <p:cNvSpPr txBox="1"/>
          <p:nvPr/>
        </p:nvSpPr>
        <p:spPr>
          <a:xfrm>
            <a:off x="1583967" y="3896303"/>
            <a:ext cx="151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Sepia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1241B9-D284-4082-AD56-B2A97D875725}"/>
              </a:ext>
            </a:extLst>
          </p:cNvPr>
          <p:cNvSpPr txBox="1"/>
          <p:nvPr/>
        </p:nvSpPr>
        <p:spPr>
          <a:xfrm>
            <a:off x="8562669" y="3896303"/>
            <a:ext cx="151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Blur</a:t>
            </a:r>
          </a:p>
        </p:txBody>
      </p:sp>
    </p:spTree>
    <p:extLst>
      <p:ext uri="{BB962C8B-B14F-4D97-AF65-F5344CB8AC3E}">
        <p14:creationId xmlns:p14="http://schemas.microsoft.com/office/powerpoint/2010/main" val="25849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24EF2-D6A2-4CD8-943E-C43E58F30B2A}"/>
              </a:ext>
            </a:extLst>
          </p:cNvPr>
          <p:cNvSpPr txBox="1"/>
          <p:nvPr/>
        </p:nvSpPr>
        <p:spPr>
          <a:xfrm>
            <a:off x="784160" y="364063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Plurality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02765-9CBA-4CC5-8BAD-AF462B5F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0" y="858650"/>
            <a:ext cx="10086684" cy="1282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F1344-B485-413C-A383-FB9C6EF21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18" y="2266180"/>
            <a:ext cx="2781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69B93E-1619-40E4-9F2D-A01979CE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0" y="1115952"/>
            <a:ext cx="10623680" cy="3624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24EF2-D6A2-4CD8-943E-C43E58F30B2A}"/>
              </a:ext>
            </a:extLst>
          </p:cNvPr>
          <p:cNvSpPr txBox="1"/>
          <p:nvPr/>
        </p:nvSpPr>
        <p:spPr>
          <a:xfrm>
            <a:off x="784160" y="746620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75204-AA04-4061-A90A-AD50ABD8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1" y="4602741"/>
            <a:ext cx="6017856" cy="802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F36221-4133-459E-9AA3-587E196B1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1" y="5405652"/>
            <a:ext cx="9706476" cy="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7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24EF2-D6A2-4CD8-943E-C43E58F30B2A}"/>
              </a:ext>
            </a:extLst>
          </p:cNvPr>
          <p:cNvSpPr txBox="1"/>
          <p:nvPr/>
        </p:nvSpPr>
        <p:spPr>
          <a:xfrm>
            <a:off x="653143" y="358284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4DC225-DD88-4D48-90C1-FB811A09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349218"/>
            <a:ext cx="9156441" cy="5150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B0E9D-1C4B-498C-822B-23511B3BDB13}"/>
              </a:ext>
            </a:extLst>
          </p:cNvPr>
          <p:cNvSpPr txBox="1"/>
          <p:nvPr/>
        </p:nvSpPr>
        <p:spPr>
          <a:xfrm>
            <a:off x="653142" y="943251"/>
            <a:ext cx="604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400" dirty="0"/>
              <a:t>Was able to recover 50 deleted photos.</a:t>
            </a:r>
          </a:p>
        </p:txBody>
      </p:sp>
    </p:spTree>
    <p:extLst>
      <p:ext uri="{BB962C8B-B14F-4D97-AF65-F5344CB8AC3E}">
        <p14:creationId xmlns:p14="http://schemas.microsoft.com/office/powerpoint/2010/main" val="191750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24EF2-D6A2-4CD8-943E-C43E58F30B2A}"/>
              </a:ext>
            </a:extLst>
          </p:cNvPr>
          <p:cNvSpPr txBox="1"/>
          <p:nvPr/>
        </p:nvSpPr>
        <p:spPr>
          <a:xfrm>
            <a:off x="784160" y="364063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9C65C-B0D4-4D6A-A37C-731720CA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0" y="733395"/>
            <a:ext cx="11107870" cy="1886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FB2A7-798E-4D5C-AC15-79FA3637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62" y="2666291"/>
            <a:ext cx="2286457" cy="38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A130F-3CA6-4640-BBEE-6C92AA6F097B}"/>
              </a:ext>
            </a:extLst>
          </p:cNvPr>
          <p:cNvSpPr txBox="1"/>
          <p:nvPr/>
        </p:nvSpPr>
        <p:spPr>
          <a:xfrm>
            <a:off x="784160" y="746620"/>
            <a:ext cx="15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37139-3898-43E1-B1DF-A5D68A3DD669}"/>
              </a:ext>
            </a:extLst>
          </p:cNvPr>
          <p:cNvSpPr txBox="1"/>
          <p:nvPr/>
        </p:nvSpPr>
        <p:spPr>
          <a:xfrm>
            <a:off x="784159" y="1292457"/>
            <a:ext cx="742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more efficient and faster data structure, hash table was used for this spelling program.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BD963-2549-4303-AF1E-E2255F65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59" y="1876813"/>
            <a:ext cx="3051864" cy="183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648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3905</TotalTime>
  <Words>40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Huiying Quan</dc:creator>
  <cp:lastModifiedBy>Huiying Quan</cp:lastModifiedBy>
  <cp:revision>12</cp:revision>
  <dcterms:created xsi:type="dcterms:W3CDTF">2020-12-04T12:01:39Z</dcterms:created>
  <dcterms:modified xsi:type="dcterms:W3CDTF">2020-12-07T05:07:00Z</dcterms:modified>
</cp:coreProperties>
</file>