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100" d="100"/>
          <a:sy n="100" d="100"/>
        </p:scale>
        <p:origin x="-110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 Eject-A-Bed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TRINUG Code Camp: 11/9/2013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jamie@tenfingersfree.com</a:t>
            </a:r>
          </a:p>
          <a:p>
            <a:r>
              <a:rPr lang="en-US" dirty="0" smtClean="0"/>
              <a:t>Jamessdixon.wordpress.com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jamie_dixon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Mattress</a:t>
            </a:r>
          </a:p>
          <a:p>
            <a:r>
              <a:rPr lang="en-US" dirty="0" smtClean="0"/>
              <a:t>Metal-framed box spring</a:t>
            </a:r>
          </a:p>
          <a:p>
            <a:r>
              <a:rPr lang="en-US" dirty="0" smtClean="0"/>
              <a:t>Used hospital bed</a:t>
            </a:r>
          </a:p>
          <a:p>
            <a:r>
              <a:rPr lang="en-US" dirty="0" smtClean="0"/>
              <a:t>Erector Set</a:t>
            </a:r>
          </a:p>
          <a:p>
            <a:r>
              <a:rPr lang="en-US" dirty="0" err="1" smtClean="0"/>
              <a:t>Netduino</a:t>
            </a:r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 smtClean="0"/>
              <a:t> Hub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Bed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3971925" cy="38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514600"/>
            <a:ext cx="3630742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Figure Out How To Raise And Lower It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3524250" cy="433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752600"/>
            <a:ext cx="3071812" cy="270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0" y="525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runs on air – not electrical signals!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 a servo to the bellow</a:t>
            </a:r>
            <a:br>
              <a:rPr lang="en-US" dirty="0" smtClean="0"/>
            </a:br>
            <a:r>
              <a:rPr lang="en-US" dirty="0" smtClean="0"/>
              <a:t>Attach the servo to the </a:t>
            </a:r>
            <a:r>
              <a:rPr lang="en-US" dirty="0" err="1" smtClean="0"/>
              <a:t>Netduino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5318147" cy="336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286000"/>
            <a:ext cx="1981200" cy="337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code to move the servo up and down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419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private static void </a:t>
            </a:r>
            <a:r>
              <a:rPr lang="en-US" sz="1200" dirty="0" err="1" smtClean="0"/>
              <a:t>ActivateServoForBellows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uint</a:t>
            </a:r>
            <a:r>
              <a:rPr lang="en-US" sz="1200" dirty="0" smtClean="0"/>
              <a:t> period = 20000;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uint</a:t>
            </a:r>
            <a:r>
              <a:rPr lang="en-US" sz="1200" dirty="0" smtClean="0"/>
              <a:t> duration = 1500;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    PWM servo = new PWM(PWMChannels.PWM_PIN_D5, </a:t>
            </a:r>
            <a:r>
              <a:rPr lang="en-US" sz="1200" dirty="0" smtClean="0"/>
              <a:t>	period</a:t>
            </a:r>
            <a:r>
              <a:rPr lang="en-US" sz="1200" dirty="0" smtClean="0"/>
              <a:t>, duration, </a:t>
            </a:r>
            <a:r>
              <a:rPr lang="en-US" sz="1200" dirty="0" smtClean="0"/>
              <a:t>	</a:t>
            </a:r>
            <a:r>
              <a:rPr lang="en-US" sz="1200" dirty="0" err="1" smtClean="0"/>
              <a:t>PWM.ScaleFactor.Microseconds</a:t>
            </a:r>
            <a:r>
              <a:rPr lang="en-US" sz="1200" dirty="0" smtClean="0"/>
              <a:t>, false);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servo.Start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Thread.Sleep</a:t>
            </a:r>
            <a:r>
              <a:rPr lang="en-US" sz="1200" dirty="0" smtClean="0"/>
              <a:t>(2000);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InputPort</a:t>
            </a:r>
            <a:r>
              <a:rPr lang="en-US" sz="1200" dirty="0" smtClean="0"/>
              <a:t> button = new </a:t>
            </a:r>
            <a:r>
              <a:rPr lang="en-US" sz="1200" dirty="0" err="1" smtClean="0"/>
              <a:t>InputPort</a:t>
            </a:r>
            <a:r>
              <a:rPr lang="en-US" sz="1200" dirty="0" smtClean="0"/>
              <a:t>(</a:t>
            </a:r>
            <a:r>
              <a:rPr lang="en-US" sz="1200" dirty="0" err="1" smtClean="0"/>
              <a:t>Pins.ONBOARD_BTN</a:t>
            </a:r>
            <a:r>
              <a:rPr lang="en-US" sz="1200" dirty="0" smtClean="0"/>
              <a:t>, </a:t>
            </a:r>
            <a:r>
              <a:rPr lang="en-US" sz="1200" dirty="0" smtClean="0"/>
              <a:t>	false</a:t>
            </a:r>
            <a:r>
              <a:rPr lang="en-US" sz="1200" dirty="0" smtClean="0"/>
              <a:t>, </a:t>
            </a:r>
            <a:r>
              <a:rPr lang="en-US" sz="1200" dirty="0" err="1" smtClean="0"/>
              <a:t>Port.ResistorMode.Disabled</a:t>
            </a:r>
            <a:r>
              <a:rPr lang="en-US" sz="1200" dirty="0" smtClean="0"/>
              <a:t>); </a:t>
            </a:r>
          </a:p>
          <a:p>
            <a:r>
              <a:rPr lang="en-US" sz="1200" dirty="0" smtClean="0"/>
              <a:t>    while (true)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if (</a:t>
            </a:r>
            <a:r>
              <a:rPr lang="en-US" sz="1200" dirty="0" err="1" smtClean="0"/>
              <a:t>button.Read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servo.Duration</a:t>
            </a:r>
            <a:r>
              <a:rPr lang="en-US" sz="1200" dirty="0" smtClean="0"/>
              <a:t> = 1250;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Thread.Sleep</a:t>
            </a:r>
            <a:r>
              <a:rPr lang="en-US" sz="1200" dirty="0" smtClean="0"/>
              <a:t>(2000);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servo.Duration</a:t>
            </a:r>
            <a:r>
              <a:rPr lang="en-US" sz="1200" dirty="0" smtClean="0"/>
              <a:t> = 1500;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 smtClean="0"/>
          </a:p>
        </p:txBody>
      </p:sp>
    </p:spTree>
    <p:controls>
      <p:control spid="1026" name="ShockwaveFlash1" r:id="rId2" imgW="3657143" imgH="3809524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code to receive commands from a local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en-US" dirty="0" smtClean="0"/>
              <a:t>Make a socket</a:t>
            </a:r>
          </a:p>
          <a:p>
            <a:r>
              <a:rPr lang="en-US" dirty="0" smtClean="0"/>
              <a:t>Set up web </a:t>
            </a:r>
            <a:r>
              <a:rPr lang="en-US" dirty="0" smtClean="0"/>
              <a:t>s</a:t>
            </a:r>
            <a:r>
              <a:rPr lang="en-US" dirty="0" smtClean="0"/>
              <a:t>erver</a:t>
            </a:r>
          </a:p>
          <a:p>
            <a:r>
              <a:rPr lang="en-US" dirty="0" smtClean="0"/>
              <a:t>Listen for request</a:t>
            </a:r>
          </a:p>
          <a:p>
            <a:r>
              <a:rPr lang="en-US" dirty="0" smtClean="0"/>
              <a:t>Get a request</a:t>
            </a:r>
          </a:p>
          <a:p>
            <a:r>
              <a:rPr lang="en-US" dirty="0" smtClean="0"/>
              <a:t>Handle the request</a:t>
            </a:r>
          </a:p>
          <a:p>
            <a:pPr lvl="1"/>
            <a:r>
              <a:rPr lang="en-US" dirty="0" smtClean="0"/>
              <a:t>Move servo up/down</a:t>
            </a:r>
          </a:p>
          <a:p>
            <a:pPr lvl="1"/>
            <a:r>
              <a:rPr lang="en-US" dirty="0" smtClean="0"/>
              <a:t>Move servo back to TDC</a:t>
            </a:r>
          </a:p>
          <a:p>
            <a:r>
              <a:rPr lang="en-US" dirty="0" smtClean="0"/>
              <a:t>Generate a response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600200"/>
            <a:ext cx="2438400" cy="9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ontrols>
      <p:control spid="2050" name="ShockwaveFlash1" r:id="rId2" imgW="3580952" imgH="3428571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lift to frame </a:t>
            </a:r>
            <a:endParaRPr lang="en-US" dirty="0"/>
          </a:p>
        </p:txBody>
      </p:sp>
      <p:pic>
        <p:nvPicPr>
          <p:cNvPr id="5" name="Picture 4" descr="F:\Frame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59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:\Frame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971800"/>
            <a:ext cx="4114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</p:spTree>
    <p:controls>
      <p:control spid="3074" name="ShockwaveFlash1" r:id="rId2" imgW="8078328" imgH="4800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</TotalTime>
  <Words>134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Building An Eject-A-Bed</vt:lpstr>
      <vt:lpstr>Material</vt:lpstr>
      <vt:lpstr>Get The Bed</vt:lpstr>
      <vt:lpstr>Figure Out How To Raise And Lower It</vt:lpstr>
      <vt:lpstr>Attach a servo to the bellow Attach the servo to the Netduino</vt:lpstr>
      <vt:lpstr>Add code to move the servo up and down</vt:lpstr>
      <vt:lpstr>Add code to receive commands from a local browser</vt:lpstr>
      <vt:lpstr>Attach lift to frame </vt:lpstr>
      <vt:lpstr>Put it all together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Eject-A-Bed</dc:title>
  <dc:creator>jamie</dc:creator>
  <cp:lastModifiedBy>jamie</cp:lastModifiedBy>
  <cp:revision>31</cp:revision>
  <dcterms:created xsi:type="dcterms:W3CDTF">2006-08-16T00:00:00Z</dcterms:created>
  <dcterms:modified xsi:type="dcterms:W3CDTF">2013-10-27T20:29:46Z</dcterms:modified>
</cp:coreProperties>
</file>