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71" autoAdjust="0"/>
  </p:normalViewPr>
  <p:slideViewPr>
    <p:cSldViewPr>
      <p:cViewPr>
        <p:scale>
          <a:sx n="76" d="100"/>
          <a:sy n="76" d="100"/>
        </p:scale>
        <p:origin x="-4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A3937-EE09-463F-AB7B-5CF9F640191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F5644-0F49-423E-8A03-5FA9C2BF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4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Poll:  Worse Management Clichés</a:t>
            </a:r>
          </a:p>
          <a:p>
            <a:pPr marL="228600" indent="-228600">
              <a:buAutoNum type="arabicParenR"/>
            </a:pPr>
            <a:r>
              <a:rPr lang="en-US" dirty="0" smtClean="0"/>
              <a:t>“Change”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“Synergy”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“Paradigm Shift”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“Win-Win”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5644-0F49-423E-8A03-5FA9C2BFAB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Mobile: </a:t>
            </a:r>
            <a:r>
              <a:rPr lang="en-US" dirty="0" err="1" smtClean="0"/>
              <a:t>Kony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MSFT wants Excel and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Big Data: </a:t>
            </a:r>
            <a:r>
              <a:rPr lang="en-US" dirty="0" err="1" smtClean="0"/>
              <a:t>Hadoop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Linq</a:t>
            </a:r>
            <a:r>
              <a:rPr lang="en-US" dirty="0" smtClean="0"/>
              <a:t> and lambdas</a:t>
            </a:r>
            <a:r>
              <a:rPr lang="en-US" baseline="0" dirty="0" smtClean="0"/>
              <a:t> in C#</a:t>
            </a:r>
          </a:p>
          <a:p>
            <a:r>
              <a:rPr lang="en-US" baseline="0" dirty="0" smtClean="0"/>
              <a:t>Anonymous functions in java script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not an expert.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5644-0F49-423E-8A03-5FA9C2BFAB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Integrated: Windows Forms Example</a:t>
            </a:r>
            <a:r>
              <a:rPr lang="en-US" baseline="0" dirty="0" smtClean="0"/>
              <a:t> &amp;&amp; </a:t>
            </a:r>
            <a:r>
              <a:rPr lang="en-US" dirty="0" err="1" smtClean="0"/>
              <a:t>ClaimAjudicatorExample</a:t>
            </a:r>
            <a:endParaRPr lang="en-US" dirty="0" smtClean="0"/>
          </a:p>
          <a:p>
            <a:r>
              <a:rPr lang="en-US" dirty="0" smtClean="0"/>
              <a:t>Fast: </a:t>
            </a:r>
            <a:r>
              <a:rPr lang="en-US" dirty="0" err="1" smtClean="0"/>
              <a:t>DollarProvider</a:t>
            </a:r>
            <a:r>
              <a:rPr lang="en-US" baseline="0" dirty="0" smtClean="0"/>
              <a:t> Example</a:t>
            </a:r>
          </a:p>
          <a:p>
            <a:r>
              <a:rPr lang="en-US" baseline="0" dirty="0" smtClean="0"/>
              <a:t>Expansive (home machine) WSDL and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Type Providers</a:t>
            </a:r>
          </a:p>
          <a:p>
            <a:r>
              <a:rPr lang="en-US" baseline="0" dirty="0" smtClean="0"/>
              <a:t>Expressive: </a:t>
            </a:r>
            <a:r>
              <a:rPr lang="en-US" baseline="0" dirty="0" err="1" smtClean="0"/>
              <a:t>List.Map</a:t>
            </a:r>
            <a:endParaRPr lang="en-US" baseline="0" dirty="0" smtClean="0"/>
          </a:p>
          <a:p>
            <a:r>
              <a:rPr lang="en-US" baseline="0" dirty="0" smtClean="0"/>
              <a:t>Analytical Focused: R Example</a:t>
            </a:r>
          </a:p>
          <a:p>
            <a:r>
              <a:rPr lang="en-US" dirty="0" smtClean="0"/>
              <a:t>Bug Free: </a:t>
            </a:r>
            <a:r>
              <a:rPr lang="en-US" dirty="0" err="1" smtClean="0"/>
              <a:t>Immutablity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5644-0F49-423E-8A03-5FA9C2BFAB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foot, Two foot, both feet – got to pivot</a:t>
            </a:r>
          </a:p>
          <a:p>
            <a:r>
              <a:rPr lang="en-US" dirty="0" smtClean="0"/>
              <a:t>Assume</a:t>
            </a:r>
            <a:r>
              <a:rPr lang="en-US" baseline="0" dirty="0" smtClean="0"/>
              <a:t> you want to change</a:t>
            </a:r>
          </a:p>
          <a:p>
            <a:r>
              <a:rPr lang="en-US" baseline="0" dirty="0" smtClean="0"/>
              <a:t>	File -&gt; New</a:t>
            </a:r>
          </a:p>
          <a:p>
            <a:r>
              <a:rPr lang="en-US" dirty="0" smtClean="0"/>
              <a:t>	Age of the plumber is</a:t>
            </a:r>
            <a:r>
              <a:rPr lang="en-US" baseline="0" dirty="0" smtClean="0"/>
              <a:t> over</a:t>
            </a:r>
          </a:p>
          <a:p>
            <a:r>
              <a:rPr lang="en-US" baseline="0" dirty="0" smtClean="0"/>
              <a:t>	Age of the Wire Frame is over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5644-0F49-423E-8A03-5FA9C2BFAB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0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5644-0F49-423E-8A03-5FA9C2BFAB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05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Mathais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Brandwiter</a:t>
            </a:r>
            <a:endParaRPr lang="en-US" baseline="0" dirty="0" smtClean="0"/>
          </a:p>
          <a:p>
            <a:r>
              <a:rPr lang="en-US" baseline="0" dirty="0" smtClean="0"/>
              <a:t>Dustin Campbell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5644-0F49-423E-8A03-5FA9C2BFAB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7B36-DFA1-4DA5-A269-AE53461C5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3D1A-1024-485F-81E6-1321D0BFCA5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A37B36-DFA1-4DA5-A269-AE53461C584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763D1A-1024-485F-81E6-1321D0BFCA5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A37B36-DFA1-4DA5-A269-AE53461C584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Dixon – Ten Fingers Free</a:t>
            </a:r>
          </a:p>
          <a:p>
            <a:r>
              <a:rPr lang="en-US" dirty="0" smtClean="0"/>
              <a:t>TRINUG Code Camp</a:t>
            </a:r>
            <a:endParaRPr lang="en-US" dirty="0"/>
          </a:p>
          <a:p>
            <a:r>
              <a:rPr lang="en-US" dirty="0" smtClean="0"/>
              <a:t> November 5,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Pivot Points For The .NET 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Pivot towards the end user</a:t>
            </a:r>
          </a:p>
          <a:p>
            <a:pPr lvl="1"/>
            <a:r>
              <a:rPr lang="en-US" dirty="0" smtClean="0"/>
              <a:t>Learn HTML5/JavaScript/CSS3</a:t>
            </a:r>
          </a:p>
          <a:p>
            <a:pPr lvl="1"/>
            <a:r>
              <a:rPr lang="en-US" dirty="0" smtClean="0"/>
              <a:t>Learn Bootstrap, Type Script, and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Learn Native Microsoft: XAML/C#</a:t>
            </a:r>
          </a:p>
          <a:p>
            <a:pPr lvl="1"/>
            <a:r>
              <a:rPr lang="en-US" dirty="0" smtClean="0"/>
              <a:t>Learn about UX theory</a:t>
            </a:r>
          </a:p>
          <a:p>
            <a:endParaRPr lang="en-US" dirty="0"/>
          </a:p>
          <a:p>
            <a:r>
              <a:rPr lang="en-US" dirty="0" smtClean="0"/>
              <a:t>Pivot towards the data</a:t>
            </a:r>
          </a:p>
          <a:p>
            <a:pPr lvl="1"/>
            <a:r>
              <a:rPr lang="en-US" dirty="0" smtClean="0"/>
              <a:t>Learn F#</a:t>
            </a:r>
          </a:p>
          <a:p>
            <a:pPr lvl="1"/>
            <a:r>
              <a:rPr lang="en-US" dirty="0" smtClean="0"/>
              <a:t>Learn R</a:t>
            </a:r>
          </a:p>
          <a:p>
            <a:pPr lvl="1"/>
            <a:r>
              <a:rPr lang="en-US" dirty="0" smtClean="0"/>
              <a:t>Learn Infer.NET</a:t>
            </a:r>
          </a:p>
          <a:p>
            <a:pPr lvl="1"/>
            <a:r>
              <a:rPr lang="en-US" dirty="0" smtClean="0"/>
              <a:t>Learn basic statistics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Is 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Expansive</a:t>
            </a:r>
          </a:p>
          <a:p>
            <a:r>
              <a:rPr lang="en-US" dirty="0"/>
              <a:t>Expressive </a:t>
            </a:r>
          </a:p>
          <a:p>
            <a:r>
              <a:rPr lang="en-US" dirty="0" smtClean="0"/>
              <a:t>Analytical Focused</a:t>
            </a:r>
          </a:p>
          <a:p>
            <a:r>
              <a:rPr lang="en-US" dirty="0" smtClean="0"/>
              <a:t>Bug-Free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Free Code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56470"/>
              </p:ext>
            </p:extLst>
          </p:nvPr>
        </p:nvGraphicFramePr>
        <p:xfrm>
          <a:off x="685800" y="2209800"/>
          <a:ext cx="2895600" cy="2236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6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We Have Bugs Because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dirty="0"/>
                    </a:p>
                  </a:txBody>
                  <a:tcPr marL="9525" marR="9525" marT="9525" marB="0" anchor="b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Inputs are wrong</a:t>
                      </a:r>
                      <a:endParaRPr lang="en-US" dirty="0"/>
                    </a:p>
                  </a:txBody>
                  <a:tcPr marL="9525" marR="9525" marT="9525" marB="0" anchor="b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Global variables</a:t>
                      </a:r>
                      <a:endParaRPr lang="en-US" dirty="0"/>
                    </a:p>
                  </a:txBody>
                  <a:tcPr marL="9525" marR="9525" marT="9525" marB="0" anchor="b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i="1" dirty="0"/>
                        <a:t>Wrong logic (1+1=3)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26040"/>
              </p:ext>
            </p:extLst>
          </p:nvPr>
        </p:nvGraphicFramePr>
        <p:xfrm>
          <a:off x="4343400" y="2209800"/>
          <a:ext cx="2895600" cy="2236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6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We Stop </a:t>
                      </a:r>
                      <a:r>
                        <a:rPr lang="en-US" sz="2000" b="1" dirty="0" smtClean="0"/>
                        <a:t>Bugs </a:t>
                      </a:r>
                      <a:r>
                        <a:rPr lang="en-US" sz="2000" b="1" dirty="0"/>
                        <a:t>By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/>
                    </a:p>
                  </a:txBody>
                  <a:tcPr marL="9525" marR="9525" marT="9525" marB="0" anchor="b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Argument </a:t>
                      </a:r>
                      <a:r>
                        <a:rPr lang="en-US" dirty="0" smtClean="0"/>
                        <a:t>validation</a:t>
                      </a:r>
                      <a:endParaRPr lang="en-US" dirty="0"/>
                    </a:p>
                  </a:txBody>
                  <a:tcPr marL="9525" marR="9525" marT="9525" marB="0" anchor="b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Singletons not statics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/>
                    </a:p>
                  </a:txBody>
                  <a:tcPr marL="9525" marR="9525" marT="9525" marB="0" anchor="b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i="1" dirty="0"/>
                        <a:t>Code reviews, </a:t>
                      </a:r>
                      <a:r>
                        <a:rPr lang="en-US" i="1" dirty="0" smtClean="0"/>
                        <a:t>unit</a:t>
                      </a:r>
                      <a:r>
                        <a:rPr lang="en-US" i="1" baseline="0" dirty="0" smtClean="0"/>
                        <a:t> tests</a:t>
                      </a:r>
                      <a:endParaRPr lang="en-US" i="1" dirty="0"/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37963"/>
              </p:ext>
            </p:extLst>
          </p:nvPr>
        </p:nvGraphicFramePr>
        <p:xfrm>
          <a:off x="838200" y="5029200"/>
          <a:ext cx="26670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000"/>
              </a:tblGrid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ASSUMPTONS ABOUT STATE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80013"/>
              </p:ext>
            </p:extLst>
          </p:nvPr>
        </p:nvGraphicFramePr>
        <p:xfrm>
          <a:off x="4495800" y="5029200"/>
          <a:ext cx="28194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400"/>
              </a:tblGrid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PROTECTION OF STATE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8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time to pivot</a:t>
            </a:r>
          </a:p>
          <a:p>
            <a:endParaRPr lang="en-US" dirty="0" smtClean="0"/>
          </a:p>
          <a:p>
            <a:r>
              <a:rPr lang="en-US" dirty="0" smtClean="0"/>
              <a:t>The age of the plumber is over</a:t>
            </a:r>
          </a:p>
          <a:p>
            <a:endParaRPr lang="en-US" dirty="0" smtClean="0"/>
          </a:p>
          <a:p>
            <a:r>
              <a:rPr lang="en-US" dirty="0" smtClean="0"/>
              <a:t>The age of the wireframe is over</a:t>
            </a:r>
          </a:p>
          <a:p>
            <a:endParaRPr lang="en-US" dirty="0" smtClean="0"/>
          </a:p>
          <a:p>
            <a:r>
              <a:rPr lang="en-US" i="1" dirty="0" smtClean="0"/>
              <a:t>File -&gt; New </a:t>
            </a:r>
            <a:r>
              <a:rPr lang="en-US" dirty="0" smtClean="0"/>
              <a:t>is more fun than </a:t>
            </a:r>
            <a:r>
              <a:rPr lang="en-US" i="1" dirty="0" smtClean="0"/>
              <a:t>File -&gt; </a:t>
            </a:r>
            <a:r>
              <a:rPr lang="en-US" i="1" dirty="0" err="1" smtClean="0"/>
              <a:t>GetLatestVersion</a:t>
            </a:r>
            <a:r>
              <a:rPr lang="en-US" i="1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 the F# Interactive Window (REPL)</a:t>
            </a:r>
          </a:p>
          <a:p>
            <a:endParaRPr lang="en-US" dirty="0" smtClean="0"/>
          </a:p>
          <a:p>
            <a:r>
              <a:rPr lang="en-US" dirty="0" smtClean="0"/>
              <a:t>Learn how to understand </a:t>
            </a:r>
            <a:r>
              <a:rPr lang="en-US" dirty="0" err="1" smtClean="0"/>
              <a:t>intelli</a:t>
            </a:r>
            <a:r>
              <a:rPr lang="en-US" dirty="0" smtClean="0"/>
              <a:t>-sense</a:t>
            </a:r>
          </a:p>
          <a:p>
            <a:endParaRPr lang="en-US" dirty="0" smtClean="0"/>
          </a:p>
          <a:p>
            <a:r>
              <a:rPr lang="en-US" dirty="0" smtClean="0"/>
              <a:t>Learn how to use on-line help</a:t>
            </a:r>
          </a:p>
          <a:p>
            <a:pPr lvl="1"/>
            <a:r>
              <a:rPr lang="en-US" dirty="0" smtClean="0"/>
              <a:t>Use Stack Overflow, not MSDN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bother with any book</a:t>
            </a:r>
          </a:p>
          <a:p>
            <a:endParaRPr lang="en-US" dirty="0" smtClean="0"/>
          </a:p>
          <a:p>
            <a:r>
              <a:rPr lang="en-US" dirty="0" smtClean="0"/>
              <a:t>Start with on-line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www.tryfsharp.org</a:t>
            </a:r>
          </a:p>
          <a:p>
            <a:endParaRPr lang="en-US" u="sng" dirty="0" smtClean="0">
              <a:solidFill>
                <a:srgbClr val="0000FF"/>
              </a:solidFill>
            </a:endParaRPr>
          </a:p>
          <a:p>
            <a:r>
              <a:rPr lang="en-US" u="sng" dirty="0" smtClean="0">
                <a:solidFill>
                  <a:srgbClr val="0000FF"/>
                </a:solidFill>
              </a:rPr>
              <a:t>www.fsharp.net</a:t>
            </a:r>
            <a:endParaRPr lang="en-US" u="sng" dirty="0" smtClean="0">
              <a:solidFill>
                <a:srgbClr val="0000FF"/>
              </a:solidFill>
            </a:endParaRPr>
          </a:p>
          <a:p>
            <a:endParaRPr lang="en-US" u="sng" dirty="0" smtClean="0">
              <a:solidFill>
                <a:srgbClr val="0000FF"/>
              </a:solidFill>
            </a:endParaRPr>
          </a:p>
          <a:p>
            <a:r>
              <a:rPr lang="en-US" u="sng" dirty="0" smtClean="0">
                <a:solidFill>
                  <a:srgbClr val="0000FF"/>
                </a:solidFill>
              </a:rPr>
              <a:t>http</a:t>
            </a:r>
            <a:r>
              <a:rPr lang="en-US" u="sng" dirty="0">
                <a:solidFill>
                  <a:srgbClr val="0000FF"/>
                </a:solidFill>
              </a:rPr>
              <a:t>://www.clear-lines.com</a:t>
            </a:r>
            <a:r>
              <a:rPr lang="en-US" u="sng" dirty="0" smtClean="0">
                <a:solidFill>
                  <a:srgbClr val="0000FF"/>
                </a:solidFill>
              </a:rPr>
              <a:t>/</a:t>
            </a:r>
          </a:p>
          <a:p>
            <a:endParaRPr lang="en-US" u="sng" dirty="0" smtClean="0">
              <a:solidFill>
                <a:srgbClr val="0000FF"/>
              </a:solidFill>
            </a:endParaRPr>
          </a:p>
          <a:p>
            <a:r>
              <a:rPr lang="en-US" u="sng" dirty="0" smtClean="0">
                <a:solidFill>
                  <a:srgbClr val="0000FF"/>
                </a:solidFill>
              </a:rPr>
              <a:t>http</a:t>
            </a:r>
            <a:r>
              <a:rPr lang="en-US" u="sng" dirty="0">
                <a:solidFill>
                  <a:srgbClr val="0000FF"/>
                </a:solidFill>
              </a:rPr>
              <a:t>://diditwith.net</a:t>
            </a:r>
            <a:r>
              <a:rPr lang="en-US" u="sng" dirty="0" smtClean="0">
                <a:solidFill>
                  <a:srgbClr val="0000FF"/>
                </a:solidFill>
              </a:rPr>
              <a:t>/</a:t>
            </a:r>
          </a:p>
          <a:p>
            <a:endParaRPr lang="en-US" u="sng" dirty="0" smtClean="0">
              <a:solidFill>
                <a:srgbClr val="0000FF"/>
              </a:solidFill>
            </a:endParaRPr>
          </a:p>
          <a:p>
            <a:r>
              <a:rPr lang="en-US" u="sng" dirty="0" smtClean="0">
                <a:solidFill>
                  <a:srgbClr val="0000FF"/>
                </a:solidFill>
              </a:rPr>
              <a:t>http</a:t>
            </a:r>
            <a:r>
              <a:rPr lang="en-US" u="sng" dirty="0">
                <a:solidFill>
                  <a:srgbClr val="0000FF"/>
                </a:solidFill>
              </a:rPr>
              <a:t>://fsharp.github.io/FSharp.Data</a:t>
            </a:r>
            <a:r>
              <a:rPr lang="en-US" u="sng" dirty="0" smtClean="0">
                <a:solidFill>
                  <a:srgbClr val="0000FF"/>
                </a:solidFill>
              </a:rPr>
              <a:t>/</a:t>
            </a:r>
          </a:p>
          <a:p>
            <a:endParaRPr lang="en-US" u="sng" dirty="0" smtClean="0">
              <a:solidFill>
                <a:srgbClr val="0000FF"/>
              </a:solidFill>
            </a:endParaRPr>
          </a:p>
          <a:p>
            <a:r>
              <a:rPr lang="en-US" u="sng" dirty="0" smtClean="0">
                <a:solidFill>
                  <a:srgbClr val="0000FF"/>
                </a:solidFill>
              </a:rPr>
              <a:t>http</a:t>
            </a:r>
            <a:r>
              <a:rPr lang="en-US" u="sng" dirty="0">
                <a:solidFill>
                  <a:srgbClr val="0000FF"/>
                </a:solidFill>
              </a:rPr>
              <a:t>://fsharpforfunandprofit.com/</a:t>
            </a:r>
            <a:endParaRPr lang="en-US" u="sng" dirty="0" smtClean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3983</TotalTime>
  <Words>310</Words>
  <Application>Microsoft Office PowerPoint</Application>
  <PresentationFormat>On-screen Show (4:3)</PresentationFormat>
  <Paragraphs>101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An Introduction To F#</vt:lpstr>
      <vt:lpstr>Pivot Points For The .NET Dev</vt:lpstr>
      <vt:lpstr>F# Is Awesome</vt:lpstr>
      <vt:lpstr>Demos</vt:lpstr>
      <vt:lpstr>Bug Free Code</vt:lpstr>
      <vt:lpstr>Summary</vt:lpstr>
      <vt:lpstr>F# Things To Know</vt:lpstr>
      <vt:lpstr>Resources</vt:lpstr>
    </vt:vector>
  </TitlesOfParts>
  <Company>Aetna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Jamie</cp:lastModifiedBy>
  <cp:revision>39</cp:revision>
  <dcterms:created xsi:type="dcterms:W3CDTF">2013-09-17T11:45:25Z</dcterms:created>
  <dcterms:modified xsi:type="dcterms:W3CDTF">2013-09-26T17:02:58Z</dcterms:modified>
</cp:coreProperties>
</file>