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D8C8F-A697-4418-B47D-79E227200CE9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24BC9-AEF5-4385-9E10-EE548D9AEC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025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24BC9-AEF5-4385-9E10-EE548D9AECE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171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1D9C07-1526-4E7B-B0CA-D10957AA9FD1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B471A8-419B-4E99-98D0-425AD932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9C07-1526-4E7B-B0CA-D10957AA9FD1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71A8-419B-4E99-98D0-425AD932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1D9C07-1526-4E7B-B0CA-D10957AA9FD1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2B471A8-419B-4E99-98D0-425AD932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9C07-1526-4E7B-B0CA-D10957AA9FD1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B471A8-419B-4E99-98D0-425AD932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9C07-1526-4E7B-B0CA-D10957AA9FD1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2B471A8-419B-4E99-98D0-425AD932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1D9C07-1526-4E7B-B0CA-D10957AA9FD1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2B471A8-419B-4E99-98D0-425AD932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1D9C07-1526-4E7B-B0CA-D10957AA9FD1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2B471A8-419B-4E99-98D0-425AD932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9C07-1526-4E7B-B0CA-D10957AA9FD1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B471A8-419B-4E99-98D0-425AD932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9C07-1526-4E7B-B0CA-D10957AA9FD1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B471A8-419B-4E99-98D0-425AD932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9C07-1526-4E7B-B0CA-D10957AA9FD1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B471A8-419B-4E99-98D0-425AD932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61D9C07-1526-4E7B-B0CA-D10957AA9FD1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2B471A8-419B-4E99-98D0-425AD932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61D9C07-1526-4E7B-B0CA-D10957AA9FD1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2B471A8-419B-4E99-98D0-425AD932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estaurantchicken.cloudapp.net/odata/NonRestaurant(5)" TargetMode="External"/><Relationship Id="rId2" Type="http://schemas.openxmlformats.org/officeDocument/2006/relationships/hyperlink" Target="http://restaurantchicken.cloudapp.net/odata/Restaurant(5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rafficchicken.cloudapp.net/odata/TrafficCrash(5)" TargetMode="External"/><Relationship Id="rId2" Type="http://schemas.openxmlformats.org/officeDocument/2006/relationships/hyperlink" Target="http://trafficchicken.cloudapp.net/odata/TrafficStop(5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Fsharp</a:t>
            </a:r>
            <a:r>
              <a:rPr lang="en-US" dirty="0" smtClean="0"/>
              <a:t> And Open Data</a:t>
            </a:r>
            <a:br>
              <a:rPr lang="en-US" dirty="0" smtClean="0"/>
            </a:br>
            <a:r>
              <a:rPr lang="en-US" dirty="0" smtClean="0"/>
              <a:t>TRINUG SIG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Jamie Dixon</a:t>
            </a:r>
          </a:p>
          <a:p>
            <a:r>
              <a:rPr lang="en-US" dirty="0" smtClean="0"/>
              <a:t>2/5/2014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202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Records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1/11/2014: Filled out form on website</a:t>
            </a:r>
          </a:p>
          <a:p>
            <a:r>
              <a:rPr lang="en-US" dirty="0" smtClean="0"/>
              <a:t>1/17/2014: Emailed the Director</a:t>
            </a:r>
          </a:p>
          <a:p>
            <a:r>
              <a:rPr lang="en-US" dirty="0" smtClean="0"/>
              <a:t>1/18/2014: Screen scraped and </a:t>
            </a:r>
            <a:r>
              <a:rPr lang="en-US" dirty="0" err="1"/>
              <a:t>M</a:t>
            </a:r>
            <a:r>
              <a:rPr lang="en-US" dirty="0" err="1" smtClean="0"/>
              <a:t>ongoDb</a:t>
            </a:r>
            <a:endParaRPr lang="en-US" dirty="0" smtClean="0"/>
          </a:p>
          <a:p>
            <a:r>
              <a:rPr lang="en-US" dirty="0" smtClean="0"/>
              <a:t>1/24/2014: Followed up with the Director</a:t>
            </a:r>
          </a:p>
          <a:p>
            <a:r>
              <a:rPr lang="en-US" dirty="0" smtClean="0"/>
              <a:t>1/27/2014: Got the data</a:t>
            </a:r>
          </a:p>
          <a:p>
            <a:endParaRPr lang="en-US" dirty="0"/>
          </a:p>
          <a:p>
            <a:r>
              <a:rPr lang="en-US" dirty="0" smtClean="0"/>
              <a:t>Finding the right person is key</a:t>
            </a:r>
          </a:p>
          <a:p>
            <a:r>
              <a:rPr lang="en-US" dirty="0" smtClean="0"/>
              <a:t>Calling has never worked for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000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Department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Came in an Excel spreadsheet</a:t>
            </a:r>
          </a:p>
          <a:p>
            <a:r>
              <a:rPr lang="en-US" dirty="0" smtClean="0"/>
              <a:t>Loaded it into Sql Server</a:t>
            </a:r>
          </a:p>
          <a:p>
            <a:r>
              <a:rPr lang="en-US" dirty="0" smtClean="0"/>
              <a:t>Created OData endpoints</a:t>
            </a:r>
          </a:p>
          <a:p>
            <a:pPr lvl="1"/>
            <a:r>
              <a:rPr lang="en-US" sz="2400" dirty="0">
                <a:hlinkClick r:id="rId2"/>
              </a:rPr>
              <a:t>http://restaurantchicken.cloudapp.net/odata/Restaurant(5</a:t>
            </a:r>
            <a:r>
              <a:rPr lang="en-US" sz="2400" dirty="0" smtClean="0">
                <a:hlinkClick r:id="rId2"/>
              </a:rPr>
              <a:t>)</a:t>
            </a:r>
            <a:endParaRPr lang="en-US" sz="2400" dirty="0" smtClean="0"/>
          </a:p>
          <a:p>
            <a:pPr lvl="1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restaurantchicken.cloudapp.net/odata/NonRestaurant(5)</a:t>
            </a:r>
            <a:endParaRPr lang="en-US" sz="2000" dirty="0" smtClean="0"/>
          </a:p>
          <a:p>
            <a:pPr lvl="1"/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523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Came in an Excel spreadsheet</a:t>
            </a:r>
          </a:p>
          <a:p>
            <a:r>
              <a:rPr lang="en-US" dirty="0"/>
              <a:t>Loaded it into Sql Server</a:t>
            </a:r>
          </a:p>
          <a:p>
            <a:r>
              <a:rPr lang="en-US" dirty="0"/>
              <a:t>Created OData </a:t>
            </a:r>
            <a:r>
              <a:rPr lang="en-US" dirty="0" smtClean="0"/>
              <a:t>endpoints</a:t>
            </a:r>
          </a:p>
          <a:p>
            <a:pPr lvl="1"/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trafficchicken.cloudapp.net/odata/TrafficStop(5</a:t>
            </a:r>
            <a:r>
              <a:rPr lang="en-US" sz="2400" dirty="0">
                <a:hlinkClick r:id="rId2"/>
              </a:rPr>
              <a:t>)</a:t>
            </a:r>
            <a:endParaRPr lang="en-US" sz="2400" dirty="0"/>
          </a:p>
          <a:p>
            <a:pPr lvl="1"/>
            <a:r>
              <a:rPr lang="en-US" sz="2400" dirty="0">
                <a:hlinkClick r:id="rId3"/>
              </a:rPr>
              <a:t>http://trafficchicken.cloudapp.net/odata/TrafficCrash(5)</a:t>
            </a:r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78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084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Restaurant -&gt; Geo-location</a:t>
            </a:r>
          </a:p>
          <a:p>
            <a:r>
              <a:rPr lang="en-US" dirty="0"/>
              <a:t>Restaurant -&gt; </a:t>
            </a:r>
            <a:r>
              <a:rPr lang="en-US" dirty="0" smtClean="0"/>
              <a:t>Classification</a:t>
            </a:r>
          </a:p>
          <a:p>
            <a:r>
              <a:rPr lang="en-US" dirty="0" err="1" smtClean="0"/>
              <a:t>TrafficStop</a:t>
            </a:r>
            <a:r>
              <a:rPr lang="en-US" dirty="0" smtClean="0"/>
              <a:t> and Crashes on map</a:t>
            </a:r>
          </a:p>
          <a:p>
            <a:r>
              <a:rPr lang="en-US" dirty="0" err="1" smtClean="0"/>
              <a:t>TrafficStops</a:t>
            </a:r>
            <a:r>
              <a:rPr lang="en-US" dirty="0" smtClean="0"/>
              <a:t> and Crashes refresh (2013 data)</a:t>
            </a:r>
          </a:p>
          <a:p>
            <a:pPr lvl="1"/>
            <a:r>
              <a:rPr lang="en-US" dirty="0" smtClean="0"/>
              <a:t>Officer Id?  State of License?</a:t>
            </a:r>
          </a:p>
          <a:p>
            <a:r>
              <a:rPr lang="en-US" dirty="0" smtClean="0"/>
              <a:t>DMV -&gt; Learners permit</a:t>
            </a:r>
          </a:p>
        </p:txBody>
      </p:sp>
    </p:spTree>
    <p:extLst>
      <p:ext uri="{BB962C8B-B14F-4D97-AF65-F5344CB8AC3E}">
        <p14:creationId xmlns:p14="http://schemas.microsoft.com/office/powerpoint/2010/main" xmlns="" val="271321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57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57</TotalTime>
  <Words>136</Words>
  <Application>Microsoft Office PowerPoint</Application>
  <PresentationFormat>On-screen Show (4:3)</PresentationFormat>
  <Paragraphs>35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Fsharp And Open Data TRINUG SIG</vt:lpstr>
      <vt:lpstr>Public Records Request</vt:lpstr>
      <vt:lpstr>Health Department Data</vt:lpstr>
      <vt:lpstr>Traffic Data</vt:lpstr>
      <vt:lpstr>Analysis</vt:lpstr>
      <vt:lpstr>Next Steps</vt:lpstr>
      <vt:lpstr>Questions?</vt:lpstr>
    </vt:vector>
  </TitlesOfParts>
  <Company>The University of North Carolina at Chapel Hill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</dc:creator>
  <cp:lastModifiedBy>jamie</cp:lastModifiedBy>
  <cp:revision>8</cp:revision>
  <dcterms:created xsi:type="dcterms:W3CDTF">2014-02-01T21:18:48Z</dcterms:created>
  <dcterms:modified xsi:type="dcterms:W3CDTF">2014-02-04T22:02:38Z</dcterms:modified>
</cp:coreProperties>
</file>