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 autoAdjust="0"/>
    <p:restoredTop sz="94638" autoAdjust="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1C1F-A23D-4B44-9348-A5ACCD5D02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1EBD-20CA-4C1C-B8D4-1C5DA0819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1C1F-A23D-4B44-9348-A5ACCD5D02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1EBD-20CA-4C1C-B8D4-1C5DA0819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1C1F-A23D-4B44-9348-A5ACCD5D02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1EBD-20CA-4C1C-B8D4-1C5DA0819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1C1F-A23D-4B44-9348-A5ACCD5D02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1EBD-20CA-4C1C-B8D4-1C5DA0819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1C1F-A23D-4B44-9348-A5ACCD5D02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1EBD-20CA-4C1C-B8D4-1C5DA0819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1C1F-A23D-4B44-9348-A5ACCD5D02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1EBD-20CA-4C1C-B8D4-1C5DA0819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1C1F-A23D-4B44-9348-A5ACCD5D02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1EBD-20CA-4C1C-B8D4-1C5DA0819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1C1F-A23D-4B44-9348-A5ACCD5D02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1EBD-20CA-4C1C-B8D4-1C5DA0819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1C1F-A23D-4B44-9348-A5ACCD5D02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1EBD-20CA-4C1C-B8D4-1C5DA0819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1C1F-A23D-4B44-9348-A5ACCD5D02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1EBD-20CA-4C1C-B8D4-1C5DA0819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1C1F-A23D-4B44-9348-A5ACCD5D02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25D1EBD-20CA-4C1C-B8D4-1C5DA0819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EB41C1F-A23D-4B44-9348-A5ACCD5D0209}" type="datetimeFigureOut">
              <a:rPr lang="en-US" smtClean="0"/>
              <a:pPr/>
              <a:t>3/23/2014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5D1EBD-20CA-4C1C-B8D4-1C5DA0819E9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087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"While modern technology has given people powerful new communication tools, it apparently can do nothing to alter the fact that many people have nothing useful to say.-- Leo Gomes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advTm="20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087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400" dirty="0" smtClean="0"/>
              <a:t> "Everything that can be invented has been invented." -- Charles H. </a:t>
            </a:r>
            <a:r>
              <a:rPr lang="en-US" sz="4400" dirty="0" err="1" smtClean="0"/>
              <a:t>Duell</a:t>
            </a:r>
            <a:r>
              <a:rPr lang="en-US" sz="4400" dirty="0" smtClean="0"/>
              <a:t>, Commissioner, U.S. Office of Patents, 1899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</p:spTree>
  </p:cSld>
  <p:clrMapOvr>
    <a:masterClrMapping/>
  </p:clrMapOvr>
  <p:transition advClick="0" advTm="20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2895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400" dirty="0" smtClean="0"/>
              <a:t> "There is no reason anyone would want a computer in their home." -- Ken Olson, president, chairman and founder of Digital Equipment Corp., 1977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</p:spTree>
  </p:cSld>
  <p:clrMapOvr>
    <a:masterClrMapping/>
  </p:clrMapOvr>
  <p:transition advClick="0" advTm="20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3962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000" dirty="0" smtClean="0"/>
              <a:t> "This 'telephone' has too many shortcomings to be seriously considered as a means of communication. The device is inherently of no value to us." -- Western Union internal memo, 1876.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</p:spTree>
  </p:cSld>
  <p:clrMapOvr>
    <a:masterClrMapping/>
  </p:clrMapOvr>
  <p:transition advClick="0" advTm="20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2667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100" dirty="0" smtClean="0"/>
              <a:t>.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> "The wireless music box has no imaginable commercial value. Who would pay for a message sent to nobody in particular?" -- David </a:t>
            </a:r>
            <a:r>
              <a:rPr lang="en-US" sz="4000" dirty="0" err="1" smtClean="0"/>
              <a:t>Sarnoff's</a:t>
            </a:r>
            <a:r>
              <a:rPr lang="en-US" sz="4000" dirty="0" smtClean="0"/>
              <a:t> associates in response to his urgings for investment in the radio in the 1920s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</p:spTree>
  </p:cSld>
  <p:clrMapOvr>
    <a:masterClrMapping/>
  </p:clrMapOvr>
  <p:transition advClick="0" advTm="20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3962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762000" y="1066800"/>
            <a:ext cx="7543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+mj-lt"/>
              </a:rPr>
              <a:t>"The concept is interesting and well-formed, but in order to earn better than a 'C,' the idea must be feasible." -- A Yale University management professor in response to Fred Smith's paper proposing reliable overnight delivery service. (Smith went on to found Federal Express Corp.)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advClick="0" advTm="20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480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762000" y="1752600"/>
            <a:ext cx="739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+mj-lt"/>
              </a:rPr>
              <a:t> "A cookie store is a bad idea. Besides, the market research reports say America likes crispy cookies, not soft and chewy cookies like you make." -- Response to Debbi Fields' idea of starting Mrs. Fields' Cookies.</a:t>
            </a:r>
            <a:endParaRPr lang="en-US" sz="36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ransition advClick="0" advTm="20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480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762000" y="1752600"/>
            <a:ext cx="7391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+mj-lt"/>
              </a:rPr>
              <a:t>"640K ought to be enough for anybody." -- Bill Gates (1955-), in 1981</a:t>
            </a:r>
          </a:p>
        </p:txBody>
      </p:sp>
    </p:spTree>
  </p:cSld>
  <p:clrMapOvr>
    <a:masterClrMapping/>
  </p:clrMapOvr>
  <p:transition advClick="0" advTm="20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480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762000" y="1752600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+mj-lt"/>
              </a:rPr>
              <a:t>"We don't like their sound, and guitar music is on the way out." -- Decca Recording Co. rejecting the Beatles, 1962</a:t>
            </a:r>
          </a:p>
        </p:txBody>
      </p:sp>
    </p:spTree>
  </p:cSld>
  <p:clrMapOvr>
    <a:masterClrMapping/>
  </p:clrMapOvr>
  <p:transition advClick="0" advTm="20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480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762000" y="1752600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+mj-lt"/>
              </a:rPr>
              <a:t>"Airplanes are interesting toys but of no military value." -- </a:t>
            </a:r>
            <a:r>
              <a:rPr lang="en-US" sz="3600" dirty="0" err="1">
                <a:solidFill>
                  <a:schemeClr val="tx2"/>
                </a:solidFill>
                <a:latin typeface="+mj-lt"/>
              </a:rPr>
              <a:t>Marechal</a:t>
            </a:r>
            <a:r>
              <a:rPr lang="en-US" sz="3600" dirty="0">
                <a:solidFill>
                  <a:schemeClr val="tx2"/>
                </a:solidFill>
                <a:latin typeface="+mj-lt"/>
              </a:rPr>
              <a:t> Ferdinand Foch, Professor of Strategy, </a:t>
            </a:r>
            <a:r>
              <a:rPr lang="en-US" sz="3600" dirty="0" err="1">
                <a:solidFill>
                  <a:schemeClr val="tx2"/>
                </a:solidFill>
                <a:latin typeface="+mj-lt"/>
              </a:rPr>
              <a:t>Ecole</a:t>
            </a:r>
            <a:r>
              <a:rPr lang="en-US" sz="36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+mj-lt"/>
              </a:rPr>
              <a:t>Superieure</a:t>
            </a:r>
            <a:r>
              <a:rPr lang="en-US" sz="3600" dirty="0">
                <a:solidFill>
                  <a:schemeClr val="tx2"/>
                </a:solidFill>
                <a:latin typeface="+mj-lt"/>
              </a:rPr>
              <a:t> de Guerre</a:t>
            </a:r>
          </a:p>
        </p:txBody>
      </p:sp>
    </p:spTree>
  </p:cSld>
  <p:clrMapOvr>
    <a:masterClrMapping/>
  </p:clrMapOvr>
  <p:transition advClick="0" advTm="20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480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762000" y="1752600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+mj-lt"/>
              </a:rPr>
              <a:t>"Computers in the future may weigh no more than 1.5 tons." -- Popular Mechanics, forecasting the relentless march of science, 1949</a:t>
            </a:r>
          </a:p>
        </p:txBody>
      </p:sp>
    </p:spTree>
  </p:cSld>
  <p:clrMapOvr>
    <a:masterClrMapping/>
  </p:clrMapOvr>
  <p:transition advClick="0" advTm="2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087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"Computers make it easier to do a lot of things, but most of the things they make it easier to do don't need to be done." -- Andy Rooney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480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762000" y="1752600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+mj-lt"/>
              </a:rPr>
              <a:t>"But what ... is it good for?" -- Engineer at the Advanced Computing Systems Division of IBM, 1968, commenting on the microchip.</a:t>
            </a:r>
          </a:p>
        </p:txBody>
      </p:sp>
    </p:spTree>
  </p:cSld>
  <p:clrMapOvr>
    <a:masterClrMapping/>
  </p:clrMapOvr>
  <p:transition advClick="0" advTm="20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480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762000" y="1752600"/>
            <a:ext cx="7391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+mj-lt"/>
              </a:rPr>
              <a:t>“Technology is nothing. What's important is that you have a faith in people, that they're basically good and smart, and if you give them tools, they'll do wonderful things with them.”-- Steve Jobs</a:t>
            </a:r>
            <a:endParaRPr lang="en-US" sz="36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ransition advClick="0" advTm="20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480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762000" y="1752600"/>
            <a:ext cx="739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+mj-lt"/>
              </a:rPr>
              <a:t>“Nobody in the game of football should be called a genius. A genius is somebody like Norman Einstein.” -- Joe </a:t>
            </a:r>
            <a:r>
              <a:rPr lang="en-US" sz="3600" dirty="0" err="1" smtClean="0">
                <a:solidFill>
                  <a:schemeClr val="tx2"/>
                </a:solidFill>
                <a:latin typeface="+mj-lt"/>
              </a:rPr>
              <a:t>Theismann</a:t>
            </a:r>
            <a:r>
              <a:rPr lang="en-US" sz="3600" dirty="0" smtClean="0">
                <a:solidFill>
                  <a:schemeClr val="tx2"/>
                </a:solidFill>
                <a:latin typeface="+mj-lt"/>
              </a:rPr>
              <a:t>, Former quarterback</a:t>
            </a:r>
            <a:endParaRPr lang="en-US" sz="3600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ransition advClick="0" advTm="20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4800"/>
            <a:ext cx="8229600" cy="1676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762000" y="1752600"/>
            <a:ext cx="73914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+mj-lt"/>
              </a:rPr>
              <a:t>“Smarter the phone, dumber the user” -- Anonymous</a:t>
            </a:r>
          </a:p>
          <a:p>
            <a:endParaRPr lang="en-US" sz="3200" dirty="0"/>
          </a:p>
        </p:txBody>
      </p:sp>
    </p:spTree>
  </p:cSld>
  <p:clrMapOvr>
    <a:masterClrMapping/>
  </p:clrMapOvr>
  <p:transition advClick="0" advTm="2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38600"/>
            <a:ext cx="8229600" cy="17526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dirty="0" smtClean="0"/>
              <a:t> "The only thing I'd rather own than Windows is English. Then I'd be able to charge you an upgrade fee every time I add new letters like N and T." -- Scott McNealy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advClick="0" advTm="20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087112"/>
          </a:xfrm>
        </p:spPr>
        <p:txBody>
          <a:bodyPr>
            <a:normAutofit/>
          </a:bodyPr>
          <a:lstStyle/>
          <a:p>
            <a:r>
              <a:rPr lang="en-US" dirty="0" smtClean="0"/>
              <a:t>"Never let a computer know you're in a hurry." -- Anonymous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advClick="0" advTm="2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087112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 "If the automobile had followed the same development as the computer, a Rolls-Royce would today cost $100, get a million miles per gallon, and explode once a year killing everyone inside."  -- Robert </a:t>
            </a:r>
            <a:r>
              <a:rPr lang="en-US" sz="4400" dirty="0" err="1" smtClean="0"/>
              <a:t>Cringely</a:t>
            </a:r>
            <a:r>
              <a:rPr lang="en-US" sz="4400" dirty="0" smtClean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</p:spTree>
  </p:cSld>
  <p:clrMapOvr>
    <a:masterClrMapping/>
  </p:clrMapOvr>
  <p:transition advClick="0" advTm="2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087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 "When asked what single event was most helpful in developing the Theory of Relativity, Albert Einstein replied, "Figuring out how to think about the problem"." -- W. Edwards Deming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</p:spTree>
  </p:cSld>
  <p:clrMapOvr>
    <a:masterClrMapping/>
  </p:clrMapOvr>
  <p:transition advClick="0" advTm="2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087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 "One does not discover new lands without consenting to lose sight of the shore for a very long time." -- Andree Gide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</p:spTree>
  </p:cSld>
  <p:clrMapOvr>
    <a:masterClrMapping/>
  </p:clrMapOvr>
  <p:transition advClick="0" advTm="20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35814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 "I think there is a world market for maybe five computers." -- Thomas Watson (1874-1956), Chairman of IBM, 1943</a:t>
            </a:r>
            <a:br>
              <a:rPr lang="en-US" sz="44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</p:spTree>
  </p:cSld>
  <p:clrMapOvr>
    <a:masterClrMapping/>
  </p:clrMapOvr>
  <p:transition advClick="0" advTm="20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087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900" dirty="0" smtClean="0"/>
              <a:t/>
            </a:r>
            <a:br>
              <a:rPr lang="en-US" sz="4900" dirty="0" smtClean="0"/>
            </a:br>
            <a:r>
              <a:rPr lang="en-US" sz="4900" dirty="0" smtClean="0"/>
              <a:t> "Who the hell wants to hear actors talk?" -- H. M. Warner (1881-1958), founder of Warner Brothers, in 1927 </a:t>
            </a:r>
            <a:br>
              <a:rPr lang="en-US" sz="49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</p:spTree>
  </p:cSld>
  <p:clrMapOvr>
    <a:masterClrMapping/>
  </p:clrMapOvr>
  <p:transition advClick="0" advTm="2000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</TotalTime>
  <Words>371</Words>
  <Application>Microsoft Office PowerPoint</Application>
  <PresentationFormat>On-screen Show (4:3)</PresentationFormat>
  <Paragraphs>33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"While modern technology has given people powerful new communication tools, it apparently can do nothing to alter the fact that many people have nothing useful to say.-- Leo Gomes </vt:lpstr>
      <vt:lpstr>"Computers make it easier to do a lot of things, but most of the things they make it easier to do don't need to be done." -- Andy Rooney  </vt:lpstr>
      <vt:lpstr>     "The only thing I'd rather own than Windows is English. Then I'd be able to charge you an upgrade fee every time I add new letters like N and T." -- Scott McNealy  </vt:lpstr>
      <vt:lpstr>"Never let a computer know you're in a hurry." -- Anonymous   </vt:lpstr>
      <vt:lpstr>  "If the automobile had followed the same development as the computer, a Rolls-Royce would today cost $100, get a million miles per gallon, and explode once a year killing everyone inside."  -- Robert Cringely   </vt:lpstr>
      <vt:lpstr>  "When asked what single event was most helpful in developing the Theory of Relativity, Albert Einstein replied, "Figuring out how to think about the problem"." -- W. Edwards Deming   </vt:lpstr>
      <vt:lpstr>  "One does not discover new lands without consenting to lose sight of the shore for a very long time." -- Andree Gide    </vt:lpstr>
      <vt:lpstr>  "I think there is a world market for maybe five computers." -- Thomas Watson (1874-1956), Chairman of IBM, 1943     </vt:lpstr>
      <vt:lpstr>     "Who the hell wants to hear actors talk?" -- H. M. Warner (1881-1958), founder of Warner Brothers, in 1927    </vt:lpstr>
      <vt:lpstr>     "Everything that can be invented has been invented." -- Charles H. Duell, Commissioner, U.S. Office of Patents, 1899     </vt:lpstr>
      <vt:lpstr>       "There is no reason anyone would want a computer in their home." -- Ken Olson, president, chairman and founder of Digital Equipment Corp., 1977    </vt:lpstr>
      <vt:lpstr>       "This 'telephone' has too many shortcomings to be seriously considered as a means of communication. The device is inherently of no value to us." -- Western Union internal memo, 1876.    </vt:lpstr>
      <vt:lpstr>       .   "The wireless music box has no imaginable commercial value. Who would pay for a message sent to nobody in particular?" -- David Sarnoff's associates in response to his urgings for investment in the radio in the 1920s  </vt:lpstr>
      <vt:lpstr>            </vt:lpstr>
      <vt:lpstr>              </vt:lpstr>
      <vt:lpstr>              </vt:lpstr>
      <vt:lpstr>              </vt:lpstr>
      <vt:lpstr>              </vt:lpstr>
      <vt:lpstr>              </vt:lpstr>
      <vt:lpstr>              </vt:lpstr>
      <vt:lpstr>              </vt:lpstr>
      <vt:lpstr>              </vt:lpstr>
      <vt:lpstr>             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"While modern technology has given people powerful new communication tools, it apparently can do nothing to alter the fact that many people have nothing useful to say.-- Leo Gomes </dc:title>
  <dc:creator>jamie</dc:creator>
  <cp:lastModifiedBy>jamie</cp:lastModifiedBy>
  <cp:revision>12</cp:revision>
  <dcterms:created xsi:type="dcterms:W3CDTF">2014-03-22T17:04:23Z</dcterms:created>
  <dcterms:modified xsi:type="dcterms:W3CDTF">2014-03-23T13:10:47Z</dcterms:modified>
</cp:coreProperties>
</file>