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ctiveX/activeX2.xml" ContentType="application/vnd.ms-office.activeX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1" r:id="rId9"/>
    <p:sldId id="267" r:id="rId10"/>
    <p:sldId id="263" r:id="rId11"/>
    <p:sldId id="268" r:id="rId12"/>
    <p:sldId id="269" r:id="rId13"/>
    <p:sldId id="270" r:id="rId14"/>
    <p:sldId id="271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418" autoAdjust="0"/>
  </p:normalViewPr>
  <p:slideViewPr>
    <p:cSldViewPr>
      <p:cViewPr varScale="1">
        <p:scale>
          <a:sx n="60" d="100"/>
          <a:sy n="60" d="100"/>
        </p:scale>
        <p:origin x="-16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jamie\Documents\Carolina Maker Faire\Eject-A-Bed Part 1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441"/>
  <ax:ocxPr ax:name="_cy" ax:value="12277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jamie\Documents\Carolina Maker Faire\Eject-A-Bed POC 2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221"/>
  <ax:ocxPr ax:name="_cy" ax:value="13547"/>
</ax:ocx>
</file>

<file path=ppt/activeX/activeX3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jamie\Documents\Carolina Maker Faire\Eject-A-Bed Field Trial #3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3279"/>
  <ax:ocxPr ax:name="_cy" ax:value="11642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437C8-3643-450F-90A4-0EFA44937BF4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3805-073E-4932-A853-946133EF7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486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53805-073E-4932-A853-946133EF7D3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963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53805-073E-4932-A853-946133EF7D3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711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53805-073E-4932-A853-946133EF7D3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53805-073E-4932-A853-946133EF7D3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0067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53805-073E-4932-A853-946133EF7D3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6433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53805-073E-4932-A853-946133EF7D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8091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53805-073E-4932-A853-946133EF7D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4450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53805-073E-4932-A853-946133EF7D3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3062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53805-073E-4932-A853-946133EF7D3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163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An Eject-A-Bed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Code Stock: 7/12/2014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lift to frame </a:t>
            </a:r>
            <a:endParaRPr lang="en-US" dirty="0"/>
          </a:p>
        </p:txBody>
      </p:sp>
      <p:pic>
        <p:nvPicPr>
          <p:cNvPr id="5" name="Picture 4" descr="F:\Frame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81200"/>
            <a:ext cx="2590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F:\Frame2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971800"/>
            <a:ext cx="4114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</a:t>
            </a:r>
          </a:p>
        </p:txBody>
      </p:sp>
    </p:spTree>
    <p:controls>
      <p:control spid="6146" name="WindowsMediaPlayer1" r:id="rId2" imgW="8380952" imgH="4191585"/>
    </p:controls>
    <p:extLst>
      <p:ext uri="{BB962C8B-B14F-4D97-AF65-F5344CB8AC3E}">
        <p14:creationId xmlns="" xmlns:p14="http://schemas.microsoft.com/office/powerpoint/2010/main" val="23614228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35000"/>
    </mc:Choice>
    <mc:Fallback>
      <p:transition spd="slow" advClick="0" advTm="3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Netduino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52599"/>
            <a:ext cx="4191000" cy="404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752600"/>
            <a:ext cx="54006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343400"/>
            <a:ext cx="52482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690676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jamessdixon@gmail.com</a:t>
            </a:r>
          </a:p>
          <a:p>
            <a:r>
              <a:rPr lang="en-US" dirty="0"/>
              <a:t>j</a:t>
            </a:r>
            <a:r>
              <a:rPr lang="en-US" dirty="0" smtClean="0"/>
              <a:t>amessdixon.wordpress.com</a:t>
            </a:r>
          </a:p>
          <a:p>
            <a:r>
              <a:rPr lang="en-US" dirty="0" smtClean="0"/>
              <a:t>@jamie_dixon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Mattress</a:t>
            </a:r>
          </a:p>
          <a:p>
            <a:r>
              <a:rPr lang="en-US" dirty="0" smtClean="0"/>
              <a:t>Metal-framed box spring</a:t>
            </a:r>
          </a:p>
          <a:p>
            <a:r>
              <a:rPr lang="en-US" dirty="0" smtClean="0"/>
              <a:t>Used hospital bed</a:t>
            </a:r>
          </a:p>
          <a:p>
            <a:r>
              <a:rPr lang="en-US" dirty="0" smtClean="0"/>
              <a:t>Erector Set</a:t>
            </a:r>
          </a:p>
          <a:p>
            <a:r>
              <a:rPr lang="en-US" dirty="0" smtClean="0"/>
              <a:t>Servo</a:t>
            </a:r>
          </a:p>
          <a:p>
            <a:r>
              <a:rPr lang="en-US" dirty="0" err="1" smtClean="0"/>
              <a:t>Netduino</a:t>
            </a:r>
            <a:endParaRPr lang="en-US" dirty="0" smtClean="0"/>
          </a:p>
          <a:p>
            <a:r>
              <a:rPr lang="en-US" dirty="0" err="1" smtClean="0"/>
              <a:t>Wifi</a:t>
            </a:r>
            <a:r>
              <a:rPr lang="en-US" dirty="0" smtClean="0"/>
              <a:t> Hub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23000"/>
    </mc:Choice>
    <mc:Fallback>
      <p:transition spd="slow" advClick="0" advTm="2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Bed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3971925" cy="38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514600"/>
            <a:ext cx="3630742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8000"/>
    </mc:Choice>
    <mc:Fallback>
      <p:transition spd="slow" advTm="18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Figure Out How To Raise And Lower It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52600"/>
            <a:ext cx="3524250" cy="433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752600"/>
            <a:ext cx="3071812" cy="270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0" y="5257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runs on air – not electrical signals!</a:t>
            </a:r>
            <a:endParaRPr lang="en-US" dirty="0"/>
          </a:p>
        </p:txBody>
      </p:sp>
    </p:spTree>
  </p:cSld>
  <p:clrMapOvr>
    <a:masterClrMapping/>
  </p:clrMapOvr>
  <p:transition spd="slow" advClick="0" advTm="2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Attach a servo to the bellow</a:t>
            </a:r>
            <a:br>
              <a:rPr lang="en-US" dirty="0" smtClean="0"/>
            </a:br>
            <a:r>
              <a:rPr lang="en-US" dirty="0" smtClean="0"/>
              <a:t>Attach the servo to the </a:t>
            </a:r>
            <a:r>
              <a:rPr lang="en-US" dirty="0" err="1" smtClean="0"/>
              <a:t>Netduino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09800"/>
            <a:ext cx="5318147" cy="336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286000"/>
            <a:ext cx="1981200" cy="337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 code to move the servo up and down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76500" y="1828800"/>
            <a:ext cx="4191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private static void </a:t>
            </a:r>
            <a:r>
              <a:rPr lang="en-US" sz="1200" dirty="0" err="1" smtClean="0"/>
              <a:t>ActivateServoForBellows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uint</a:t>
            </a:r>
            <a:r>
              <a:rPr lang="en-US" sz="1200" dirty="0" smtClean="0"/>
              <a:t> period = 20000;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uint</a:t>
            </a:r>
            <a:r>
              <a:rPr lang="en-US" sz="1200" dirty="0" smtClean="0"/>
              <a:t> duration = 1500;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1200" dirty="0" smtClean="0"/>
              <a:t>    PWM servo = new PWM(PWMChannels.PWM_PIN_D5, 	period, duration, 	</a:t>
            </a:r>
            <a:r>
              <a:rPr lang="en-US" sz="1200" dirty="0" err="1" smtClean="0"/>
              <a:t>PWM.ScaleFactor.Microseconds</a:t>
            </a:r>
            <a:r>
              <a:rPr lang="en-US" sz="1200" dirty="0" smtClean="0"/>
              <a:t>, false);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servo.Start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Thread.Sleep</a:t>
            </a:r>
            <a:r>
              <a:rPr lang="en-US" sz="1200" dirty="0" smtClean="0"/>
              <a:t>(2000);</a:t>
            </a:r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InputPort</a:t>
            </a:r>
            <a:r>
              <a:rPr lang="en-US" sz="1200" dirty="0" smtClean="0"/>
              <a:t> button = new </a:t>
            </a:r>
            <a:r>
              <a:rPr lang="en-US" sz="1200" dirty="0" err="1" smtClean="0"/>
              <a:t>InputPort</a:t>
            </a:r>
            <a:r>
              <a:rPr lang="en-US" sz="1200" dirty="0" smtClean="0"/>
              <a:t>(</a:t>
            </a:r>
            <a:r>
              <a:rPr lang="en-US" sz="1200" dirty="0" err="1" smtClean="0"/>
              <a:t>Pins.ONBOARD_BTN</a:t>
            </a:r>
            <a:r>
              <a:rPr lang="en-US" sz="1200" dirty="0" smtClean="0"/>
              <a:t>, 	false, </a:t>
            </a:r>
            <a:r>
              <a:rPr lang="en-US" sz="1200" dirty="0" err="1" smtClean="0"/>
              <a:t>Port.ResistorMode.Disabled</a:t>
            </a:r>
            <a:r>
              <a:rPr lang="en-US" sz="1200" dirty="0" smtClean="0"/>
              <a:t>); </a:t>
            </a:r>
          </a:p>
          <a:p>
            <a:r>
              <a:rPr lang="en-US" sz="1200" dirty="0" smtClean="0"/>
              <a:t>    while (true)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if (</a:t>
            </a:r>
            <a:r>
              <a:rPr lang="en-US" sz="1200" dirty="0" err="1" smtClean="0"/>
              <a:t>button.Read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servo.Duration</a:t>
            </a:r>
            <a:r>
              <a:rPr lang="en-US" sz="1200" dirty="0" smtClean="0"/>
              <a:t> = 1250;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Thread.Sleep</a:t>
            </a:r>
            <a:r>
              <a:rPr lang="en-US" sz="1200" dirty="0" smtClean="0"/>
              <a:t>(2000);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servo.Duration</a:t>
            </a:r>
            <a:r>
              <a:rPr lang="en-US" sz="1200" dirty="0" smtClean="0"/>
              <a:t> = 1500;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47000"/>
    </mc:Choice>
    <mc:Fallback>
      <p:transition spd="slow" advClick="0" advTm="47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Add code to move the servo up and down</a:t>
            </a:r>
          </a:p>
        </p:txBody>
      </p:sp>
    </p:spTree>
    <p:controls>
      <p:control spid="4098" name="WindowsMediaPlayer1" r:id="rId2" imgW="8078328" imgH="4420217"/>
    </p:controls>
    <p:extLst>
      <p:ext uri="{BB962C8B-B14F-4D97-AF65-F5344CB8AC3E}">
        <p14:creationId xmlns="" xmlns:p14="http://schemas.microsoft.com/office/powerpoint/2010/main" val="3796172445"/>
      </p:ext>
    </p:extLst>
  </p:cSld>
  <p:clrMapOvr>
    <a:masterClrMapping/>
  </p:clrMapOvr>
  <p:transition spd="slow" advClick="0" advTm="3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code to receive commands from a local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4625609"/>
          </a:xfrm>
        </p:spPr>
        <p:txBody>
          <a:bodyPr/>
          <a:lstStyle/>
          <a:p>
            <a:r>
              <a:rPr lang="en-US" dirty="0" smtClean="0"/>
              <a:t>Make a socket</a:t>
            </a:r>
          </a:p>
          <a:p>
            <a:r>
              <a:rPr lang="en-US" dirty="0" smtClean="0"/>
              <a:t>Set up web server</a:t>
            </a:r>
          </a:p>
          <a:p>
            <a:r>
              <a:rPr lang="en-US" dirty="0" smtClean="0"/>
              <a:t>Listen for request</a:t>
            </a:r>
          </a:p>
          <a:p>
            <a:r>
              <a:rPr lang="en-US" dirty="0" smtClean="0"/>
              <a:t>Get a request</a:t>
            </a:r>
          </a:p>
          <a:p>
            <a:r>
              <a:rPr lang="en-US" dirty="0" smtClean="0"/>
              <a:t>Handle the request</a:t>
            </a:r>
          </a:p>
          <a:p>
            <a:pPr lvl="1"/>
            <a:r>
              <a:rPr lang="en-US" dirty="0" smtClean="0"/>
              <a:t>Move servo up/down</a:t>
            </a:r>
          </a:p>
          <a:p>
            <a:pPr lvl="1"/>
            <a:r>
              <a:rPr lang="en-US" dirty="0" smtClean="0"/>
              <a:t>Move servo back to TDC</a:t>
            </a:r>
          </a:p>
          <a:p>
            <a:r>
              <a:rPr lang="en-US" dirty="0" smtClean="0"/>
              <a:t>Generate a response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276600"/>
            <a:ext cx="2438400" cy="98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28000"/>
    </mc:Choice>
    <mc:Fallback>
      <p:transition spd="slow" advClick="0" advTm="28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code to receive commands from a local browser</a:t>
            </a:r>
          </a:p>
        </p:txBody>
      </p:sp>
    </p:spTree>
    <p:controls>
      <p:control spid="5122" name="WindowsMediaPlayer1" r:id="rId2" imgW="8000000" imgH="4877481"/>
    </p:controls>
    <p:extLst>
      <p:ext uri="{BB962C8B-B14F-4D97-AF65-F5344CB8AC3E}">
        <p14:creationId xmlns="" xmlns:p14="http://schemas.microsoft.com/office/powerpoint/2010/main" val="2711769286"/>
      </p:ext>
    </p:extLst>
  </p:cSld>
  <p:clrMapOvr>
    <a:masterClrMapping/>
  </p:clrMapOvr>
  <p:transition spd="slow" advClick="0" advTm="3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778</TotalTime>
  <Words>166</Words>
  <Application>Microsoft Office PowerPoint</Application>
  <PresentationFormat>On-screen Show (4:3)</PresentationFormat>
  <Paragraphs>65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Building An Eject-A-Bed</vt:lpstr>
      <vt:lpstr>Material</vt:lpstr>
      <vt:lpstr>Get The Bed</vt:lpstr>
      <vt:lpstr>Figure Out How To Raise And Lower It</vt:lpstr>
      <vt:lpstr>Attach a servo to the bellow Attach the servo to the Netduino</vt:lpstr>
      <vt:lpstr>Add code to move the servo up and down</vt:lpstr>
      <vt:lpstr>Add code to move the servo up and down</vt:lpstr>
      <vt:lpstr>Add code to receive commands from a local browser</vt:lpstr>
      <vt:lpstr>Add code to receive commands from a local browser</vt:lpstr>
      <vt:lpstr>Attach lift to frame </vt:lpstr>
      <vt:lpstr>Put it all together</vt:lpstr>
      <vt:lpstr>Intro To Netduino</vt:lpstr>
      <vt:lpstr>PWM</vt:lpstr>
      <vt:lpstr>Servo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Eject-A-Bed</dc:title>
  <dc:creator>jamie</dc:creator>
  <cp:lastModifiedBy>jamie</cp:lastModifiedBy>
  <cp:revision>132</cp:revision>
  <dcterms:created xsi:type="dcterms:W3CDTF">2006-08-16T00:00:00Z</dcterms:created>
  <dcterms:modified xsi:type="dcterms:W3CDTF">2014-07-03T19:22:00Z</dcterms:modified>
</cp:coreProperties>
</file>