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66" r:id="rId3"/>
    <p:sldId id="257" r:id="rId4"/>
    <p:sldId id="267" r:id="rId5"/>
    <p:sldId id="258" r:id="rId6"/>
    <p:sldId id="263" r:id="rId7"/>
    <p:sldId id="259" r:id="rId8"/>
    <p:sldId id="265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4" autoAdjust="0"/>
    <p:restoredTop sz="82871" autoAdjust="0"/>
  </p:normalViewPr>
  <p:slideViewPr>
    <p:cSldViewPr>
      <p:cViewPr>
        <p:scale>
          <a:sx n="76" d="100"/>
          <a:sy n="76" d="100"/>
        </p:scale>
        <p:origin x="-178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A3937-EE09-463F-AB7B-5CF9F6401914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F5644-0F49-423E-8A03-5FA9C2BFA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1843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F5644-0F49-423E-8A03-5FA9C2BFABF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2199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F5644-0F49-423E-8A03-5FA9C2BFABF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1762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F5644-0F49-423E-8A03-5FA9C2BFABF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775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F5644-0F49-423E-8A03-5FA9C2BFABF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1401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F5644-0F49-423E-8A03-5FA9C2BFABF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3405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F5644-0F49-423E-8A03-5FA9C2BFABF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8742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3D1A-1024-485F-81E6-1321D0BFCA5C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EA37B36-DFA1-4DA5-A269-AE53461C58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3D1A-1024-485F-81E6-1321D0BFCA5C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7B36-DFA1-4DA5-A269-AE53461C58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3D1A-1024-485F-81E6-1321D0BFCA5C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7B36-DFA1-4DA5-A269-AE53461C58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3D1A-1024-485F-81E6-1321D0BFCA5C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7B36-DFA1-4DA5-A269-AE53461C58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3D1A-1024-485F-81E6-1321D0BFCA5C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EA37B36-DFA1-4DA5-A269-AE53461C58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3D1A-1024-485F-81E6-1321D0BFCA5C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7B36-DFA1-4DA5-A269-AE53461C58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3D1A-1024-485F-81E6-1321D0BFCA5C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7B36-DFA1-4DA5-A269-AE53461C58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3D1A-1024-485F-81E6-1321D0BFCA5C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7B36-DFA1-4DA5-A269-AE53461C58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3D1A-1024-485F-81E6-1321D0BFCA5C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7B36-DFA1-4DA5-A269-AE53461C58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3D1A-1024-485F-81E6-1321D0BFCA5C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7B36-DFA1-4DA5-A269-AE53461C58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3D1A-1024-485F-81E6-1321D0BFCA5C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EA37B36-DFA1-4DA5-A269-AE53461C58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B763D1A-1024-485F-81E6-1321D0BFCA5C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EA37B36-DFA1-4DA5-A269-AE53461C58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Jamie Dixon – Chicken Software</a:t>
            </a:r>
          </a:p>
          <a:p>
            <a:r>
              <a:rPr lang="en-US" dirty="0" smtClean="0"/>
              <a:t>Code Stock</a:t>
            </a:r>
            <a:endParaRPr lang="en-US" dirty="0"/>
          </a:p>
          <a:p>
            <a:r>
              <a:rPr lang="en-US" dirty="0" smtClean="0"/>
              <a:t> July 12, 2014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Introduction To F#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235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04800"/>
            <a:ext cx="4572000" cy="6047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Pivot Points For The .NET Dev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Pivot towards the end user</a:t>
            </a:r>
          </a:p>
          <a:p>
            <a:pPr lvl="1"/>
            <a:r>
              <a:rPr lang="en-US" dirty="0" smtClean="0"/>
              <a:t>Learn HTML5/JavaScript/CSS3</a:t>
            </a:r>
          </a:p>
          <a:p>
            <a:pPr lvl="1"/>
            <a:r>
              <a:rPr lang="en-US" dirty="0" smtClean="0"/>
              <a:t>Learn Angular, Knockout</a:t>
            </a:r>
          </a:p>
          <a:p>
            <a:pPr lvl="1"/>
            <a:r>
              <a:rPr lang="en-US" dirty="0" smtClean="0"/>
              <a:t>Learn Bootstrap, Type Script, and </a:t>
            </a:r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smtClean="0"/>
              <a:t>Learn Native Microsoft: XAML/C#</a:t>
            </a:r>
          </a:p>
          <a:p>
            <a:pPr lvl="1"/>
            <a:r>
              <a:rPr lang="en-US" dirty="0" smtClean="0"/>
              <a:t>Learn about UX theory</a:t>
            </a:r>
          </a:p>
          <a:p>
            <a:endParaRPr lang="en-US" dirty="0"/>
          </a:p>
          <a:p>
            <a:r>
              <a:rPr lang="en-US" dirty="0" smtClean="0"/>
              <a:t>Pivot towards the data</a:t>
            </a:r>
          </a:p>
          <a:p>
            <a:pPr lvl="1"/>
            <a:r>
              <a:rPr lang="en-US" dirty="0" smtClean="0"/>
              <a:t>Learn F#</a:t>
            </a:r>
          </a:p>
          <a:p>
            <a:pPr lvl="1"/>
            <a:r>
              <a:rPr lang="en-US" dirty="0" smtClean="0"/>
              <a:t>Learn R, </a:t>
            </a:r>
            <a:r>
              <a:rPr lang="en-US" dirty="0" err="1" smtClean="0"/>
              <a:t>MatLab</a:t>
            </a:r>
            <a:r>
              <a:rPr lang="en-US" dirty="0" smtClean="0"/>
              <a:t>, etc…</a:t>
            </a:r>
          </a:p>
          <a:p>
            <a:pPr lvl="1"/>
            <a:r>
              <a:rPr lang="en-US" dirty="0" smtClean="0"/>
              <a:t>Learn Infer.NET and Accord.NET</a:t>
            </a:r>
          </a:p>
          <a:p>
            <a:pPr lvl="1"/>
            <a:r>
              <a:rPr lang="en-US" dirty="0" smtClean="0"/>
              <a:t>Learn basic statistics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482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Web App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514600" y="2286000"/>
            <a:ext cx="762000" cy="381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2514600" y="2667000"/>
            <a:ext cx="762000" cy="914400"/>
          </a:xfrm>
          <a:prstGeom prst="can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2514600" y="3581400"/>
            <a:ext cx="762000" cy="762000"/>
          </a:xfrm>
          <a:prstGeom prst="can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3810000" y="2286000"/>
            <a:ext cx="762000" cy="381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3810000" y="2667000"/>
            <a:ext cx="762000" cy="914400"/>
          </a:xfrm>
          <a:prstGeom prst="can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3810000" y="3581400"/>
            <a:ext cx="762000" cy="762000"/>
          </a:xfrm>
          <a:prstGeom prst="can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5181600" y="1600200"/>
            <a:ext cx="762000" cy="1066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/>
          <p:cNvSpPr/>
          <p:nvPr/>
        </p:nvSpPr>
        <p:spPr>
          <a:xfrm>
            <a:off x="5486400" y="2743200"/>
            <a:ext cx="228600" cy="609600"/>
          </a:xfrm>
          <a:prstGeom prst="can">
            <a:avLst>
              <a:gd name="adj" fmla="val 18425"/>
            </a:avLst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/>
          <p:cNvSpPr/>
          <p:nvPr/>
        </p:nvSpPr>
        <p:spPr>
          <a:xfrm>
            <a:off x="5181600" y="3505200"/>
            <a:ext cx="762000" cy="762000"/>
          </a:xfrm>
          <a:prstGeom prst="can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/>
          <p:cNvSpPr/>
          <p:nvPr/>
        </p:nvSpPr>
        <p:spPr>
          <a:xfrm>
            <a:off x="6553200" y="1600200"/>
            <a:ext cx="762000" cy="1066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/>
          <p:cNvSpPr/>
          <p:nvPr/>
        </p:nvSpPr>
        <p:spPr>
          <a:xfrm>
            <a:off x="6858000" y="2743200"/>
            <a:ext cx="228600" cy="609600"/>
          </a:xfrm>
          <a:prstGeom prst="can">
            <a:avLst>
              <a:gd name="adj" fmla="val 18425"/>
            </a:avLst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/>
          <p:cNvSpPr/>
          <p:nvPr/>
        </p:nvSpPr>
        <p:spPr>
          <a:xfrm>
            <a:off x="6629400" y="3581400"/>
            <a:ext cx="762000" cy="304800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8400" y="45720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Web Forms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33800" y="4648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81600" y="4572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vNext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53200" y="4572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vNext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66800" y="2209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66800" y="28956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14400" y="37338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Domain and DB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Is Awesome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Integrated</a:t>
            </a:r>
          </a:p>
          <a:p>
            <a:r>
              <a:rPr lang="en-US" dirty="0" smtClean="0"/>
              <a:t>Fast</a:t>
            </a:r>
          </a:p>
          <a:p>
            <a:r>
              <a:rPr lang="en-US" dirty="0" smtClean="0"/>
              <a:t>Expansive</a:t>
            </a:r>
          </a:p>
          <a:p>
            <a:r>
              <a:rPr lang="en-US" dirty="0"/>
              <a:t>Expressive </a:t>
            </a:r>
          </a:p>
          <a:p>
            <a:r>
              <a:rPr lang="en-US" dirty="0" smtClean="0"/>
              <a:t>Analytical Focused</a:t>
            </a:r>
          </a:p>
          <a:p>
            <a:r>
              <a:rPr lang="en-US" dirty="0" smtClean="0"/>
              <a:t>Bug-Free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60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005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Its time to pivot</a:t>
            </a:r>
          </a:p>
          <a:p>
            <a:endParaRPr lang="en-US" dirty="0" smtClean="0"/>
          </a:p>
          <a:p>
            <a:r>
              <a:rPr lang="en-US" dirty="0" smtClean="0"/>
              <a:t>The age of the plumber is over</a:t>
            </a:r>
          </a:p>
          <a:p>
            <a:endParaRPr lang="en-US" dirty="0" smtClean="0"/>
          </a:p>
          <a:p>
            <a:r>
              <a:rPr lang="en-US" dirty="0" smtClean="0"/>
              <a:t>The age of the wireframe is over</a:t>
            </a:r>
          </a:p>
          <a:p>
            <a:endParaRPr lang="en-US" dirty="0" smtClean="0"/>
          </a:p>
          <a:p>
            <a:r>
              <a:rPr lang="en-US" i="1" dirty="0" smtClean="0"/>
              <a:t>File -&gt; New </a:t>
            </a:r>
            <a:r>
              <a:rPr lang="en-US" dirty="0" smtClean="0"/>
              <a:t>is more fun than </a:t>
            </a:r>
            <a:r>
              <a:rPr lang="en-US" i="1" dirty="0" smtClean="0"/>
              <a:t>File -&gt; </a:t>
            </a:r>
            <a:r>
              <a:rPr lang="en-US" i="1" dirty="0" err="1" smtClean="0"/>
              <a:t>GetLatestVersion</a:t>
            </a:r>
            <a:r>
              <a:rPr lang="en-US" i="1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386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Things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Learn the F# Interactive Window (REPL)</a:t>
            </a:r>
          </a:p>
          <a:p>
            <a:endParaRPr lang="en-US" dirty="0" smtClean="0"/>
          </a:p>
          <a:p>
            <a:r>
              <a:rPr lang="en-US" dirty="0" smtClean="0"/>
              <a:t>Learn how to understand </a:t>
            </a:r>
            <a:r>
              <a:rPr lang="en-US" dirty="0" err="1" smtClean="0"/>
              <a:t>intellisense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Learn how to use on-line help</a:t>
            </a:r>
          </a:p>
          <a:p>
            <a:pPr lvl="1"/>
            <a:r>
              <a:rPr lang="en-US" dirty="0" smtClean="0"/>
              <a:t>Use Stack Overflow, not MSDN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Don’t bother with any book</a:t>
            </a:r>
          </a:p>
          <a:p>
            <a:endParaRPr lang="en-US" dirty="0" smtClean="0"/>
          </a:p>
          <a:p>
            <a:r>
              <a:rPr lang="en-US" dirty="0" smtClean="0"/>
              <a:t>Start with on-line tutorials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085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 smtClean="0">
                <a:solidFill>
                  <a:srgbClr val="0000FF"/>
                </a:solidFill>
              </a:rPr>
              <a:t>www.tryfsharp.org</a:t>
            </a:r>
          </a:p>
          <a:p>
            <a:endParaRPr lang="en-US" u="sng" dirty="0" smtClean="0">
              <a:solidFill>
                <a:srgbClr val="0000FF"/>
              </a:solidFill>
            </a:endParaRPr>
          </a:p>
          <a:p>
            <a:r>
              <a:rPr lang="en-US" u="sng" dirty="0" smtClean="0">
                <a:solidFill>
                  <a:srgbClr val="0000FF"/>
                </a:solidFill>
              </a:rPr>
              <a:t>www.fsharp.net</a:t>
            </a:r>
          </a:p>
          <a:p>
            <a:endParaRPr lang="en-US" u="sng" dirty="0" smtClean="0">
              <a:solidFill>
                <a:srgbClr val="0000FF"/>
              </a:solidFill>
            </a:endParaRPr>
          </a:p>
          <a:p>
            <a:r>
              <a:rPr lang="en-US" u="sng" dirty="0" smtClean="0">
                <a:solidFill>
                  <a:srgbClr val="0000FF"/>
                </a:solidFill>
              </a:rPr>
              <a:t>http</a:t>
            </a:r>
            <a:r>
              <a:rPr lang="en-US" u="sng" dirty="0">
                <a:solidFill>
                  <a:srgbClr val="0000FF"/>
                </a:solidFill>
              </a:rPr>
              <a:t>://www.clear-lines.com</a:t>
            </a:r>
            <a:r>
              <a:rPr lang="en-US" u="sng" dirty="0" smtClean="0">
                <a:solidFill>
                  <a:srgbClr val="0000FF"/>
                </a:solidFill>
              </a:rPr>
              <a:t>/</a:t>
            </a:r>
          </a:p>
          <a:p>
            <a:endParaRPr lang="en-US" u="sng" dirty="0" smtClean="0">
              <a:solidFill>
                <a:srgbClr val="0000FF"/>
              </a:solidFill>
            </a:endParaRPr>
          </a:p>
          <a:p>
            <a:r>
              <a:rPr lang="en-US" u="sng" dirty="0" smtClean="0">
                <a:solidFill>
                  <a:srgbClr val="0000FF"/>
                </a:solidFill>
              </a:rPr>
              <a:t>http</a:t>
            </a:r>
            <a:r>
              <a:rPr lang="en-US" u="sng" dirty="0">
                <a:solidFill>
                  <a:srgbClr val="0000FF"/>
                </a:solidFill>
              </a:rPr>
              <a:t>://diditwith.net</a:t>
            </a:r>
            <a:r>
              <a:rPr lang="en-US" u="sng" dirty="0" smtClean="0">
                <a:solidFill>
                  <a:srgbClr val="0000FF"/>
                </a:solidFill>
              </a:rPr>
              <a:t>/</a:t>
            </a:r>
          </a:p>
          <a:p>
            <a:endParaRPr lang="en-US" u="sng" dirty="0" smtClean="0">
              <a:solidFill>
                <a:srgbClr val="0000FF"/>
              </a:solidFill>
            </a:endParaRPr>
          </a:p>
          <a:p>
            <a:r>
              <a:rPr lang="en-US" u="sng" dirty="0" smtClean="0">
                <a:solidFill>
                  <a:srgbClr val="0000FF"/>
                </a:solidFill>
              </a:rPr>
              <a:t>http</a:t>
            </a:r>
            <a:r>
              <a:rPr lang="en-US" u="sng" dirty="0">
                <a:solidFill>
                  <a:srgbClr val="0000FF"/>
                </a:solidFill>
              </a:rPr>
              <a:t>://fsharp.github.io/FSharp.Data</a:t>
            </a:r>
            <a:r>
              <a:rPr lang="en-US" u="sng" dirty="0" smtClean="0">
                <a:solidFill>
                  <a:srgbClr val="0000FF"/>
                </a:solidFill>
              </a:rPr>
              <a:t>/</a:t>
            </a:r>
          </a:p>
          <a:p>
            <a:endParaRPr lang="en-US" u="sng" dirty="0" smtClean="0">
              <a:solidFill>
                <a:srgbClr val="0000FF"/>
              </a:solidFill>
            </a:endParaRPr>
          </a:p>
          <a:p>
            <a:r>
              <a:rPr lang="en-US" u="sng" dirty="0" smtClean="0">
                <a:solidFill>
                  <a:srgbClr val="0000FF"/>
                </a:solidFill>
              </a:rPr>
              <a:t>http</a:t>
            </a:r>
            <a:r>
              <a:rPr lang="en-US" u="sng" dirty="0">
                <a:solidFill>
                  <a:srgbClr val="0000FF"/>
                </a:solidFill>
              </a:rPr>
              <a:t>://fsharpforfunandprofit.com/</a:t>
            </a:r>
            <a:endParaRPr lang="en-US" u="sng" dirty="0" smtClean="0">
              <a:solidFill>
                <a:srgbClr val="0000FF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993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4005</TotalTime>
  <Words>195</Words>
  <Application>Microsoft Office PowerPoint</Application>
  <PresentationFormat>On-screen Show (4:3)</PresentationFormat>
  <Paragraphs>71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Equity</vt:lpstr>
      <vt:lpstr>An Introduction To F#</vt:lpstr>
      <vt:lpstr>Slide 2</vt:lpstr>
      <vt:lpstr>Pivot Points For The .NET Dev</vt:lpstr>
      <vt:lpstr>Evolution of Web App</vt:lpstr>
      <vt:lpstr>F# Is Awesome</vt:lpstr>
      <vt:lpstr>Demos</vt:lpstr>
      <vt:lpstr>Summary</vt:lpstr>
      <vt:lpstr>F# Things To Know</vt:lpstr>
      <vt:lpstr>Resources</vt:lpstr>
    </vt:vector>
  </TitlesOfParts>
  <Company>Aetna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Dixon</dc:creator>
  <cp:lastModifiedBy>jamie</cp:lastModifiedBy>
  <cp:revision>52</cp:revision>
  <dcterms:created xsi:type="dcterms:W3CDTF">2013-09-17T11:45:25Z</dcterms:created>
  <dcterms:modified xsi:type="dcterms:W3CDTF">2014-07-12T00:08:15Z</dcterms:modified>
</cp:coreProperties>
</file>