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4494-B635-445A-9D19-83E48CA1736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E330-F2F2-4881-8502-93DC29724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8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4494-B635-445A-9D19-83E48CA1736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E330-F2F2-4881-8502-93DC29724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4494-B635-445A-9D19-83E48CA1736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E330-F2F2-4881-8502-93DC29724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6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4494-B635-445A-9D19-83E48CA1736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E330-F2F2-4881-8502-93DC29724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4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4494-B635-445A-9D19-83E48CA1736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E330-F2F2-4881-8502-93DC29724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54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4494-B635-445A-9D19-83E48CA1736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E330-F2F2-4881-8502-93DC29724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5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4494-B635-445A-9D19-83E48CA1736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E330-F2F2-4881-8502-93DC29724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5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4494-B635-445A-9D19-83E48CA1736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E330-F2F2-4881-8502-93DC29724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8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4494-B635-445A-9D19-83E48CA1736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E330-F2F2-4881-8502-93DC29724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0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4494-B635-445A-9D19-83E48CA1736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E330-F2F2-4881-8502-93DC29724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9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4494-B635-445A-9D19-83E48CA1736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9E330-F2F2-4881-8502-93DC29724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87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B4494-B635-445A-9D19-83E48CA1736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9E330-F2F2-4881-8502-93DC29724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6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henewstack.io/microsoft-rust-is-the-industrys-best-chance-at-safe-systems-programmin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jamessdixon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FSharp Eye For A C++ Guy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Denver C++ Group</a:t>
            </a:r>
          </a:p>
          <a:p>
            <a:r>
              <a:rPr lang="en-US" dirty="0" smtClean="0"/>
              <a:t>2 July 2020</a:t>
            </a:r>
          </a:p>
          <a:p>
            <a:r>
              <a:rPr lang="en-US" dirty="0" smtClean="0"/>
              <a:t>Jamie Dixon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8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1104" y="5357611"/>
            <a:ext cx="5318975" cy="1387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https://thenewstack.io/microsoft-rust-is-the-industrys-best-chance-at-safe-systems-programming/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44" y="321972"/>
            <a:ext cx="4864970" cy="624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6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5069305"/>
          </a:xfrm>
        </p:spPr>
        <p:txBody>
          <a:bodyPr>
            <a:normAutofit fontScale="92500" lnSpcReduction="10000"/>
          </a:bodyPr>
          <a:lstStyle/>
          <a:p>
            <a:pPr marL="285750" indent="-285750"/>
            <a:r>
              <a:rPr lang="en-US" dirty="0" smtClean="0"/>
              <a:t>Concept 1: .NET Interop</a:t>
            </a:r>
          </a:p>
          <a:p>
            <a:pPr marL="285750" indent="-285750"/>
            <a:r>
              <a:rPr lang="en-US" dirty="0" smtClean="0"/>
              <a:t>Concept 2: Language Syntax</a:t>
            </a:r>
          </a:p>
          <a:p>
            <a:pPr marL="285750" indent="-285750"/>
            <a:r>
              <a:rPr lang="en-US" dirty="0" smtClean="0"/>
              <a:t>Concept 2: Type System</a:t>
            </a:r>
          </a:p>
          <a:p>
            <a:pPr marL="285750" indent="-285750"/>
            <a:r>
              <a:rPr lang="en-US" dirty="0" smtClean="0"/>
              <a:t>Concept 2: Immutability</a:t>
            </a:r>
          </a:p>
          <a:p>
            <a:pPr marL="285750" indent="-285750"/>
            <a:r>
              <a:rPr lang="en-US" dirty="0" smtClean="0"/>
              <a:t>Concept 2: High Order Functions</a:t>
            </a:r>
          </a:p>
          <a:p>
            <a:pPr marL="285750" indent="-285750"/>
            <a:r>
              <a:rPr lang="en-US" dirty="0" smtClean="0"/>
              <a:t>Concept 2: Functional Pipelines</a:t>
            </a:r>
          </a:p>
          <a:p>
            <a:pPr marL="285750" indent="-285750"/>
            <a:r>
              <a:rPr lang="en-US" dirty="0" smtClean="0"/>
              <a:t>Concept </a:t>
            </a:r>
            <a:r>
              <a:rPr lang="en-US" dirty="0" smtClean="0"/>
              <a:t>3: ROP</a:t>
            </a:r>
          </a:p>
          <a:p>
            <a:pPr marL="285750" indent="-285750"/>
            <a:r>
              <a:rPr lang="en-US" dirty="0" smtClean="0"/>
              <a:t>Concept 4: Domain Driven Design</a:t>
            </a:r>
          </a:p>
          <a:p>
            <a:pPr marL="285750" indent="-285750"/>
            <a:r>
              <a:rPr lang="en-US" dirty="0" smtClean="0"/>
              <a:t>Concept 5: Glue Code</a:t>
            </a:r>
          </a:p>
          <a:p>
            <a:pPr marL="285750" indent="-285750"/>
            <a:r>
              <a:rPr lang="en-US" dirty="0"/>
              <a:t>Argument: Terseness and </a:t>
            </a:r>
            <a:r>
              <a:rPr lang="en-US" dirty="0" smtClean="0"/>
              <a:t>Correctness</a:t>
            </a:r>
            <a:endParaRPr lang="en-US" dirty="0" smtClean="0"/>
          </a:p>
          <a:p>
            <a:pPr marL="285750" indent="-285750"/>
            <a:r>
              <a:rPr lang="en-US" dirty="0" smtClean="0"/>
              <a:t>Argument</a:t>
            </a:r>
            <a:r>
              <a:rPr lang="en-US" dirty="0" smtClean="0"/>
              <a:t>: Functional &gt; OO</a:t>
            </a:r>
          </a:p>
          <a:p>
            <a:pPr marL="285750" indent="-285750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2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Questions?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jamessdixon@gmail.com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jamie_dixon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4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2306</TotalTime>
  <Words>84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FSharp Eye For A C++ Guy</vt:lpstr>
      <vt:lpstr>PowerPoint Presentation</vt:lpstr>
      <vt:lpstr>Agenda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FSharp Eye For A C++ Guy</dc:title>
  <dc:creator>DIXON2019</dc:creator>
  <cp:lastModifiedBy>DIXON2019</cp:lastModifiedBy>
  <cp:revision>10</cp:revision>
  <dcterms:created xsi:type="dcterms:W3CDTF">2020-06-15T12:37:28Z</dcterms:created>
  <dcterms:modified xsi:type="dcterms:W3CDTF">2020-07-01T12:39:44Z</dcterms:modified>
</cp:coreProperties>
</file>