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8" r:id="rId6"/>
    <p:sldId id="257" r:id="rId7"/>
    <p:sldId id="295" r:id="rId8"/>
    <p:sldId id="304" r:id="rId9"/>
    <p:sldId id="300" r:id="rId10"/>
    <p:sldId id="296" r:id="rId11"/>
    <p:sldId id="297" r:id="rId12"/>
    <p:sldId id="302" r:id="rId13"/>
    <p:sldId id="301" r:id="rId14"/>
    <p:sldId id="299" r:id="rId15"/>
    <p:sldId id="305" r:id="rId16"/>
    <p:sldId id="26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2C7669-E944-424E-AAFA-C5848E2A2951}">
          <p14:sldIdLst>
            <p14:sldId id="292"/>
            <p14:sldId id="278"/>
            <p14:sldId id="257"/>
            <p14:sldId id="295"/>
            <p14:sldId id="304"/>
            <p14:sldId id="300"/>
            <p14:sldId id="296"/>
            <p14:sldId id="297"/>
            <p14:sldId id="302"/>
            <p14:sldId id="301"/>
            <p14:sldId id="299"/>
            <p14:sldId id="305"/>
            <p14:sldId id="2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2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pos="431" userDrawn="1">
          <p15:clr>
            <a:srgbClr val="A4A3A4"/>
          </p15:clr>
        </p15:guide>
        <p15:guide id="6" pos="724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5F95"/>
    <a:srgbClr val="755482"/>
    <a:srgbClr val="B27605"/>
    <a:srgbClr val="986504"/>
    <a:srgbClr val="8C5707"/>
    <a:srgbClr val="F96302"/>
    <a:srgbClr val="FA521E"/>
    <a:srgbClr val="5BADDF"/>
    <a:srgbClr val="399CD9"/>
    <a:srgbClr val="607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9" autoAdjust="0"/>
    <p:restoredTop sz="98110" autoAdjust="0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orient="horz" pos="432"/>
        <p:guide orient="horz" pos="3888"/>
        <p:guide pos="3839"/>
        <p:guide pos="431"/>
        <p:guide pos="7248"/>
      </p:guideLst>
    </p:cSldViewPr>
  </p:slideViewPr>
  <p:outlineViewPr>
    <p:cViewPr>
      <p:scale>
        <a:sx n="33" d="100"/>
        <a:sy n="33" d="100"/>
      </p:scale>
      <p:origin x="0" y="-87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577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odgson\Documents\SKO%202013\AIX%20Primer%20for%20RPM%20SEs\AppInternals%20Xpert%201second%20vs%2015second%20sampl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odgson\Documents\SKO%202013\AIX%20Primer%20for%20RPM%20SEs\AppInternals%20Xpert%201second%20vs%2015second%20sampl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1-second data</c:v>
          </c:tx>
          <c:spPr>
            <a:ln w="190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c:spPr>
          <c:marker>
            <c:symbol val="none"/>
          </c:marker>
          <c:cat>
            <c:numRef>
              <c:f>Static!$B$2:$B$902</c:f>
              <c:numCache>
                <c:formatCode>h:mm;@</c:formatCode>
                <c:ptCount val="901"/>
                <c:pt idx="0">
                  <c:v>0.375</c:v>
                </c:pt>
                <c:pt idx="1">
                  <c:v>0.375011574074074</c:v>
                </c:pt>
                <c:pt idx="2">
                  <c:v>0.375023148148148</c:v>
                </c:pt>
                <c:pt idx="3">
                  <c:v>0.375034722222222</c:v>
                </c:pt>
                <c:pt idx="4">
                  <c:v>0.375046296296296</c:v>
                </c:pt>
                <c:pt idx="5">
                  <c:v>0.37505787037037</c:v>
                </c:pt>
                <c:pt idx="6">
                  <c:v>0.375069444444444</c:v>
                </c:pt>
                <c:pt idx="7">
                  <c:v>0.375081018518518</c:v>
                </c:pt>
                <c:pt idx="8">
                  <c:v>0.375092592592592</c:v>
                </c:pt>
                <c:pt idx="9">
                  <c:v>0.375104166666666</c:v>
                </c:pt>
                <c:pt idx="10">
                  <c:v>0.37511574074074</c:v>
                </c:pt>
                <c:pt idx="11">
                  <c:v>0.375127314814814</c:v>
                </c:pt>
                <c:pt idx="12">
                  <c:v>0.375138888888888</c:v>
                </c:pt>
                <c:pt idx="13">
                  <c:v>0.375150462962963</c:v>
                </c:pt>
                <c:pt idx="14">
                  <c:v>0.375162037037037</c:v>
                </c:pt>
                <c:pt idx="15">
                  <c:v>0.375173611111111</c:v>
                </c:pt>
                <c:pt idx="16">
                  <c:v>0.375185185185185</c:v>
                </c:pt>
                <c:pt idx="17">
                  <c:v>0.375196759259259</c:v>
                </c:pt>
                <c:pt idx="18">
                  <c:v>0.375208333333333</c:v>
                </c:pt>
                <c:pt idx="19">
                  <c:v>0.375219907407407</c:v>
                </c:pt>
                <c:pt idx="20">
                  <c:v>0.375231481481481</c:v>
                </c:pt>
                <c:pt idx="21">
                  <c:v>0.375243055555555</c:v>
                </c:pt>
                <c:pt idx="22">
                  <c:v>0.375254629629629</c:v>
                </c:pt>
                <c:pt idx="23">
                  <c:v>0.375266203703703</c:v>
                </c:pt>
                <c:pt idx="24">
                  <c:v>0.375277777777777</c:v>
                </c:pt>
                <c:pt idx="25">
                  <c:v>0.375289351851851</c:v>
                </c:pt>
                <c:pt idx="26">
                  <c:v>0.375300925925925</c:v>
                </c:pt>
                <c:pt idx="27">
                  <c:v>0.375312499999999</c:v>
                </c:pt>
                <c:pt idx="28">
                  <c:v>0.375324074074073</c:v>
                </c:pt>
                <c:pt idx="29">
                  <c:v>0.375335648148147</c:v>
                </c:pt>
                <c:pt idx="30">
                  <c:v>0.375347222222221</c:v>
                </c:pt>
                <c:pt idx="31">
                  <c:v>0.375358796296295</c:v>
                </c:pt>
                <c:pt idx="32">
                  <c:v>0.375370370370369</c:v>
                </c:pt>
                <c:pt idx="33">
                  <c:v>0.375381944444443</c:v>
                </c:pt>
                <c:pt idx="34">
                  <c:v>0.375393518518517</c:v>
                </c:pt>
                <c:pt idx="35">
                  <c:v>0.375405092592591</c:v>
                </c:pt>
                <c:pt idx="36">
                  <c:v>0.375416666666665</c:v>
                </c:pt>
                <c:pt idx="37">
                  <c:v>0.375428240740739</c:v>
                </c:pt>
                <c:pt idx="38">
                  <c:v>0.375439814814813</c:v>
                </c:pt>
                <c:pt idx="39">
                  <c:v>0.375451388888888</c:v>
                </c:pt>
                <c:pt idx="40">
                  <c:v>0.375462962962962</c:v>
                </c:pt>
                <c:pt idx="41">
                  <c:v>0.375474537037036</c:v>
                </c:pt>
                <c:pt idx="42">
                  <c:v>0.37548611111111</c:v>
                </c:pt>
                <c:pt idx="43">
                  <c:v>0.375497685185184</c:v>
                </c:pt>
                <c:pt idx="44">
                  <c:v>0.375509259259258</c:v>
                </c:pt>
                <c:pt idx="45">
                  <c:v>0.375520833333332</c:v>
                </c:pt>
                <c:pt idx="46">
                  <c:v>0.375532407407406</c:v>
                </c:pt>
                <c:pt idx="47">
                  <c:v>0.37554398148148</c:v>
                </c:pt>
                <c:pt idx="48">
                  <c:v>0.375555555555554</c:v>
                </c:pt>
                <c:pt idx="49">
                  <c:v>0.375567129629628</c:v>
                </c:pt>
                <c:pt idx="50">
                  <c:v>0.375578703703702</c:v>
                </c:pt>
                <c:pt idx="51">
                  <c:v>0.375590277777776</c:v>
                </c:pt>
                <c:pt idx="52">
                  <c:v>0.37560185185185</c:v>
                </c:pt>
                <c:pt idx="53">
                  <c:v>0.375613425925924</c:v>
                </c:pt>
                <c:pt idx="54">
                  <c:v>0.375624999999998</c:v>
                </c:pt>
                <c:pt idx="55">
                  <c:v>0.375636574074072</c:v>
                </c:pt>
                <c:pt idx="56">
                  <c:v>0.375648148148146</c:v>
                </c:pt>
                <c:pt idx="57">
                  <c:v>0.37565972222222</c:v>
                </c:pt>
                <c:pt idx="58">
                  <c:v>0.375671296296294</c:v>
                </c:pt>
                <c:pt idx="59">
                  <c:v>0.375682870370368</c:v>
                </c:pt>
                <c:pt idx="60">
                  <c:v>0.375694444444442</c:v>
                </c:pt>
                <c:pt idx="61">
                  <c:v>0.375706018518516</c:v>
                </c:pt>
                <c:pt idx="62">
                  <c:v>0.37571759259259</c:v>
                </c:pt>
                <c:pt idx="63">
                  <c:v>0.375729166666664</c:v>
                </c:pt>
                <c:pt idx="64">
                  <c:v>0.375740740740738</c:v>
                </c:pt>
                <c:pt idx="65">
                  <c:v>0.375752314814813</c:v>
                </c:pt>
                <c:pt idx="66">
                  <c:v>0.375763888888887</c:v>
                </c:pt>
                <c:pt idx="67">
                  <c:v>0.375775462962961</c:v>
                </c:pt>
                <c:pt idx="68">
                  <c:v>0.375787037037035</c:v>
                </c:pt>
                <c:pt idx="69">
                  <c:v>0.375798611111109</c:v>
                </c:pt>
                <c:pt idx="70">
                  <c:v>0.375810185185183</c:v>
                </c:pt>
                <c:pt idx="71">
                  <c:v>0.375821759259257</c:v>
                </c:pt>
                <c:pt idx="72">
                  <c:v>0.375833333333331</c:v>
                </c:pt>
                <c:pt idx="73">
                  <c:v>0.375844907407405</c:v>
                </c:pt>
                <c:pt idx="74">
                  <c:v>0.375856481481479</c:v>
                </c:pt>
                <c:pt idx="75">
                  <c:v>0.375868055555553</c:v>
                </c:pt>
                <c:pt idx="76">
                  <c:v>0.375879629629627</c:v>
                </c:pt>
                <c:pt idx="77">
                  <c:v>0.375891203703701</c:v>
                </c:pt>
                <c:pt idx="78">
                  <c:v>0.375902777777775</c:v>
                </c:pt>
                <c:pt idx="79">
                  <c:v>0.375914351851849</c:v>
                </c:pt>
                <c:pt idx="80">
                  <c:v>0.375925925925923</c:v>
                </c:pt>
                <c:pt idx="81">
                  <c:v>0.375937499999997</c:v>
                </c:pt>
                <c:pt idx="82">
                  <c:v>0.375949074074071</c:v>
                </c:pt>
                <c:pt idx="83">
                  <c:v>0.375960648148145</c:v>
                </c:pt>
                <c:pt idx="84">
                  <c:v>0.375972222222219</c:v>
                </c:pt>
                <c:pt idx="85">
                  <c:v>0.375983796296293</c:v>
                </c:pt>
                <c:pt idx="86">
                  <c:v>0.375995370370367</c:v>
                </c:pt>
                <c:pt idx="87">
                  <c:v>0.376006944444441</c:v>
                </c:pt>
                <c:pt idx="88">
                  <c:v>0.376018518518515</c:v>
                </c:pt>
                <c:pt idx="89">
                  <c:v>0.376030092592589</c:v>
                </c:pt>
                <c:pt idx="90">
                  <c:v>0.376041666666663</c:v>
                </c:pt>
                <c:pt idx="91">
                  <c:v>0.376053240740738</c:v>
                </c:pt>
                <c:pt idx="92">
                  <c:v>0.376064814814812</c:v>
                </c:pt>
                <c:pt idx="93">
                  <c:v>0.376076388888886</c:v>
                </c:pt>
                <c:pt idx="94">
                  <c:v>0.37608796296296</c:v>
                </c:pt>
                <c:pt idx="95">
                  <c:v>0.376099537037034</c:v>
                </c:pt>
                <c:pt idx="96">
                  <c:v>0.376111111111108</c:v>
                </c:pt>
                <c:pt idx="97">
                  <c:v>0.376122685185182</c:v>
                </c:pt>
                <c:pt idx="98">
                  <c:v>0.376134259259256</c:v>
                </c:pt>
                <c:pt idx="99">
                  <c:v>0.37614583333333</c:v>
                </c:pt>
                <c:pt idx="100">
                  <c:v>0.376157407407404</c:v>
                </c:pt>
                <c:pt idx="101">
                  <c:v>0.376168981481478</c:v>
                </c:pt>
                <c:pt idx="102">
                  <c:v>0.376180555555552</c:v>
                </c:pt>
                <c:pt idx="103">
                  <c:v>0.376192129629626</c:v>
                </c:pt>
                <c:pt idx="104">
                  <c:v>0.3762037037037</c:v>
                </c:pt>
                <c:pt idx="105">
                  <c:v>0.376215277777774</c:v>
                </c:pt>
                <c:pt idx="106">
                  <c:v>0.376226851851848</c:v>
                </c:pt>
                <c:pt idx="107">
                  <c:v>0.376238425925922</c:v>
                </c:pt>
                <c:pt idx="108">
                  <c:v>0.376249999999996</c:v>
                </c:pt>
                <c:pt idx="109">
                  <c:v>0.37626157407407</c:v>
                </c:pt>
                <c:pt idx="110">
                  <c:v>0.376273148148144</c:v>
                </c:pt>
                <c:pt idx="111">
                  <c:v>0.376284722222218</c:v>
                </c:pt>
                <c:pt idx="112">
                  <c:v>0.376296296296292</c:v>
                </c:pt>
                <c:pt idx="113">
                  <c:v>0.376307870370366</c:v>
                </c:pt>
                <c:pt idx="114">
                  <c:v>0.37631944444444</c:v>
                </c:pt>
                <c:pt idx="115">
                  <c:v>0.376331018518514</c:v>
                </c:pt>
                <c:pt idx="116">
                  <c:v>0.376342592592589</c:v>
                </c:pt>
                <c:pt idx="117">
                  <c:v>0.376354166666663</c:v>
                </c:pt>
                <c:pt idx="118">
                  <c:v>0.376365740740737</c:v>
                </c:pt>
                <c:pt idx="119">
                  <c:v>0.376377314814811</c:v>
                </c:pt>
                <c:pt idx="120">
                  <c:v>0.376388888888885</c:v>
                </c:pt>
                <c:pt idx="121">
                  <c:v>0.376400462962959</c:v>
                </c:pt>
                <c:pt idx="122">
                  <c:v>0.376412037037033</c:v>
                </c:pt>
                <c:pt idx="123">
                  <c:v>0.376423611111107</c:v>
                </c:pt>
                <c:pt idx="124">
                  <c:v>0.376435185185181</c:v>
                </c:pt>
                <c:pt idx="125">
                  <c:v>0.376446759259255</c:v>
                </c:pt>
                <c:pt idx="126">
                  <c:v>0.376458333333329</c:v>
                </c:pt>
                <c:pt idx="127">
                  <c:v>0.376469907407403</c:v>
                </c:pt>
                <c:pt idx="128">
                  <c:v>0.376481481481477</c:v>
                </c:pt>
                <c:pt idx="129">
                  <c:v>0.376493055555551</c:v>
                </c:pt>
                <c:pt idx="130">
                  <c:v>0.376504629629625</c:v>
                </c:pt>
                <c:pt idx="131">
                  <c:v>0.376516203703699</c:v>
                </c:pt>
                <c:pt idx="132">
                  <c:v>0.376527777777773</c:v>
                </c:pt>
                <c:pt idx="133">
                  <c:v>0.376539351851847</c:v>
                </c:pt>
                <c:pt idx="134">
                  <c:v>0.376550925925921</c:v>
                </c:pt>
                <c:pt idx="135">
                  <c:v>0.376562499999995</c:v>
                </c:pt>
                <c:pt idx="136">
                  <c:v>0.376574074074069</c:v>
                </c:pt>
                <c:pt idx="137">
                  <c:v>0.376585648148143</c:v>
                </c:pt>
                <c:pt idx="138">
                  <c:v>0.376597222222217</c:v>
                </c:pt>
                <c:pt idx="139">
                  <c:v>0.376608796296291</c:v>
                </c:pt>
                <c:pt idx="140">
                  <c:v>0.376620370370365</c:v>
                </c:pt>
                <c:pt idx="141">
                  <c:v>0.376631944444439</c:v>
                </c:pt>
                <c:pt idx="142">
                  <c:v>0.376643518518514</c:v>
                </c:pt>
                <c:pt idx="143">
                  <c:v>0.376655092592588</c:v>
                </c:pt>
                <c:pt idx="144">
                  <c:v>0.376666666666662</c:v>
                </c:pt>
                <c:pt idx="145">
                  <c:v>0.376678240740736</c:v>
                </c:pt>
                <c:pt idx="146">
                  <c:v>0.37668981481481</c:v>
                </c:pt>
                <c:pt idx="147">
                  <c:v>0.376701388888884</c:v>
                </c:pt>
                <c:pt idx="148">
                  <c:v>0.376712962962958</c:v>
                </c:pt>
                <c:pt idx="149">
                  <c:v>0.376724537037032</c:v>
                </c:pt>
                <c:pt idx="150">
                  <c:v>0.376736111111106</c:v>
                </c:pt>
                <c:pt idx="151">
                  <c:v>0.37674768518518</c:v>
                </c:pt>
                <c:pt idx="152">
                  <c:v>0.376759259259254</c:v>
                </c:pt>
                <c:pt idx="153">
                  <c:v>0.376770833333328</c:v>
                </c:pt>
                <c:pt idx="154">
                  <c:v>0.376782407407402</c:v>
                </c:pt>
                <c:pt idx="155">
                  <c:v>0.376793981481476</c:v>
                </c:pt>
                <c:pt idx="156">
                  <c:v>0.37680555555555</c:v>
                </c:pt>
                <c:pt idx="157">
                  <c:v>0.376817129629624</c:v>
                </c:pt>
                <c:pt idx="158">
                  <c:v>0.376828703703698</c:v>
                </c:pt>
                <c:pt idx="159">
                  <c:v>0.376840277777772</c:v>
                </c:pt>
                <c:pt idx="160">
                  <c:v>0.376851851851846</c:v>
                </c:pt>
                <c:pt idx="161">
                  <c:v>0.37686342592592</c:v>
                </c:pt>
                <c:pt idx="162">
                  <c:v>0.376874999999994</c:v>
                </c:pt>
                <c:pt idx="163">
                  <c:v>0.376886574074068</c:v>
                </c:pt>
                <c:pt idx="164">
                  <c:v>0.376898148148142</c:v>
                </c:pt>
                <c:pt idx="165">
                  <c:v>0.376909722222216</c:v>
                </c:pt>
                <c:pt idx="166">
                  <c:v>0.37692129629629</c:v>
                </c:pt>
                <c:pt idx="167">
                  <c:v>0.376932870370364</c:v>
                </c:pt>
                <c:pt idx="168">
                  <c:v>0.376944444444439</c:v>
                </c:pt>
                <c:pt idx="169">
                  <c:v>0.376956018518513</c:v>
                </c:pt>
                <c:pt idx="170">
                  <c:v>0.376967592592587</c:v>
                </c:pt>
                <c:pt idx="171">
                  <c:v>0.376979166666661</c:v>
                </c:pt>
                <c:pt idx="172">
                  <c:v>0.376990740740735</c:v>
                </c:pt>
                <c:pt idx="173">
                  <c:v>0.377002314814809</c:v>
                </c:pt>
                <c:pt idx="174">
                  <c:v>0.377013888888883</c:v>
                </c:pt>
                <c:pt idx="175">
                  <c:v>0.377025462962957</c:v>
                </c:pt>
                <c:pt idx="176">
                  <c:v>0.377037037037031</c:v>
                </c:pt>
                <c:pt idx="177">
                  <c:v>0.377048611111105</c:v>
                </c:pt>
                <c:pt idx="178">
                  <c:v>0.377060185185179</c:v>
                </c:pt>
                <c:pt idx="179">
                  <c:v>0.377071759259253</c:v>
                </c:pt>
                <c:pt idx="180">
                  <c:v>0.377083333333327</c:v>
                </c:pt>
                <c:pt idx="181">
                  <c:v>0.377094907407401</c:v>
                </c:pt>
                <c:pt idx="182">
                  <c:v>0.377106481481475</c:v>
                </c:pt>
                <c:pt idx="183">
                  <c:v>0.377118055555549</c:v>
                </c:pt>
                <c:pt idx="184">
                  <c:v>0.377129629629623</c:v>
                </c:pt>
                <c:pt idx="185">
                  <c:v>0.377141203703697</c:v>
                </c:pt>
                <c:pt idx="186">
                  <c:v>0.377152777777771</c:v>
                </c:pt>
                <c:pt idx="187">
                  <c:v>0.377164351851845</c:v>
                </c:pt>
                <c:pt idx="188">
                  <c:v>0.377175925925919</c:v>
                </c:pt>
                <c:pt idx="189">
                  <c:v>0.377187499999993</c:v>
                </c:pt>
                <c:pt idx="190">
                  <c:v>0.377199074074067</c:v>
                </c:pt>
                <c:pt idx="191">
                  <c:v>0.377210648148141</c:v>
                </c:pt>
                <c:pt idx="192">
                  <c:v>0.377222222222215</c:v>
                </c:pt>
                <c:pt idx="193">
                  <c:v>0.37723379629629</c:v>
                </c:pt>
                <c:pt idx="194">
                  <c:v>0.377245370370364</c:v>
                </c:pt>
                <c:pt idx="195">
                  <c:v>0.377256944444438</c:v>
                </c:pt>
                <c:pt idx="196">
                  <c:v>0.377268518518512</c:v>
                </c:pt>
                <c:pt idx="197">
                  <c:v>0.377280092592586</c:v>
                </c:pt>
                <c:pt idx="198">
                  <c:v>0.37729166666666</c:v>
                </c:pt>
                <c:pt idx="199">
                  <c:v>0.377303240740734</c:v>
                </c:pt>
                <c:pt idx="200">
                  <c:v>0.377314814814808</c:v>
                </c:pt>
                <c:pt idx="201">
                  <c:v>0.377326388888882</c:v>
                </c:pt>
                <c:pt idx="202">
                  <c:v>0.377337962962956</c:v>
                </c:pt>
                <c:pt idx="203">
                  <c:v>0.37734953703703</c:v>
                </c:pt>
                <c:pt idx="204">
                  <c:v>0.377361111111104</c:v>
                </c:pt>
                <c:pt idx="205">
                  <c:v>0.377372685185178</c:v>
                </c:pt>
                <c:pt idx="206">
                  <c:v>0.377384259259252</c:v>
                </c:pt>
                <c:pt idx="207">
                  <c:v>0.377395833333326</c:v>
                </c:pt>
                <c:pt idx="208">
                  <c:v>0.3774074074074</c:v>
                </c:pt>
                <c:pt idx="209">
                  <c:v>0.377418981481474</c:v>
                </c:pt>
                <c:pt idx="210">
                  <c:v>0.377430555555548</c:v>
                </c:pt>
                <c:pt idx="211">
                  <c:v>0.377442129629622</c:v>
                </c:pt>
                <c:pt idx="212">
                  <c:v>0.377453703703696</c:v>
                </c:pt>
                <c:pt idx="213">
                  <c:v>0.37746527777777</c:v>
                </c:pt>
                <c:pt idx="214">
                  <c:v>0.377476851851844</c:v>
                </c:pt>
                <c:pt idx="215">
                  <c:v>0.377488425925918</c:v>
                </c:pt>
                <c:pt idx="216">
                  <c:v>0.377499999999992</c:v>
                </c:pt>
                <c:pt idx="217">
                  <c:v>0.377511574074066</c:v>
                </c:pt>
                <c:pt idx="218">
                  <c:v>0.37752314814814</c:v>
                </c:pt>
                <c:pt idx="219">
                  <c:v>0.377534722222215</c:v>
                </c:pt>
                <c:pt idx="220">
                  <c:v>0.377546296296289</c:v>
                </c:pt>
                <c:pt idx="221">
                  <c:v>0.377557870370363</c:v>
                </c:pt>
                <c:pt idx="222">
                  <c:v>0.377569444444437</c:v>
                </c:pt>
                <c:pt idx="223">
                  <c:v>0.377581018518511</c:v>
                </c:pt>
                <c:pt idx="224">
                  <c:v>0.377592592592585</c:v>
                </c:pt>
                <c:pt idx="225">
                  <c:v>0.377604166666659</c:v>
                </c:pt>
                <c:pt idx="226">
                  <c:v>0.377615740740733</c:v>
                </c:pt>
                <c:pt idx="227">
                  <c:v>0.377627314814807</c:v>
                </c:pt>
                <c:pt idx="228">
                  <c:v>0.377638888888881</c:v>
                </c:pt>
                <c:pt idx="229">
                  <c:v>0.377650462962955</c:v>
                </c:pt>
                <c:pt idx="230">
                  <c:v>0.377662037037029</c:v>
                </c:pt>
                <c:pt idx="231">
                  <c:v>0.377673611111103</c:v>
                </c:pt>
                <c:pt idx="232">
                  <c:v>0.377685185185177</c:v>
                </c:pt>
                <c:pt idx="233">
                  <c:v>0.377696759259251</c:v>
                </c:pt>
                <c:pt idx="234">
                  <c:v>0.377708333333325</c:v>
                </c:pt>
                <c:pt idx="235">
                  <c:v>0.377719907407399</c:v>
                </c:pt>
                <c:pt idx="236">
                  <c:v>0.377731481481473</c:v>
                </c:pt>
                <c:pt idx="237">
                  <c:v>0.377743055555547</c:v>
                </c:pt>
                <c:pt idx="238">
                  <c:v>0.377754629629621</c:v>
                </c:pt>
                <c:pt idx="239">
                  <c:v>0.377766203703695</c:v>
                </c:pt>
                <c:pt idx="240">
                  <c:v>0.377777777777769</c:v>
                </c:pt>
                <c:pt idx="241">
                  <c:v>0.377789351851843</c:v>
                </c:pt>
                <c:pt idx="242">
                  <c:v>0.377800925925917</c:v>
                </c:pt>
                <c:pt idx="243">
                  <c:v>0.377812499999991</c:v>
                </c:pt>
                <c:pt idx="244">
                  <c:v>0.377824074074065</c:v>
                </c:pt>
                <c:pt idx="245">
                  <c:v>0.37783564814814</c:v>
                </c:pt>
                <c:pt idx="246">
                  <c:v>0.377847222222214</c:v>
                </c:pt>
                <c:pt idx="247">
                  <c:v>0.377858796296288</c:v>
                </c:pt>
                <c:pt idx="248">
                  <c:v>0.377870370370362</c:v>
                </c:pt>
                <c:pt idx="249">
                  <c:v>0.377881944444436</c:v>
                </c:pt>
                <c:pt idx="250">
                  <c:v>0.37789351851851</c:v>
                </c:pt>
                <c:pt idx="251">
                  <c:v>0.377905092592584</c:v>
                </c:pt>
                <c:pt idx="252">
                  <c:v>0.377916666666658</c:v>
                </c:pt>
                <c:pt idx="253">
                  <c:v>0.377928240740732</c:v>
                </c:pt>
                <c:pt idx="254">
                  <c:v>0.377939814814806</c:v>
                </c:pt>
                <c:pt idx="255">
                  <c:v>0.37795138888888</c:v>
                </c:pt>
                <c:pt idx="256">
                  <c:v>0.377962962962954</c:v>
                </c:pt>
                <c:pt idx="257">
                  <c:v>0.377974537037028</c:v>
                </c:pt>
                <c:pt idx="258">
                  <c:v>0.377986111111102</c:v>
                </c:pt>
                <c:pt idx="259">
                  <c:v>0.377997685185176</c:v>
                </c:pt>
                <c:pt idx="260">
                  <c:v>0.37800925925925</c:v>
                </c:pt>
                <c:pt idx="261">
                  <c:v>0.378020833333324</c:v>
                </c:pt>
                <c:pt idx="262">
                  <c:v>0.378032407407398</c:v>
                </c:pt>
                <c:pt idx="263">
                  <c:v>0.378043981481472</c:v>
                </c:pt>
                <c:pt idx="264">
                  <c:v>0.378055555555546</c:v>
                </c:pt>
                <c:pt idx="265">
                  <c:v>0.37806712962962</c:v>
                </c:pt>
                <c:pt idx="266">
                  <c:v>0.378078703703694</c:v>
                </c:pt>
                <c:pt idx="267">
                  <c:v>0.378090277777768</c:v>
                </c:pt>
                <c:pt idx="268">
                  <c:v>0.378101851851842</c:v>
                </c:pt>
                <c:pt idx="269">
                  <c:v>0.378113425925916</c:v>
                </c:pt>
                <c:pt idx="270">
                  <c:v>0.37812499999999</c:v>
                </c:pt>
                <c:pt idx="271">
                  <c:v>0.378136574074065</c:v>
                </c:pt>
                <c:pt idx="272">
                  <c:v>0.378148148148139</c:v>
                </c:pt>
                <c:pt idx="273">
                  <c:v>0.378159722222213</c:v>
                </c:pt>
                <c:pt idx="274">
                  <c:v>0.378171296296287</c:v>
                </c:pt>
                <c:pt idx="275">
                  <c:v>0.378182870370361</c:v>
                </c:pt>
                <c:pt idx="276">
                  <c:v>0.378194444444435</c:v>
                </c:pt>
                <c:pt idx="277">
                  <c:v>0.378206018518509</c:v>
                </c:pt>
                <c:pt idx="278">
                  <c:v>0.378217592592583</c:v>
                </c:pt>
                <c:pt idx="279">
                  <c:v>0.378229166666657</c:v>
                </c:pt>
                <c:pt idx="280">
                  <c:v>0.378240740740731</c:v>
                </c:pt>
                <c:pt idx="281">
                  <c:v>0.378252314814805</c:v>
                </c:pt>
                <c:pt idx="282">
                  <c:v>0.378263888888879</c:v>
                </c:pt>
                <c:pt idx="283">
                  <c:v>0.378275462962953</c:v>
                </c:pt>
                <c:pt idx="284">
                  <c:v>0.378287037037027</c:v>
                </c:pt>
                <c:pt idx="285">
                  <c:v>0.378298611111101</c:v>
                </c:pt>
                <c:pt idx="286">
                  <c:v>0.378310185185175</c:v>
                </c:pt>
                <c:pt idx="287">
                  <c:v>0.378321759259249</c:v>
                </c:pt>
                <c:pt idx="288">
                  <c:v>0.378333333333323</c:v>
                </c:pt>
                <c:pt idx="289">
                  <c:v>0.378344907407397</c:v>
                </c:pt>
                <c:pt idx="290">
                  <c:v>0.378356481481471</c:v>
                </c:pt>
                <c:pt idx="291">
                  <c:v>0.378368055555545</c:v>
                </c:pt>
                <c:pt idx="292">
                  <c:v>0.378379629629619</c:v>
                </c:pt>
                <c:pt idx="293">
                  <c:v>0.378391203703693</c:v>
                </c:pt>
                <c:pt idx="294">
                  <c:v>0.378402777777767</c:v>
                </c:pt>
                <c:pt idx="295">
                  <c:v>0.378414351851841</c:v>
                </c:pt>
                <c:pt idx="296">
                  <c:v>0.378425925925916</c:v>
                </c:pt>
                <c:pt idx="297">
                  <c:v>0.37843749999999</c:v>
                </c:pt>
                <c:pt idx="298">
                  <c:v>0.378449074074064</c:v>
                </c:pt>
                <c:pt idx="299">
                  <c:v>0.378460648148138</c:v>
                </c:pt>
                <c:pt idx="300">
                  <c:v>0.378472222222212</c:v>
                </c:pt>
                <c:pt idx="301">
                  <c:v>0.378483796296286</c:v>
                </c:pt>
                <c:pt idx="302">
                  <c:v>0.37849537037036</c:v>
                </c:pt>
                <c:pt idx="303">
                  <c:v>0.378506944444434</c:v>
                </c:pt>
                <c:pt idx="304">
                  <c:v>0.378518518518508</c:v>
                </c:pt>
                <c:pt idx="305">
                  <c:v>0.378530092592582</c:v>
                </c:pt>
                <c:pt idx="306">
                  <c:v>0.378541666666656</c:v>
                </c:pt>
                <c:pt idx="307">
                  <c:v>0.37855324074073</c:v>
                </c:pt>
                <c:pt idx="308">
                  <c:v>0.378564814814804</c:v>
                </c:pt>
                <c:pt idx="309">
                  <c:v>0.378576388888878</c:v>
                </c:pt>
                <c:pt idx="310">
                  <c:v>0.378587962962952</c:v>
                </c:pt>
                <c:pt idx="311">
                  <c:v>0.378599537037026</c:v>
                </c:pt>
                <c:pt idx="312">
                  <c:v>0.3786111111111</c:v>
                </c:pt>
                <c:pt idx="313">
                  <c:v>0.378622685185174</c:v>
                </c:pt>
                <c:pt idx="314">
                  <c:v>0.378634259259248</c:v>
                </c:pt>
                <c:pt idx="315">
                  <c:v>0.378645833333322</c:v>
                </c:pt>
                <c:pt idx="316">
                  <c:v>0.378657407407396</c:v>
                </c:pt>
                <c:pt idx="317">
                  <c:v>0.37866898148147</c:v>
                </c:pt>
                <c:pt idx="318">
                  <c:v>0.378680555555544</c:v>
                </c:pt>
                <c:pt idx="319">
                  <c:v>0.378692129629618</c:v>
                </c:pt>
                <c:pt idx="320">
                  <c:v>0.378703703703692</c:v>
                </c:pt>
                <c:pt idx="321">
                  <c:v>0.378715277777766</c:v>
                </c:pt>
                <c:pt idx="322">
                  <c:v>0.378726851851841</c:v>
                </c:pt>
                <c:pt idx="323">
                  <c:v>0.378738425925915</c:v>
                </c:pt>
                <c:pt idx="324">
                  <c:v>0.378749999999989</c:v>
                </c:pt>
                <c:pt idx="325">
                  <c:v>0.378761574074063</c:v>
                </c:pt>
                <c:pt idx="326">
                  <c:v>0.378773148148137</c:v>
                </c:pt>
                <c:pt idx="327">
                  <c:v>0.378784722222211</c:v>
                </c:pt>
                <c:pt idx="328">
                  <c:v>0.378796296296285</c:v>
                </c:pt>
                <c:pt idx="329">
                  <c:v>0.378807870370359</c:v>
                </c:pt>
                <c:pt idx="330">
                  <c:v>0.378819444444433</c:v>
                </c:pt>
                <c:pt idx="331">
                  <c:v>0.378831018518507</c:v>
                </c:pt>
                <c:pt idx="332">
                  <c:v>0.378842592592581</c:v>
                </c:pt>
                <c:pt idx="333">
                  <c:v>0.378854166666655</c:v>
                </c:pt>
                <c:pt idx="334">
                  <c:v>0.378865740740729</c:v>
                </c:pt>
                <c:pt idx="335">
                  <c:v>0.378877314814803</c:v>
                </c:pt>
                <c:pt idx="336">
                  <c:v>0.378888888888877</c:v>
                </c:pt>
                <c:pt idx="337">
                  <c:v>0.378900462962951</c:v>
                </c:pt>
                <c:pt idx="338">
                  <c:v>0.378912037037025</c:v>
                </c:pt>
                <c:pt idx="339">
                  <c:v>0.378923611111099</c:v>
                </c:pt>
                <c:pt idx="340">
                  <c:v>0.378935185185173</c:v>
                </c:pt>
                <c:pt idx="341">
                  <c:v>0.378946759259247</c:v>
                </c:pt>
                <c:pt idx="342">
                  <c:v>0.378958333333321</c:v>
                </c:pt>
                <c:pt idx="343">
                  <c:v>0.378969907407395</c:v>
                </c:pt>
                <c:pt idx="344">
                  <c:v>0.378981481481469</c:v>
                </c:pt>
                <c:pt idx="345">
                  <c:v>0.378993055555543</c:v>
                </c:pt>
                <c:pt idx="346">
                  <c:v>0.379004629629617</c:v>
                </c:pt>
                <c:pt idx="347">
                  <c:v>0.379016203703691</c:v>
                </c:pt>
                <c:pt idx="348">
                  <c:v>0.379027777777766</c:v>
                </c:pt>
                <c:pt idx="349">
                  <c:v>0.37903935185184</c:v>
                </c:pt>
                <c:pt idx="350">
                  <c:v>0.379050925925914</c:v>
                </c:pt>
                <c:pt idx="351">
                  <c:v>0.379062499999988</c:v>
                </c:pt>
                <c:pt idx="352">
                  <c:v>0.379074074074062</c:v>
                </c:pt>
                <c:pt idx="353">
                  <c:v>0.379085648148136</c:v>
                </c:pt>
                <c:pt idx="354">
                  <c:v>0.37909722222221</c:v>
                </c:pt>
                <c:pt idx="355">
                  <c:v>0.379108796296284</c:v>
                </c:pt>
                <c:pt idx="356">
                  <c:v>0.379120370370358</c:v>
                </c:pt>
                <c:pt idx="357">
                  <c:v>0.379131944444432</c:v>
                </c:pt>
                <c:pt idx="358">
                  <c:v>0.379143518518506</c:v>
                </c:pt>
                <c:pt idx="359">
                  <c:v>0.37915509259258</c:v>
                </c:pt>
                <c:pt idx="360">
                  <c:v>0.379166666666654</c:v>
                </c:pt>
                <c:pt idx="361">
                  <c:v>0.379178240740728</c:v>
                </c:pt>
                <c:pt idx="362">
                  <c:v>0.379189814814802</c:v>
                </c:pt>
                <c:pt idx="363">
                  <c:v>0.379201388888876</c:v>
                </c:pt>
                <c:pt idx="364">
                  <c:v>0.37921296296295</c:v>
                </c:pt>
                <c:pt idx="365">
                  <c:v>0.379224537037024</c:v>
                </c:pt>
                <c:pt idx="366">
                  <c:v>0.379236111111098</c:v>
                </c:pt>
                <c:pt idx="367">
                  <c:v>0.379247685185172</c:v>
                </c:pt>
                <c:pt idx="368">
                  <c:v>0.379259259259246</c:v>
                </c:pt>
                <c:pt idx="369">
                  <c:v>0.37927083333332</c:v>
                </c:pt>
                <c:pt idx="370">
                  <c:v>0.379282407407394</c:v>
                </c:pt>
                <c:pt idx="371">
                  <c:v>0.379293981481468</c:v>
                </c:pt>
                <c:pt idx="372">
                  <c:v>0.379305555555542</c:v>
                </c:pt>
                <c:pt idx="373">
                  <c:v>0.379317129629617</c:v>
                </c:pt>
                <c:pt idx="374">
                  <c:v>0.379328703703691</c:v>
                </c:pt>
                <c:pt idx="375">
                  <c:v>0.379340277777765</c:v>
                </c:pt>
                <c:pt idx="376">
                  <c:v>0.379351851851839</c:v>
                </c:pt>
                <c:pt idx="377">
                  <c:v>0.379363425925913</c:v>
                </c:pt>
                <c:pt idx="378">
                  <c:v>0.379374999999987</c:v>
                </c:pt>
                <c:pt idx="379">
                  <c:v>0.379386574074061</c:v>
                </c:pt>
                <c:pt idx="380">
                  <c:v>0.379398148148135</c:v>
                </c:pt>
                <c:pt idx="381">
                  <c:v>0.379409722222209</c:v>
                </c:pt>
                <c:pt idx="382">
                  <c:v>0.379421296296283</c:v>
                </c:pt>
                <c:pt idx="383">
                  <c:v>0.379432870370357</c:v>
                </c:pt>
                <c:pt idx="384">
                  <c:v>0.379444444444431</c:v>
                </c:pt>
                <c:pt idx="385">
                  <c:v>0.379456018518505</c:v>
                </c:pt>
                <c:pt idx="386">
                  <c:v>0.379467592592579</c:v>
                </c:pt>
                <c:pt idx="387">
                  <c:v>0.379479166666653</c:v>
                </c:pt>
                <c:pt idx="388">
                  <c:v>0.379490740740727</c:v>
                </c:pt>
                <c:pt idx="389">
                  <c:v>0.379502314814801</c:v>
                </c:pt>
                <c:pt idx="390">
                  <c:v>0.379513888888875</c:v>
                </c:pt>
                <c:pt idx="391">
                  <c:v>0.379525462962949</c:v>
                </c:pt>
                <c:pt idx="392">
                  <c:v>0.379537037037023</c:v>
                </c:pt>
                <c:pt idx="393">
                  <c:v>0.379548611111097</c:v>
                </c:pt>
                <c:pt idx="394">
                  <c:v>0.379560185185171</c:v>
                </c:pt>
                <c:pt idx="395">
                  <c:v>0.379571759259245</c:v>
                </c:pt>
                <c:pt idx="396">
                  <c:v>0.379583333333319</c:v>
                </c:pt>
                <c:pt idx="397">
                  <c:v>0.379594907407393</c:v>
                </c:pt>
                <c:pt idx="398">
                  <c:v>0.379606481481467</c:v>
                </c:pt>
                <c:pt idx="399">
                  <c:v>0.379618055555542</c:v>
                </c:pt>
                <c:pt idx="400">
                  <c:v>0.379629629629616</c:v>
                </c:pt>
                <c:pt idx="401">
                  <c:v>0.37964120370369</c:v>
                </c:pt>
                <c:pt idx="402">
                  <c:v>0.379652777777764</c:v>
                </c:pt>
                <c:pt idx="403">
                  <c:v>0.379664351851838</c:v>
                </c:pt>
                <c:pt idx="404">
                  <c:v>0.379675925925912</c:v>
                </c:pt>
                <c:pt idx="405">
                  <c:v>0.379687499999986</c:v>
                </c:pt>
                <c:pt idx="406">
                  <c:v>0.37969907407406</c:v>
                </c:pt>
                <c:pt idx="407">
                  <c:v>0.379710648148134</c:v>
                </c:pt>
                <c:pt idx="408">
                  <c:v>0.379722222222208</c:v>
                </c:pt>
                <c:pt idx="409">
                  <c:v>0.379733796296282</c:v>
                </c:pt>
                <c:pt idx="410">
                  <c:v>0.379745370370356</c:v>
                </c:pt>
                <c:pt idx="411">
                  <c:v>0.37975694444443</c:v>
                </c:pt>
                <c:pt idx="412">
                  <c:v>0.379768518518504</c:v>
                </c:pt>
                <c:pt idx="413">
                  <c:v>0.379780092592578</c:v>
                </c:pt>
                <c:pt idx="414">
                  <c:v>0.379791666666652</c:v>
                </c:pt>
                <c:pt idx="415">
                  <c:v>0.379803240740726</c:v>
                </c:pt>
                <c:pt idx="416">
                  <c:v>0.3798148148148</c:v>
                </c:pt>
                <c:pt idx="417">
                  <c:v>0.379826388888874</c:v>
                </c:pt>
                <c:pt idx="418">
                  <c:v>0.379837962962948</c:v>
                </c:pt>
                <c:pt idx="419">
                  <c:v>0.379849537037022</c:v>
                </c:pt>
                <c:pt idx="420">
                  <c:v>0.379861111111096</c:v>
                </c:pt>
                <c:pt idx="421">
                  <c:v>0.37987268518517</c:v>
                </c:pt>
                <c:pt idx="422">
                  <c:v>0.379884259259244</c:v>
                </c:pt>
                <c:pt idx="423">
                  <c:v>0.379895833333318</c:v>
                </c:pt>
                <c:pt idx="424">
                  <c:v>0.379907407407392</c:v>
                </c:pt>
                <c:pt idx="425">
                  <c:v>0.379918981481467</c:v>
                </c:pt>
                <c:pt idx="426">
                  <c:v>0.379930555555541</c:v>
                </c:pt>
                <c:pt idx="427">
                  <c:v>0.379942129629615</c:v>
                </c:pt>
                <c:pt idx="428">
                  <c:v>0.379953703703689</c:v>
                </c:pt>
                <c:pt idx="429">
                  <c:v>0.379965277777763</c:v>
                </c:pt>
                <c:pt idx="430">
                  <c:v>0.379976851851837</c:v>
                </c:pt>
                <c:pt idx="431">
                  <c:v>0.379988425925911</c:v>
                </c:pt>
                <c:pt idx="432">
                  <c:v>0.379999999999985</c:v>
                </c:pt>
                <c:pt idx="433">
                  <c:v>0.380011574074059</c:v>
                </c:pt>
                <c:pt idx="434">
                  <c:v>0.380023148148133</c:v>
                </c:pt>
                <c:pt idx="435">
                  <c:v>0.380034722222207</c:v>
                </c:pt>
                <c:pt idx="436">
                  <c:v>0.380046296296281</c:v>
                </c:pt>
                <c:pt idx="437">
                  <c:v>0.380057870370355</c:v>
                </c:pt>
                <c:pt idx="438">
                  <c:v>0.380069444444429</c:v>
                </c:pt>
                <c:pt idx="439">
                  <c:v>0.380081018518503</c:v>
                </c:pt>
                <c:pt idx="440">
                  <c:v>0.380092592592577</c:v>
                </c:pt>
                <c:pt idx="441">
                  <c:v>0.380104166666651</c:v>
                </c:pt>
                <c:pt idx="442">
                  <c:v>0.380115740740725</c:v>
                </c:pt>
                <c:pt idx="443">
                  <c:v>0.380127314814799</c:v>
                </c:pt>
                <c:pt idx="444">
                  <c:v>0.380138888888873</c:v>
                </c:pt>
                <c:pt idx="445">
                  <c:v>0.380150462962947</c:v>
                </c:pt>
                <c:pt idx="446">
                  <c:v>0.380162037037021</c:v>
                </c:pt>
                <c:pt idx="447">
                  <c:v>0.380173611111095</c:v>
                </c:pt>
                <c:pt idx="448">
                  <c:v>0.380185185185169</c:v>
                </c:pt>
                <c:pt idx="449">
                  <c:v>0.380196759259243</c:v>
                </c:pt>
                <c:pt idx="450">
                  <c:v>0.380208333333317</c:v>
                </c:pt>
                <c:pt idx="451">
                  <c:v>0.380219907407392</c:v>
                </c:pt>
                <c:pt idx="452">
                  <c:v>0.380231481481466</c:v>
                </c:pt>
                <c:pt idx="453">
                  <c:v>0.38024305555554</c:v>
                </c:pt>
                <c:pt idx="454">
                  <c:v>0.380254629629614</c:v>
                </c:pt>
                <c:pt idx="455">
                  <c:v>0.380266203703688</c:v>
                </c:pt>
                <c:pt idx="456">
                  <c:v>0.380277777777762</c:v>
                </c:pt>
                <c:pt idx="457">
                  <c:v>0.380289351851836</c:v>
                </c:pt>
                <c:pt idx="458">
                  <c:v>0.38030092592591</c:v>
                </c:pt>
                <c:pt idx="459">
                  <c:v>0.380312499999984</c:v>
                </c:pt>
                <c:pt idx="460">
                  <c:v>0.380324074074058</c:v>
                </c:pt>
                <c:pt idx="461">
                  <c:v>0.380335648148132</c:v>
                </c:pt>
                <c:pt idx="462">
                  <c:v>0.380347222222206</c:v>
                </c:pt>
                <c:pt idx="463">
                  <c:v>0.38035879629628</c:v>
                </c:pt>
                <c:pt idx="464">
                  <c:v>0.380370370370354</c:v>
                </c:pt>
                <c:pt idx="465">
                  <c:v>0.380381944444428</c:v>
                </c:pt>
                <c:pt idx="466">
                  <c:v>0.380393518518502</c:v>
                </c:pt>
                <c:pt idx="467">
                  <c:v>0.380405092592576</c:v>
                </c:pt>
                <c:pt idx="468">
                  <c:v>0.38041666666665</c:v>
                </c:pt>
                <c:pt idx="469">
                  <c:v>0.380428240740724</c:v>
                </c:pt>
                <c:pt idx="470">
                  <c:v>0.380439814814798</c:v>
                </c:pt>
                <c:pt idx="471">
                  <c:v>0.380451388888872</c:v>
                </c:pt>
                <c:pt idx="472">
                  <c:v>0.380462962962946</c:v>
                </c:pt>
                <c:pt idx="473">
                  <c:v>0.38047453703702</c:v>
                </c:pt>
                <c:pt idx="474">
                  <c:v>0.380486111111094</c:v>
                </c:pt>
                <c:pt idx="475">
                  <c:v>0.380497685185168</c:v>
                </c:pt>
                <c:pt idx="476">
                  <c:v>0.380509259259243</c:v>
                </c:pt>
                <c:pt idx="477">
                  <c:v>0.380520833333317</c:v>
                </c:pt>
                <c:pt idx="478">
                  <c:v>0.380532407407391</c:v>
                </c:pt>
                <c:pt idx="479">
                  <c:v>0.380543981481465</c:v>
                </c:pt>
                <c:pt idx="480">
                  <c:v>0.380555555555539</c:v>
                </c:pt>
                <c:pt idx="481">
                  <c:v>0.380567129629613</c:v>
                </c:pt>
                <c:pt idx="482">
                  <c:v>0.380578703703687</c:v>
                </c:pt>
                <c:pt idx="483">
                  <c:v>0.380590277777761</c:v>
                </c:pt>
                <c:pt idx="484">
                  <c:v>0.380601851851835</c:v>
                </c:pt>
                <c:pt idx="485">
                  <c:v>0.380613425925909</c:v>
                </c:pt>
                <c:pt idx="486">
                  <c:v>0.380624999999983</c:v>
                </c:pt>
                <c:pt idx="487">
                  <c:v>0.380636574074057</c:v>
                </c:pt>
                <c:pt idx="488">
                  <c:v>0.380648148148131</c:v>
                </c:pt>
                <c:pt idx="489">
                  <c:v>0.380659722222205</c:v>
                </c:pt>
                <c:pt idx="490">
                  <c:v>0.380671296296279</c:v>
                </c:pt>
                <c:pt idx="491">
                  <c:v>0.380682870370353</c:v>
                </c:pt>
                <c:pt idx="492">
                  <c:v>0.380694444444427</c:v>
                </c:pt>
                <c:pt idx="493">
                  <c:v>0.380706018518501</c:v>
                </c:pt>
                <c:pt idx="494">
                  <c:v>0.380717592592575</c:v>
                </c:pt>
                <c:pt idx="495">
                  <c:v>0.380729166666649</c:v>
                </c:pt>
                <c:pt idx="496">
                  <c:v>0.380740740740723</c:v>
                </c:pt>
                <c:pt idx="497">
                  <c:v>0.380752314814797</c:v>
                </c:pt>
                <c:pt idx="498">
                  <c:v>0.380763888888871</c:v>
                </c:pt>
                <c:pt idx="499">
                  <c:v>0.380775462962945</c:v>
                </c:pt>
                <c:pt idx="500">
                  <c:v>0.380787037037019</c:v>
                </c:pt>
                <c:pt idx="501">
                  <c:v>0.380798611111093</c:v>
                </c:pt>
                <c:pt idx="502">
                  <c:v>0.380810185185168</c:v>
                </c:pt>
                <c:pt idx="503">
                  <c:v>0.380821759259242</c:v>
                </c:pt>
                <c:pt idx="504">
                  <c:v>0.380833333333316</c:v>
                </c:pt>
                <c:pt idx="505">
                  <c:v>0.38084490740739</c:v>
                </c:pt>
                <c:pt idx="506">
                  <c:v>0.380856481481464</c:v>
                </c:pt>
                <c:pt idx="507">
                  <c:v>0.380868055555538</c:v>
                </c:pt>
                <c:pt idx="508">
                  <c:v>0.380879629629612</c:v>
                </c:pt>
                <c:pt idx="509">
                  <c:v>0.380891203703686</c:v>
                </c:pt>
                <c:pt idx="510">
                  <c:v>0.38090277777776</c:v>
                </c:pt>
                <c:pt idx="511">
                  <c:v>0.380914351851834</c:v>
                </c:pt>
                <c:pt idx="512">
                  <c:v>0.380925925925908</c:v>
                </c:pt>
                <c:pt idx="513">
                  <c:v>0.380937499999982</c:v>
                </c:pt>
                <c:pt idx="514">
                  <c:v>0.380949074074056</c:v>
                </c:pt>
                <c:pt idx="515">
                  <c:v>0.38096064814813</c:v>
                </c:pt>
                <c:pt idx="516">
                  <c:v>0.380972222222204</c:v>
                </c:pt>
                <c:pt idx="517">
                  <c:v>0.380983796296278</c:v>
                </c:pt>
                <c:pt idx="518">
                  <c:v>0.380995370370352</c:v>
                </c:pt>
                <c:pt idx="519">
                  <c:v>0.381006944444426</c:v>
                </c:pt>
                <c:pt idx="520">
                  <c:v>0.3810185185185</c:v>
                </c:pt>
                <c:pt idx="521">
                  <c:v>0.381030092592574</c:v>
                </c:pt>
                <c:pt idx="522">
                  <c:v>0.381041666666648</c:v>
                </c:pt>
                <c:pt idx="523">
                  <c:v>0.381053240740722</c:v>
                </c:pt>
                <c:pt idx="524">
                  <c:v>0.381064814814796</c:v>
                </c:pt>
                <c:pt idx="525">
                  <c:v>0.38107638888887</c:v>
                </c:pt>
                <c:pt idx="526">
                  <c:v>0.381087962962944</c:v>
                </c:pt>
                <c:pt idx="527">
                  <c:v>0.381099537037018</c:v>
                </c:pt>
                <c:pt idx="528">
                  <c:v>0.381111111111093</c:v>
                </c:pt>
                <c:pt idx="529">
                  <c:v>0.381122685185167</c:v>
                </c:pt>
                <c:pt idx="530">
                  <c:v>0.381134259259241</c:v>
                </c:pt>
                <c:pt idx="531">
                  <c:v>0.381145833333315</c:v>
                </c:pt>
                <c:pt idx="532">
                  <c:v>0.381157407407389</c:v>
                </c:pt>
                <c:pt idx="533">
                  <c:v>0.381168981481463</c:v>
                </c:pt>
                <c:pt idx="534">
                  <c:v>0.381180555555537</c:v>
                </c:pt>
                <c:pt idx="535">
                  <c:v>0.381192129629611</c:v>
                </c:pt>
                <c:pt idx="536">
                  <c:v>0.381203703703685</c:v>
                </c:pt>
                <c:pt idx="537">
                  <c:v>0.381215277777759</c:v>
                </c:pt>
                <c:pt idx="538">
                  <c:v>0.381226851851833</c:v>
                </c:pt>
                <c:pt idx="539">
                  <c:v>0.381238425925907</c:v>
                </c:pt>
                <c:pt idx="540">
                  <c:v>0.381249999999981</c:v>
                </c:pt>
                <c:pt idx="541">
                  <c:v>0.381261574074055</c:v>
                </c:pt>
                <c:pt idx="542">
                  <c:v>0.381273148148129</c:v>
                </c:pt>
                <c:pt idx="543">
                  <c:v>0.381284722222203</c:v>
                </c:pt>
                <c:pt idx="544">
                  <c:v>0.381296296296277</c:v>
                </c:pt>
                <c:pt idx="545">
                  <c:v>0.381307870370351</c:v>
                </c:pt>
                <c:pt idx="546">
                  <c:v>0.381319444444425</c:v>
                </c:pt>
                <c:pt idx="547">
                  <c:v>0.381331018518499</c:v>
                </c:pt>
                <c:pt idx="548">
                  <c:v>0.381342592592573</c:v>
                </c:pt>
                <c:pt idx="549">
                  <c:v>0.381354166666647</c:v>
                </c:pt>
                <c:pt idx="550">
                  <c:v>0.381365740740721</c:v>
                </c:pt>
                <c:pt idx="551">
                  <c:v>0.381377314814795</c:v>
                </c:pt>
                <c:pt idx="552">
                  <c:v>0.381388888888869</c:v>
                </c:pt>
                <c:pt idx="553">
                  <c:v>0.381400462962943</c:v>
                </c:pt>
                <c:pt idx="554">
                  <c:v>0.381412037037018</c:v>
                </c:pt>
                <c:pt idx="555">
                  <c:v>0.381423611111092</c:v>
                </c:pt>
                <c:pt idx="556">
                  <c:v>0.381435185185166</c:v>
                </c:pt>
                <c:pt idx="557">
                  <c:v>0.38144675925924</c:v>
                </c:pt>
                <c:pt idx="558">
                  <c:v>0.381458333333314</c:v>
                </c:pt>
                <c:pt idx="559">
                  <c:v>0.381469907407388</c:v>
                </c:pt>
                <c:pt idx="560">
                  <c:v>0.381481481481462</c:v>
                </c:pt>
                <c:pt idx="561">
                  <c:v>0.381493055555536</c:v>
                </c:pt>
                <c:pt idx="562">
                  <c:v>0.38150462962961</c:v>
                </c:pt>
                <c:pt idx="563">
                  <c:v>0.381516203703684</c:v>
                </c:pt>
                <c:pt idx="564">
                  <c:v>0.381527777777758</c:v>
                </c:pt>
                <c:pt idx="565">
                  <c:v>0.381539351851832</c:v>
                </c:pt>
                <c:pt idx="566">
                  <c:v>0.381550925925906</c:v>
                </c:pt>
                <c:pt idx="567">
                  <c:v>0.38156249999998</c:v>
                </c:pt>
                <c:pt idx="568">
                  <c:v>0.381574074074054</c:v>
                </c:pt>
                <c:pt idx="569">
                  <c:v>0.381585648148128</c:v>
                </c:pt>
                <c:pt idx="570">
                  <c:v>0.381597222222202</c:v>
                </c:pt>
                <c:pt idx="571">
                  <c:v>0.381608796296276</c:v>
                </c:pt>
                <c:pt idx="572">
                  <c:v>0.38162037037035</c:v>
                </c:pt>
                <c:pt idx="573">
                  <c:v>0.381631944444424</c:v>
                </c:pt>
                <c:pt idx="574">
                  <c:v>0.381643518518498</c:v>
                </c:pt>
                <c:pt idx="575">
                  <c:v>0.381655092592572</c:v>
                </c:pt>
                <c:pt idx="576">
                  <c:v>0.381666666666646</c:v>
                </c:pt>
                <c:pt idx="577">
                  <c:v>0.38167824074072</c:v>
                </c:pt>
                <c:pt idx="578">
                  <c:v>0.381689814814794</c:v>
                </c:pt>
                <c:pt idx="579">
                  <c:v>0.381701388888869</c:v>
                </c:pt>
                <c:pt idx="580">
                  <c:v>0.381712962962943</c:v>
                </c:pt>
                <c:pt idx="581">
                  <c:v>0.381724537037017</c:v>
                </c:pt>
                <c:pt idx="582">
                  <c:v>0.381736111111091</c:v>
                </c:pt>
                <c:pt idx="583">
                  <c:v>0.381747685185165</c:v>
                </c:pt>
                <c:pt idx="584">
                  <c:v>0.381759259259239</c:v>
                </c:pt>
                <c:pt idx="585">
                  <c:v>0.381770833333313</c:v>
                </c:pt>
                <c:pt idx="586">
                  <c:v>0.381782407407387</c:v>
                </c:pt>
                <c:pt idx="587">
                  <c:v>0.381793981481461</c:v>
                </c:pt>
                <c:pt idx="588">
                  <c:v>0.381805555555535</c:v>
                </c:pt>
                <c:pt idx="589">
                  <c:v>0.381817129629609</c:v>
                </c:pt>
                <c:pt idx="590">
                  <c:v>0.381828703703683</c:v>
                </c:pt>
                <c:pt idx="591">
                  <c:v>0.381840277777757</c:v>
                </c:pt>
                <c:pt idx="592">
                  <c:v>0.381851851851831</c:v>
                </c:pt>
                <c:pt idx="593">
                  <c:v>0.381863425925905</c:v>
                </c:pt>
                <c:pt idx="594">
                  <c:v>0.381874999999979</c:v>
                </c:pt>
                <c:pt idx="595">
                  <c:v>0.381886574074053</c:v>
                </c:pt>
                <c:pt idx="596">
                  <c:v>0.381898148148127</c:v>
                </c:pt>
                <c:pt idx="597">
                  <c:v>0.381909722222201</c:v>
                </c:pt>
                <c:pt idx="598">
                  <c:v>0.381921296296275</c:v>
                </c:pt>
                <c:pt idx="599">
                  <c:v>0.381932870370349</c:v>
                </c:pt>
                <c:pt idx="600">
                  <c:v>0.381944444444423</c:v>
                </c:pt>
                <c:pt idx="601">
                  <c:v>0.381956018518497</c:v>
                </c:pt>
                <c:pt idx="602">
                  <c:v>0.381967592592571</c:v>
                </c:pt>
                <c:pt idx="603">
                  <c:v>0.381979166666645</c:v>
                </c:pt>
                <c:pt idx="604">
                  <c:v>0.381990740740719</c:v>
                </c:pt>
                <c:pt idx="605">
                  <c:v>0.382002314814794</c:v>
                </c:pt>
                <c:pt idx="606">
                  <c:v>0.382013888888868</c:v>
                </c:pt>
                <c:pt idx="607">
                  <c:v>0.382025462962942</c:v>
                </c:pt>
                <c:pt idx="608">
                  <c:v>0.382037037037016</c:v>
                </c:pt>
                <c:pt idx="609">
                  <c:v>0.38204861111109</c:v>
                </c:pt>
                <c:pt idx="610">
                  <c:v>0.382060185185164</c:v>
                </c:pt>
                <c:pt idx="611">
                  <c:v>0.382071759259238</c:v>
                </c:pt>
                <c:pt idx="612">
                  <c:v>0.382083333333312</c:v>
                </c:pt>
                <c:pt idx="613">
                  <c:v>0.382094907407386</c:v>
                </c:pt>
                <c:pt idx="614">
                  <c:v>0.38210648148146</c:v>
                </c:pt>
                <c:pt idx="615">
                  <c:v>0.382118055555534</c:v>
                </c:pt>
                <c:pt idx="616">
                  <c:v>0.382129629629608</c:v>
                </c:pt>
                <c:pt idx="617">
                  <c:v>0.382141203703682</c:v>
                </c:pt>
                <c:pt idx="618">
                  <c:v>0.382152777777756</c:v>
                </c:pt>
                <c:pt idx="619">
                  <c:v>0.38216435185183</c:v>
                </c:pt>
                <c:pt idx="620">
                  <c:v>0.382175925925904</c:v>
                </c:pt>
                <c:pt idx="621">
                  <c:v>0.382187499999978</c:v>
                </c:pt>
                <c:pt idx="622">
                  <c:v>0.382199074074052</c:v>
                </c:pt>
                <c:pt idx="623">
                  <c:v>0.382210648148126</c:v>
                </c:pt>
                <c:pt idx="624">
                  <c:v>0.3822222222222</c:v>
                </c:pt>
                <c:pt idx="625">
                  <c:v>0.382233796296274</c:v>
                </c:pt>
                <c:pt idx="626">
                  <c:v>0.382245370370348</c:v>
                </c:pt>
                <c:pt idx="627">
                  <c:v>0.382256944444422</c:v>
                </c:pt>
                <c:pt idx="628">
                  <c:v>0.382268518518496</c:v>
                </c:pt>
                <c:pt idx="629">
                  <c:v>0.38228009259257</c:v>
                </c:pt>
                <c:pt idx="630">
                  <c:v>0.382291666666644</c:v>
                </c:pt>
                <c:pt idx="631">
                  <c:v>0.382303240740719</c:v>
                </c:pt>
                <c:pt idx="632">
                  <c:v>0.382314814814793</c:v>
                </c:pt>
                <c:pt idx="633">
                  <c:v>0.382326388888867</c:v>
                </c:pt>
                <c:pt idx="634">
                  <c:v>0.382337962962941</c:v>
                </c:pt>
                <c:pt idx="635">
                  <c:v>0.382349537037015</c:v>
                </c:pt>
                <c:pt idx="636">
                  <c:v>0.382361111111089</c:v>
                </c:pt>
                <c:pt idx="637">
                  <c:v>0.382372685185163</c:v>
                </c:pt>
                <c:pt idx="638">
                  <c:v>0.382384259259237</c:v>
                </c:pt>
                <c:pt idx="639">
                  <c:v>0.382395833333311</c:v>
                </c:pt>
                <c:pt idx="640">
                  <c:v>0.382407407407385</c:v>
                </c:pt>
                <c:pt idx="641">
                  <c:v>0.382418981481459</c:v>
                </c:pt>
                <c:pt idx="642">
                  <c:v>0.382430555555533</c:v>
                </c:pt>
                <c:pt idx="643">
                  <c:v>0.382442129629607</c:v>
                </c:pt>
                <c:pt idx="644">
                  <c:v>0.382453703703681</c:v>
                </c:pt>
                <c:pt idx="645">
                  <c:v>0.382465277777755</c:v>
                </c:pt>
                <c:pt idx="646">
                  <c:v>0.382476851851829</c:v>
                </c:pt>
                <c:pt idx="647">
                  <c:v>0.382488425925903</c:v>
                </c:pt>
                <c:pt idx="648">
                  <c:v>0.382499999999977</c:v>
                </c:pt>
                <c:pt idx="649">
                  <c:v>0.382511574074051</c:v>
                </c:pt>
                <c:pt idx="650">
                  <c:v>0.382523148148125</c:v>
                </c:pt>
                <c:pt idx="651">
                  <c:v>0.382534722222199</c:v>
                </c:pt>
                <c:pt idx="652">
                  <c:v>0.382546296296273</c:v>
                </c:pt>
                <c:pt idx="653">
                  <c:v>0.382557870370347</c:v>
                </c:pt>
                <c:pt idx="654">
                  <c:v>0.382569444444421</c:v>
                </c:pt>
                <c:pt idx="655">
                  <c:v>0.382581018518495</c:v>
                </c:pt>
                <c:pt idx="656">
                  <c:v>0.38259259259257</c:v>
                </c:pt>
                <c:pt idx="657">
                  <c:v>0.382604166666644</c:v>
                </c:pt>
                <c:pt idx="658">
                  <c:v>0.382615740740718</c:v>
                </c:pt>
                <c:pt idx="659">
                  <c:v>0.382627314814792</c:v>
                </c:pt>
                <c:pt idx="660">
                  <c:v>0.382638888888866</c:v>
                </c:pt>
                <c:pt idx="661">
                  <c:v>0.38265046296294</c:v>
                </c:pt>
                <c:pt idx="662">
                  <c:v>0.382662037037014</c:v>
                </c:pt>
                <c:pt idx="663">
                  <c:v>0.382673611111088</c:v>
                </c:pt>
                <c:pt idx="664">
                  <c:v>0.382685185185162</c:v>
                </c:pt>
                <c:pt idx="665">
                  <c:v>0.382696759259236</c:v>
                </c:pt>
                <c:pt idx="666">
                  <c:v>0.38270833333331</c:v>
                </c:pt>
                <c:pt idx="667">
                  <c:v>0.382719907407384</c:v>
                </c:pt>
                <c:pt idx="668">
                  <c:v>0.382731481481458</c:v>
                </c:pt>
                <c:pt idx="669">
                  <c:v>0.382743055555532</c:v>
                </c:pt>
                <c:pt idx="670">
                  <c:v>0.382754629629606</c:v>
                </c:pt>
                <c:pt idx="671">
                  <c:v>0.38276620370368</c:v>
                </c:pt>
                <c:pt idx="672">
                  <c:v>0.382777777777754</c:v>
                </c:pt>
                <c:pt idx="673">
                  <c:v>0.382789351851828</c:v>
                </c:pt>
                <c:pt idx="674">
                  <c:v>0.382800925925902</c:v>
                </c:pt>
                <c:pt idx="675">
                  <c:v>0.382812499999976</c:v>
                </c:pt>
                <c:pt idx="676">
                  <c:v>0.38282407407405</c:v>
                </c:pt>
                <c:pt idx="677">
                  <c:v>0.382835648148124</c:v>
                </c:pt>
                <c:pt idx="678">
                  <c:v>0.382847222222198</c:v>
                </c:pt>
                <c:pt idx="679">
                  <c:v>0.382858796296272</c:v>
                </c:pt>
                <c:pt idx="680">
                  <c:v>0.382870370370346</c:v>
                </c:pt>
                <c:pt idx="681">
                  <c:v>0.38288194444442</c:v>
                </c:pt>
                <c:pt idx="682">
                  <c:v>0.382893518518495</c:v>
                </c:pt>
                <c:pt idx="683">
                  <c:v>0.382905092592569</c:v>
                </c:pt>
                <c:pt idx="684">
                  <c:v>0.382916666666643</c:v>
                </c:pt>
                <c:pt idx="685">
                  <c:v>0.382928240740717</c:v>
                </c:pt>
                <c:pt idx="686">
                  <c:v>0.382939814814791</c:v>
                </c:pt>
                <c:pt idx="687">
                  <c:v>0.382951388888865</c:v>
                </c:pt>
                <c:pt idx="688">
                  <c:v>0.382962962962939</c:v>
                </c:pt>
                <c:pt idx="689">
                  <c:v>0.382974537037013</c:v>
                </c:pt>
                <c:pt idx="690">
                  <c:v>0.382986111111087</c:v>
                </c:pt>
                <c:pt idx="691">
                  <c:v>0.382997685185161</c:v>
                </c:pt>
                <c:pt idx="692">
                  <c:v>0.383009259259235</c:v>
                </c:pt>
                <c:pt idx="693">
                  <c:v>0.383020833333309</c:v>
                </c:pt>
                <c:pt idx="694">
                  <c:v>0.383032407407383</c:v>
                </c:pt>
                <c:pt idx="695">
                  <c:v>0.383043981481457</c:v>
                </c:pt>
                <c:pt idx="696">
                  <c:v>0.383055555555531</c:v>
                </c:pt>
                <c:pt idx="697">
                  <c:v>0.383067129629605</c:v>
                </c:pt>
                <c:pt idx="698">
                  <c:v>0.383078703703679</c:v>
                </c:pt>
                <c:pt idx="699">
                  <c:v>0.383090277777753</c:v>
                </c:pt>
                <c:pt idx="700">
                  <c:v>0.383101851851827</c:v>
                </c:pt>
                <c:pt idx="701">
                  <c:v>0.383113425925901</c:v>
                </c:pt>
                <c:pt idx="702">
                  <c:v>0.383124999999975</c:v>
                </c:pt>
                <c:pt idx="703">
                  <c:v>0.383136574074049</c:v>
                </c:pt>
                <c:pt idx="704">
                  <c:v>0.383148148148123</c:v>
                </c:pt>
                <c:pt idx="705">
                  <c:v>0.383159722222197</c:v>
                </c:pt>
                <c:pt idx="706">
                  <c:v>0.383171296296271</c:v>
                </c:pt>
                <c:pt idx="707">
                  <c:v>0.383182870370345</c:v>
                </c:pt>
                <c:pt idx="708">
                  <c:v>0.38319444444442</c:v>
                </c:pt>
                <c:pt idx="709">
                  <c:v>0.383206018518494</c:v>
                </c:pt>
                <c:pt idx="710">
                  <c:v>0.383217592592568</c:v>
                </c:pt>
                <c:pt idx="711">
                  <c:v>0.383229166666642</c:v>
                </c:pt>
                <c:pt idx="712">
                  <c:v>0.383240740740716</c:v>
                </c:pt>
                <c:pt idx="713">
                  <c:v>0.38325231481479</c:v>
                </c:pt>
                <c:pt idx="714">
                  <c:v>0.383263888888864</c:v>
                </c:pt>
                <c:pt idx="715">
                  <c:v>0.383275462962938</c:v>
                </c:pt>
                <c:pt idx="716">
                  <c:v>0.383287037037012</c:v>
                </c:pt>
                <c:pt idx="717">
                  <c:v>0.383298611111086</c:v>
                </c:pt>
                <c:pt idx="718">
                  <c:v>0.38331018518516</c:v>
                </c:pt>
                <c:pt idx="719">
                  <c:v>0.383321759259234</c:v>
                </c:pt>
                <c:pt idx="720">
                  <c:v>0.383333333333308</c:v>
                </c:pt>
                <c:pt idx="721">
                  <c:v>0.383344907407382</c:v>
                </c:pt>
                <c:pt idx="722">
                  <c:v>0.383356481481456</c:v>
                </c:pt>
                <c:pt idx="723">
                  <c:v>0.38336805555553</c:v>
                </c:pt>
                <c:pt idx="724">
                  <c:v>0.383379629629604</c:v>
                </c:pt>
                <c:pt idx="725">
                  <c:v>0.383391203703678</c:v>
                </c:pt>
                <c:pt idx="726">
                  <c:v>0.383402777777752</c:v>
                </c:pt>
                <c:pt idx="727">
                  <c:v>0.383414351851826</c:v>
                </c:pt>
                <c:pt idx="728">
                  <c:v>0.3834259259259</c:v>
                </c:pt>
                <c:pt idx="729">
                  <c:v>0.383437499999974</c:v>
                </c:pt>
                <c:pt idx="730">
                  <c:v>0.383449074074048</c:v>
                </c:pt>
                <c:pt idx="731">
                  <c:v>0.383460648148122</c:v>
                </c:pt>
                <c:pt idx="732">
                  <c:v>0.383472222222196</c:v>
                </c:pt>
                <c:pt idx="733">
                  <c:v>0.38348379629627</c:v>
                </c:pt>
                <c:pt idx="734">
                  <c:v>0.383495370370345</c:v>
                </c:pt>
                <c:pt idx="735">
                  <c:v>0.383506944444419</c:v>
                </c:pt>
                <c:pt idx="736">
                  <c:v>0.383518518518493</c:v>
                </c:pt>
                <c:pt idx="737">
                  <c:v>0.383530092592567</c:v>
                </c:pt>
                <c:pt idx="738">
                  <c:v>0.383541666666641</c:v>
                </c:pt>
                <c:pt idx="739">
                  <c:v>0.383553240740715</c:v>
                </c:pt>
                <c:pt idx="740">
                  <c:v>0.383564814814789</c:v>
                </c:pt>
                <c:pt idx="741">
                  <c:v>0.383576388888863</c:v>
                </c:pt>
                <c:pt idx="742">
                  <c:v>0.383587962962937</c:v>
                </c:pt>
                <c:pt idx="743">
                  <c:v>0.383599537037011</c:v>
                </c:pt>
                <c:pt idx="744">
                  <c:v>0.383611111111085</c:v>
                </c:pt>
                <c:pt idx="745">
                  <c:v>0.383622685185159</c:v>
                </c:pt>
                <c:pt idx="746">
                  <c:v>0.383634259259233</c:v>
                </c:pt>
                <c:pt idx="747">
                  <c:v>0.383645833333307</c:v>
                </c:pt>
                <c:pt idx="748">
                  <c:v>0.383657407407381</c:v>
                </c:pt>
                <c:pt idx="749">
                  <c:v>0.383668981481455</c:v>
                </c:pt>
                <c:pt idx="750">
                  <c:v>0.383680555555529</c:v>
                </c:pt>
                <c:pt idx="751">
                  <c:v>0.383692129629603</c:v>
                </c:pt>
                <c:pt idx="752">
                  <c:v>0.383703703703677</c:v>
                </c:pt>
                <c:pt idx="753">
                  <c:v>0.383715277777751</c:v>
                </c:pt>
                <c:pt idx="754">
                  <c:v>0.383726851851825</c:v>
                </c:pt>
                <c:pt idx="755">
                  <c:v>0.383738425925899</c:v>
                </c:pt>
                <c:pt idx="756">
                  <c:v>0.383749999999973</c:v>
                </c:pt>
                <c:pt idx="757">
                  <c:v>0.383761574074047</c:v>
                </c:pt>
                <c:pt idx="758">
                  <c:v>0.383773148148121</c:v>
                </c:pt>
                <c:pt idx="759">
                  <c:v>0.383784722222196</c:v>
                </c:pt>
                <c:pt idx="760">
                  <c:v>0.38379629629627</c:v>
                </c:pt>
                <c:pt idx="761">
                  <c:v>0.383807870370344</c:v>
                </c:pt>
                <c:pt idx="762">
                  <c:v>0.383819444444418</c:v>
                </c:pt>
                <c:pt idx="763">
                  <c:v>0.383831018518492</c:v>
                </c:pt>
                <c:pt idx="764">
                  <c:v>0.383842592592566</c:v>
                </c:pt>
                <c:pt idx="765">
                  <c:v>0.38385416666664</c:v>
                </c:pt>
                <c:pt idx="766">
                  <c:v>0.383865740740714</c:v>
                </c:pt>
                <c:pt idx="767">
                  <c:v>0.383877314814788</c:v>
                </c:pt>
                <c:pt idx="768">
                  <c:v>0.383888888888862</c:v>
                </c:pt>
                <c:pt idx="769">
                  <c:v>0.383900462962936</c:v>
                </c:pt>
                <c:pt idx="770">
                  <c:v>0.38391203703701</c:v>
                </c:pt>
                <c:pt idx="771">
                  <c:v>0.383923611111084</c:v>
                </c:pt>
                <c:pt idx="772">
                  <c:v>0.383935185185158</c:v>
                </c:pt>
                <c:pt idx="773">
                  <c:v>0.383946759259232</c:v>
                </c:pt>
                <c:pt idx="774">
                  <c:v>0.383958333333306</c:v>
                </c:pt>
                <c:pt idx="775">
                  <c:v>0.38396990740738</c:v>
                </c:pt>
                <c:pt idx="776">
                  <c:v>0.383981481481454</c:v>
                </c:pt>
                <c:pt idx="777">
                  <c:v>0.383993055555528</c:v>
                </c:pt>
                <c:pt idx="778">
                  <c:v>0.384004629629602</c:v>
                </c:pt>
                <c:pt idx="779">
                  <c:v>0.384016203703676</c:v>
                </c:pt>
                <c:pt idx="780">
                  <c:v>0.38402777777775</c:v>
                </c:pt>
                <c:pt idx="781">
                  <c:v>0.384039351851824</c:v>
                </c:pt>
                <c:pt idx="782">
                  <c:v>0.384050925925898</c:v>
                </c:pt>
                <c:pt idx="783">
                  <c:v>0.384062499999972</c:v>
                </c:pt>
                <c:pt idx="784">
                  <c:v>0.384074074074046</c:v>
                </c:pt>
                <c:pt idx="785">
                  <c:v>0.384085648148121</c:v>
                </c:pt>
                <c:pt idx="786">
                  <c:v>0.384097222222195</c:v>
                </c:pt>
                <c:pt idx="787">
                  <c:v>0.384108796296269</c:v>
                </c:pt>
                <c:pt idx="788">
                  <c:v>0.384120370370343</c:v>
                </c:pt>
                <c:pt idx="789">
                  <c:v>0.384131944444417</c:v>
                </c:pt>
                <c:pt idx="790">
                  <c:v>0.384143518518491</c:v>
                </c:pt>
                <c:pt idx="791">
                  <c:v>0.384155092592565</c:v>
                </c:pt>
                <c:pt idx="792">
                  <c:v>0.384166666666639</c:v>
                </c:pt>
                <c:pt idx="793">
                  <c:v>0.384178240740713</c:v>
                </c:pt>
                <c:pt idx="794">
                  <c:v>0.384189814814787</c:v>
                </c:pt>
                <c:pt idx="795">
                  <c:v>0.384201388888861</c:v>
                </c:pt>
                <c:pt idx="796">
                  <c:v>0.384212962962935</c:v>
                </c:pt>
                <c:pt idx="797">
                  <c:v>0.384224537037009</c:v>
                </c:pt>
                <c:pt idx="798">
                  <c:v>0.384236111111083</c:v>
                </c:pt>
                <c:pt idx="799">
                  <c:v>0.384247685185157</c:v>
                </c:pt>
                <c:pt idx="800">
                  <c:v>0.384259259259231</c:v>
                </c:pt>
                <c:pt idx="801">
                  <c:v>0.384270833333305</c:v>
                </c:pt>
                <c:pt idx="802">
                  <c:v>0.384282407407379</c:v>
                </c:pt>
                <c:pt idx="803">
                  <c:v>0.384293981481453</c:v>
                </c:pt>
                <c:pt idx="804">
                  <c:v>0.384305555555527</c:v>
                </c:pt>
                <c:pt idx="805">
                  <c:v>0.384317129629601</c:v>
                </c:pt>
                <c:pt idx="806">
                  <c:v>0.384328703703675</c:v>
                </c:pt>
                <c:pt idx="807">
                  <c:v>0.384340277777749</c:v>
                </c:pt>
                <c:pt idx="808">
                  <c:v>0.384351851851823</c:v>
                </c:pt>
                <c:pt idx="809">
                  <c:v>0.384363425925897</c:v>
                </c:pt>
                <c:pt idx="810">
                  <c:v>0.384374999999971</c:v>
                </c:pt>
                <c:pt idx="811">
                  <c:v>0.384386574074046</c:v>
                </c:pt>
                <c:pt idx="812">
                  <c:v>0.38439814814812</c:v>
                </c:pt>
                <c:pt idx="813">
                  <c:v>0.384409722222194</c:v>
                </c:pt>
                <c:pt idx="814">
                  <c:v>0.384421296296268</c:v>
                </c:pt>
                <c:pt idx="815">
                  <c:v>0.384432870370342</c:v>
                </c:pt>
                <c:pt idx="816">
                  <c:v>0.384444444444416</c:v>
                </c:pt>
                <c:pt idx="817">
                  <c:v>0.38445601851849</c:v>
                </c:pt>
                <c:pt idx="818">
                  <c:v>0.384467592592564</c:v>
                </c:pt>
                <c:pt idx="819">
                  <c:v>0.384479166666638</c:v>
                </c:pt>
                <c:pt idx="820">
                  <c:v>0.384490740740712</c:v>
                </c:pt>
                <c:pt idx="821">
                  <c:v>0.384502314814786</c:v>
                </c:pt>
                <c:pt idx="822">
                  <c:v>0.38451388888886</c:v>
                </c:pt>
                <c:pt idx="823">
                  <c:v>0.384525462962934</c:v>
                </c:pt>
                <c:pt idx="824">
                  <c:v>0.384537037037008</c:v>
                </c:pt>
                <c:pt idx="825">
                  <c:v>0.384548611111082</c:v>
                </c:pt>
                <c:pt idx="826">
                  <c:v>0.384560185185156</c:v>
                </c:pt>
                <c:pt idx="827">
                  <c:v>0.38457175925923</c:v>
                </c:pt>
                <c:pt idx="828">
                  <c:v>0.384583333333304</c:v>
                </c:pt>
                <c:pt idx="829">
                  <c:v>0.384594907407378</c:v>
                </c:pt>
                <c:pt idx="830">
                  <c:v>0.384606481481452</c:v>
                </c:pt>
                <c:pt idx="831">
                  <c:v>0.384618055555526</c:v>
                </c:pt>
                <c:pt idx="832">
                  <c:v>0.3846296296296</c:v>
                </c:pt>
                <c:pt idx="833">
                  <c:v>0.384641203703674</c:v>
                </c:pt>
                <c:pt idx="834">
                  <c:v>0.384652777777748</c:v>
                </c:pt>
                <c:pt idx="835">
                  <c:v>0.384664351851822</c:v>
                </c:pt>
                <c:pt idx="836">
                  <c:v>0.384675925925897</c:v>
                </c:pt>
                <c:pt idx="837">
                  <c:v>0.384687499999971</c:v>
                </c:pt>
                <c:pt idx="838">
                  <c:v>0.384699074074045</c:v>
                </c:pt>
                <c:pt idx="839">
                  <c:v>0.384710648148119</c:v>
                </c:pt>
                <c:pt idx="840">
                  <c:v>0.384722222222193</c:v>
                </c:pt>
                <c:pt idx="841">
                  <c:v>0.384733796296267</c:v>
                </c:pt>
                <c:pt idx="842">
                  <c:v>0.384745370370341</c:v>
                </c:pt>
                <c:pt idx="843">
                  <c:v>0.384756944444415</c:v>
                </c:pt>
                <c:pt idx="844">
                  <c:v>0.384768518518489</c:v>
                </c:pt>
                <c:pt idx="845">
                  <c:v>0.384780092592563</c:v>
                </c:pt>
                <c:pt idx="846">
                  <c:v>0.384791666666637</c:v>
                </c:pt>
                <c:pt idx="847">
                  <c:v>0.384803240740711</c:v>
                </c:pt>
                <c:pt idx="848">
                  <c:v>0.384814814814785</c:v>
                </c:pt>
                <c:pt idx="849">
                  <c:v>0.384826388888859</c:v>
                </c:pt>
                <c:pt idx="850">
                  <c:v>0.384837962962933</c:v>
                </c:pt>
                <c:pt idx="851">
                  <c:v>0.384849537037007</c:v>
                </c:pt>
                <c:pt idx="852">
                  <c:v>0.384861111111081</c:v>
                </c:pt>
                <c:pt idx="853">
                  <c:v>0.384872685185155</c:v>
                </c:pt>
                <c:pt idx="854">
                  <c:v>0.384884259259229</c:v>
                </c:pt>
                <c:pt idx="855">
                  <c:v>0.384895833333303</c:v>
                </c:pt>
                <c:pt idx="856">
                  <c:v>0.384907407407377</c:v>
                </c:pt>
                <c:pt idx="857">
                  <c:v>0.384918981481451</c:v>
                </c:pt>
                <c:pt idx="858">
                  <c:v>0.384930555555525</c:v>
                </c:pt>
                <c:pt idx="859">
                  <c:v>0.384942129629599</c:v>
                </c:pt>
                <c:pt idx="860">
                  <c:v>0.384953703703673</c:v>
                </c:pt>
                <c:pt idx="861">
                  <c:v>0.384965277777747</c:v>
                </c:pt>
                <c:pt idx="862">
                  <c:v>0.384976851851822</c:v>
                </c:pt>
                <c:pt idx="863">
                  <c:v>0.384988425925896</c:v>
                </c:pt>
                <c:pt idx="864">
                  <c:v>0.38499999999997</c:v>
                </c:pt>
                <c:pt idx="865">
                  <c:v>0.385011574074044</c:v>
                </c:pt>
                <c:pt idx="866">
                  <c:v>0.385023148148118</c:v>
                </c:pt>
                <c:pt idx="867">
                  <c:v>0.385034722222192</c:v>
                </c:pt>
                <c:pt idx="868">
                  <c:v>0.385046296296266</c:v>
                </c:pt>
                <c:pt idx="869">
                  <c:v>0.38505787037034</c:v>
                </c:pt>
                <c:pt idx="870">
                  <c:v>0.385069444444414</c:v>
                </c:pt>
                <c:pt idx="871">
                  <c:v>0.385081018518488</c:v>
                </c:pt>
                <c:pt idx="872">
                  <c:v>0.385092592592562</c:v>
                </c:pt>
                <c:pt idx="873">
                  <c:v>0.385104166666636</c:v>
                </c:pt>
                <c:pt idx="874">
                  <c:v>0.38511574074071</c:v>
                </c:pt>
                <c:pt idx="875">
                  <c:v>0.385127314814784</c:v>
                </c:pt>
                <c:pt idx="876">
                  <c:v>0.385138888888858</c:v>
                </c:pt>
                <c:pt idx="877">
                  <c:v>0.385150462962932</c:v>
                </c:pt>
                <c:pt idx="878">
                  <c:v>0.385162037037006</c:v>
                </c:pt>
                <c:pt idx="879">
                  <c:v>0.38517361111108</c:v>
                </c:pt>
                <c:pt idx="880">
                  <c:v>0.385185185185154</c:v>
                </c:pt>
                <c:pt idx="881">
                  <c:v>0.385196759259228</c:v>
                </c:pt>
                <c:pt idx="882">
                  <c:v>0.385208333333302</c:v>
                </c:pt>
                <c:pt idx="883">
                  <c:v>0.385219907407376</c:v>
                </c:pt>
                <c:pt idx="884">
                  <c:v>0.38523148148145</c:v>
                </c:pt>
                <c:pt idx="885">
                  <c:v>0.385243055555524</c:v>
                </c:pt>
                <c:pt idx="886">
                  <c:v>0.385254629629598</c:v>
                </c:pt>
                <c:pt idx="887">
                  <c:v>0.385266203703672</c:v>
                </c:pt>
                <c:pt idx="888">
                  <c:v>0.385277777777747</c:v>
                </c:pt>
                <c:pt idx="889">
                  <c:v>0.385289351851821</c:v>
                </c:pt>
                <c:pt idx="890">
                  <c:v>0.385300925925895</c:v>
                </c:pt>
                <c:pt idx="891">
                  <c:v>0.385312499999969</c:v>
                </c:pt>
                <c:pt idx="892">
                  <c:v>0.385324074074043</c:v>
                </c:pt>
                <c:pt idx="893">
                  <c:v>0.385335648148117</c:v>
                </c:pt>
                <c:pt idx="894">
                  <c:v>0.385347222222191</c:v>
                </c:pt>
                <c:pt idx="895">
                  <c:v>0.385358796296265</c:v>
                </c:pt>
                <c:pt idx="896">
                  <c:v>0.385370370370339</c:v>
                </c:pt>
                <c:pt idx="897">
                  <c:v>0.385381944444413</c:v>
                </c:pt>
                <c:pt idx="898">
                  <c:v>0.385393518518487</c:v>
                </c:pt>
                <c:pt idx="899">
                  <c:v>0.385405092592561</c:v>
                </c:pt>
                <c:pt idx="900">
                  <c:v>0.385416666666635</c:v>
                </c:pt>
              </c:numCache>
            </c:numRef>
          </c:cat>
          <c:val>
            <c:numRef>
              <c:f>Static!$C$2:$C$902</c:f>
              <c:numCache>
                <c:formatCode>General</c:formatCode>
                <c:ptCount val="901"/>
                <c:pt idx="0">
                  <c:v>6.0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4.0</c:v>
                </c:pt>
                <c:pt idx="6">
                  <c:v>2.0</c:v>
                </c:pt>
                <c:pt idx="7">
                  <c:v>100.0</c:v>
                </c:pt>
                <c:pt idx="8">
                  <c:v>4.0</c:v>
                </c:pt>
                <c:pt idx="9">
                  <c:v>4.0</c:v>
                </c:pt>
                <c:pt idx="10">
                  <c:v>4.0</c:v>
                </c:pt>
                <c:pt idx="11">
                  <c:v>9.0</c:v>
                </c:pt>
                <c:pt idx="12">
                  <c:v>10.0</c:v>
                </c:pt>
                <c:pt idx="13">
                  <c:v>6.0</c:v>
                </c:pt>
                <c:pt idx="14">
                  <c:v>6.0</c:v>
                </c:pt>
                <c:pt idx="15">
                  <c:v>4.0</c:v>
                </c:pt>
                <c:pt idx="16">
                  <c:v>8.0</c:v>
                </c:pt>
                <c:pt idx="17">
                  <c:v>8.0</c:v>
                </c:pt>
                <c:pt idx="18">
                  <c:v>2.0</c:v>
                </c:pt>
                <c:pt idx="19">
                  <c:v>10.0</c:v>
                </c:pt>
                <c:pt idx="20">
                  <c:v>6.0</c:v>
                </c:pt>
                <c:pt idx="21">
                  <c:v>3.0</c:v>
                </c:pt>
                <c:pt idx="22">
                  <c:v>8.0</c:v>
                </c:pt>
                <c:pt idx="23">
                  <c:v>3.0</c:v>
                </c:pt>
                <c:pt idx="24">
                  <c:v>9.0</c:v>
                </c:pt>
                <c:pt idx="25">
                  <c:v>2.0</c:v>
                </c:pt>
                <c:pt idx="26">
                  <c:v>2.0</c:v>
                </c:pt>
                <c:pt idx="27">
                  <c:v>10.0</c:v>
                </c:pt>
                <c:pt idx="28">
                  <c:v>4.0</c:v>
                </c:pt>
                <c:pt idx="29">
                  <c:v>6.0</c:v>
                </c:pt>
                <c:pt idx="30">
                  <c:v>7.0</c:v>
                </c:pt>
                <c:pt idx="31">
                  <c:v>10.0</c:v>
                </c:pt>
                <c:pt idx="32">
                  <c:v>4.0</c:v>
                </c:pt>
                <c:pt idx="33">
                  <c:v>9.0</c:v>
                </c:pt>
                <c:pt idx="34">
                  <c:v>3.0</c:v>
                </c:pt>
                <c:pt idx="35">
                  <c:v>9.0</c:v>
                </c:pt>
                <c:pt idx="36">
                  <c:v>5.0</c:v>
                </c:pt>
                <c:pt idx="37">
                  <c:v>9.0</c:v>
                </c:pt>
                <c:pt idx="38">
                  <c:v>8.0</c:v>
                </c:pt>
                <c:pt idx="39">
                  <c:v>10.0</c:v>
                </c:pt>
                <c:pt idx="40">
                  <c:v>9.0</c:v>
                </c:pt>
                <c:pt idx="41">
                  <c:v>9.0</c:v>
                </c:pt>
                <c:pt idx="42">
                  <c:v>2.0</c:v>
                </c:pt>
                <c:pt idx="43">
                  <c:v>4.0</c:v>
                </c:pt>
                <c:pt idx="44">
                  <c:v>80.0</c:v>
                </c:pt>
                <c:pt idx="45">
                  <c:v>3.0</c:v>
                </c:pt>
                <c:pt idx="46">
                  <c:v>6.0</c:v>
                </c:pt>
                <c:pt idx="47">
                  <c:v>10.0</c:v>
                </c:pt>
                <c:pt idx="48">
                  <c:v>5.0</c:v>
                </c:pt>
                <c:pt idx="49">
                  <c:v>4.0</c:v>
                </c:pt>
                <c:pt idx="50">
                  <c:v>8.0</c:v>
                </c:pt>
                <c:pt idx="51">
                  <c:v>9.0</c:v>
                </c:pt>
                <c:pt idx="52">
                  <c:v>3.0</c:v>
                </c:pt>
                <c:pt idx="53">
                  <c:v>2.0</c:v>
                </c:pt>
                <c:pt idx="54">
                  <c:v>5.0</c:v>
                </c:pt>
                <c:pt idx="55">
                  <c:v>5.0</c:v>
                </c:pt>
                <c:pt idx="56">
                  <c:v>10.0</c:v>
                </c:pt>
                <c:pt idx="57">
                  <c:v>7.0</c:v>
                </c:pt>
                <c:pt idx="58">
                  <c:v>3.0</c:v>
                </c:pt>
                <c:pt idx="59">
                  <c:v>3.0</c:v>
                </c:pt>
                <c:pt idx="60">
                  <c:v>5.0</c:v>
                </c:pt>
                <c:pt idx="61">
                  <c:v>8.0</c:v>
                </c:pt>
                <c:pt idx="62">
                  <c:v>8.0</c:v>
                </c:pt>
                <c:pt idx="63">
                  <c:v>6.0</c:v>
                </c:pt>
                <c:pt idx="64">
                  <c:v>5.0</c:v>
                </c:pt>
                <c:pt idx="65">
                  <c:v>8.0</c:v>
                </c:pt>
                <c:pt idx="66">
                  <c:v>2.0</c:v>
                </c:pt>
                <c:pt idx="67">
                  <c:v>4.0</c:v>
                </c:pt>
                <c:pt idx="68">
                  <c:v>6.0</c:v>
                </c:pt>
                <c:pt idx="69">
                  <c:v>7.0</c:v>
                </c:pt>
                <c:pt idx="70">
                  <c:v>8.0</c:v>
                </c:pt>
                <c:pt idx="71">
                  <c:v>2.0</c:v>
                </c:pt>
                <c:pt idx="72">
                  <c:v>3.0</c:v>
                </c:pt>
                <c:pt idx="73">
                  <c:v>2.0</c:v>
                </c:pt>
                <c:pt idx="74">
                  <c:v>8.0</c:v>
                </c:pt>
                <c:pt idx="75">
                  <c:v>10.0</c:v>
                </c:pt>
                <c:pt idx="76">
                  <c:v>100.0</c:v>
                </c:pt>
                <c:pt idx="77">
                  <c:v>2.0</c:v>
                </c:pt>
                <c:pt idx="78">
                  <c:v>5.0</c:v>
                </c:pt>
                <c:pt idx="79">
                  <c:v>3.0</c:v>
                </c:pt>
                <c:pt idx="80">
                  <c:v>10.0</c:v>
                </c:pt>
                <c:pt idx="81">
                  <c:v>4.0</c:v>
                </c:pt>
                <c:pt idx="82">
                  <c:v>4.0</c:v>
                </c:pt>
                <c:pt idx="83">
                  <c:v>7.0</c:v>
                </c:pt>
                <c:pt idx="84">
                  <c:v>5.0</c:v>
                </c:pt>
                <c:pt idx="85">
                  <c:v>4.0</c:v>
                </c:pt>
                <c:pt idx="86">
                  <c:v>7.0</c:v>
                </c:pt>
                <c:pt idx="87">
                  <c:v>7.0</c:v>
                </c:pt>
                <c:pt idx="88">
                  <c:v>2.0</c:v>
                </c:pt>
                <c:pt idx="89">
                  <c:v>7.0</c:v>
                </c:pt>
                <c:pt idx="90">
                  <c:v>8.0</c:v>
                </c:pt>
                <c:pt idx="91">
                  <c:v>8.0</c:v>
                </c:pt>
                <c:pt idx="92">
                  <c:v>5.0</c:v>
                </c:pt>
                <c:pt idx="93">
                  <c:v>5.0</c:v>
                </c:pt>
                <c:pt idx="94">
                  <c:v>5.0</c:v>
                </c:pt>
                <c:pt idx="95">
                  <c:v>2.0</c:v>
                </c:pt>
                <c:pt idx="96">
                  <c:v>65.0</c:v>
                </c:pt>
                <c:pt idx="97">
                  <c:v>85.0</c:v>
                </c:pt>
                <c:pt idx="98">
                  <c:v>100.0</c:v>
                </c:pt>
                <c:pt idx="99">
                  <c:v>75.0</c:v>
                </c:pt>
                <c:pt idx="100">
                  <c:v>3.0</c:v>
                </c:pt>
                <c:pt idx="101">
                  <c:v>3.0</c:v>
                </c:pt>
                <c:pt idx="102">
                  <c:v>5.0</c:v>
                </c:pt>
                <c:pt idx="103">
                  <c:v>6.0</c:v>
                </c:pt>
                <c:pt idx="104">
                  <c:v>7.0</c:v>
                </c:pt>
                <c:pt idx="105">
                  <c:v>4.0</c:v>
                </c:pt>
                <c:pt idx="106">
                  <c:v>10.0</c:v>
                </c:pt>
                <c:pt idx="107">
                  <c:v>5.0</c:v>
                </c:pt>
                <c:pt idx="108">
                  <c:v>10.0</c:v>
                </c:pt>
                <c:pt idx="109">
                  <c:v>7.0</c:v>
                </c:pt>
                <c:pt idx="110">
                  <c:v>10.0</c:v>
                </c:pt>
                <c:pt idx="111">
                  <c:v>3.0</c:v>
                </c:pt>
                <c:pt idx="112">
                  <c:v>2.0</c:v>
                </c:pt>
                <c:pt idx="113">
                  <c:v>5.0</c:v>
                </c:pt>
                <c:pt idx="114">
                  <c:v>6.0</c:v>
                </c:pt>
                <c:pt idx="115">
                  <c:v>10.0</c:v>
                </c:pt>
                <c:pt idx="116">
                  <c:v>3.0</c:v>
                </c:pt>
                <c:pt idx="117">
                  <c:v>8.0</c:v>
                </c:pt>
                <c:pt idx="118">
                  <c:v>9.0</c:v>
                </c:pt>
                <c:pt idx="119">
                  <c:v>8.0</c:v>
                </c:pt>
                <c:pt idx="120">
                  <c:v>4.0</c:v>
                </c:pt>
                <c:pt idx="121">
                  <c:v>7.0</c:v>
                </c:pt>
                <c:pt idx="122">
                  <c:v>6.0</c:v>
                </c:pt>
                <c:pt idx="123">
                  <c:v>2.0</c:v>
                </c:pt>
                <c:pt idx="124">
                  <c:v>3.0</c:v>
                </c:pt>
                <c:pt idx="125">
                  <c:v>4.0</c:v>
                </c:pt>
                <c:pt idx="126">
                  <c:v>10.0</c:v>
                </c:pt>
                <c:pt idx="127">
                  <c:v>10.0</c:v>
                </c:pt>
                <c:pt idx="128">
                  <c:v>6.0</c:v>
                </c:pt>
                <c:pt idx="129">
                  <c:v>6.0</c:v>
                </c:pt>
                <c:pt idx="130">
                  <c:v>3.0</c:v>
                </c:pt>
                <c:pt idx="131">
                  <c:v>7.0</c:v>
                </c:pt>
                <c:pt idx="132">
                  <c:v>4.0</c:v>
                </c:pt>
                <c:pt idx="133">
                  <c:v>4.0</c:v>
                </c:pt>
                <c:pt idx="134">
                  <c:v>5.0</c:v>
                </c:pt>
                <c:pt idx="135">
                  <c:v>7.0</c:v>
                </c:pt>
                <c:pt idx="136">
                  <c:v>7.0</c:v>
                </c:pt>
                <c:pt idx="137">
                  <c:v>7.0</c:v>
                </c:pt>
                <c:pt idx="138">
                  <c:v>9.0</c:v>
                </c:pt>
                <c:pt idx="139">
                  <c:v>6.0</c:v>
                </c:pt>
                <c:pt idx="140">
                  <c:v>8.0</c:v>
                </c:pt>
                <c:pt idx="141">
                  <c:v>55.0</c:v>
                </c:pt>
                <c:pt idx="142">
                  <c:v>65.0</c:v>
                </c:pt>
                <c:pt idx="143">
                  <c:v>75.0</c:v>
                </c:pt>
                <c:pt idx="144">
                  <c:v>45.0</c:v>
                </c:pt>
                <c:pt idx="145">
                  <c:v>35.0</c:v>
                </c:pt>
                <c:pt idx="146">
                  <c:v>75.0</c:v>
                </c:pt>
                <c:pt idx="147">
                  <c:v>95.0</c:v>
                </c:pt>
                <c:pt idx="148">
                  <c:v>90.0</c:v>
                </c:pt>
                <c:pt idx="149">
                  <c:v>65.0</c:v>
                </c:pt>
                <c:pt idx="150">
                  <c:v>4.0</c:v>
                </c:pt>
                <c:pt idx="151">
                  <c:v>2.0</c:v>
                </c:pt>
                <c:pt idx="152">
                  <c:v>9.0</c:v>
                </c:pt>
                <c:pt idx="153">
                  <c:v>9.0</c:v>
                </c:pt>
                <c:pt idx="154">
                  <c:v>2.0</c:v>
                </c:pt>
                <c:pt idx="155">
                  <c:v>4.0</c:v>
                </c:pt>
                <c:pt idx="156">
                  <c:v>10.0</c:v>
                </c:pt>
                <c:pt idx="157">
                  <c:v>9.0</c:v>
                </c:pt>
                <c:pt idx="158">
                  <c:v>2.0</c:v>
                </c:pt>
                <c:pt idx="159">
                  <c:v>9.0</c:v>
                </c:pt>
                <c:pt idx="160">
                  <c:v>5.0</c:v>
                </c:pt>
                <c:pt idx="161">
                  <c:v>11.0</c:v>
                </c:pt>
                <c:pt idx="162">
                  <c:v>13.0</c:v>
                </c:pt>
                <c:pt idx="163">
                  <c:v>13.0</c:v>
                </c:pt>
                <c:pt idx="164">
                  <c:v>28.0</c:v>
                </c:pt>
                <c:pt idx="165">
                  <c:v>15.0</c:v>
                </c:pt>
                <c:pt idx="166">
                  <c:v>14.0</c:v>
                </c:pt>
                <c:pt idx="167">
                  <c:v>21.0</c:v>
                </c:pt>
                <c:pt idx="168">
                  <c:v>26.0</c:v>
                </c:pt>
                <c:pt idx="169">
                  <c:v>27.0</c:v>
                </c:pt>
                <c:pt idx="170">
                  <c:v>15.0</c:v>
                </c:pt>
                <c:pt idx="171">
                  <c:v>24.0</c:v>
                </c:pt>
                <c:pt idx="172">
                  <c:v>17.0</c:v>
                </c:pt>
                <c:pt idx="173">
                  <c:v>29.0</c:v>
                </c:pt>
                <c:pt idx="174">
                  <c:v>24.0</c:v>
                </c:pt>
                <c:pt idx="175">
                  <c:v>29.0</c:v>
                </c:pt>
                <c:pt idx="176">
                  <c:v>29.0</c:v>
                </c:pt>
                <c:pt idx="177">
                  <c:v>14.0</c:v>
                </c:pt>
                <c:pt idx="178">
                  <c:v>16.0</c:v>
                </c:pt>
                <c:pt idx="179">
                  <c:v>20.0</c:v>
                </c:pt>
                <c:pt idx="180">
                  <c:v>5.0</c:v>
                </c:pt>
                <c:pt idx="181">
                  <c:v>2.0</c:v>
                </c:pt>
                <c:pt idx="182">
                  <c:v>4.0</c:v>
                </c:pt>
                <c:pt idx="183">
                  <c:v>2.0</c:v>
                </c:pt>
                <c:pt idx="184">
                  <c:v>3.0</c:v>
                </c:pt>
                <c:pt idx="185">
                  <c:v>5.0</c:v>
                </c:pt>
                <c:pt idx="186">
                  <c:v>9.0</c:v>
                </c:pt>
                <c:pt idx="187">
                  <c:v>6.0</c:v>
                </c:pt>
                <c:pt idx="188">
                  <c:v>4.0</c:v>
                </c:pt>
                <c:pt idx="189">
                  <c:v>7.0</c:v>
                </c:pt>
                <c:pt idx="190">
                  <c:v>7.0</c:v>
                </c:pt>
                <c:pt idx="191">
                  <c:v>3.0</c:v>
                </c:pt>
                <c:pt idx="192">
                  <c:v>5.0</c:v>
                </c:pt>
                <c:pt idx="193">
                  <c:v>3.0</c:v>
                </c:pt>
                <c:pt idx="194">
                  <c:v>7.0</c:v>
                </c:pt>
                <c:pt idx="195">
                  <c:v>4.0</c:v>
                </c:pt>
                <c:pt idx="196">
                  <c:v>8.0</c:v>
                </c:pt>
                <c:pt idx="197">
                  <c:v>8.0</c:v>
                </c:pt>
                <c:pt idx="198">
                  <c:v>8.0</c:v>
                </c:pt>
                <c:pt idx="199">
                  <c:v>6.0</c:v>
                </c:pt>
                <c:pt idx="200">
                  <c:v>5.0</c:v>
                </c:pt>
                <c:pt idx="201">
                  <c:v>3.0</c:v>
                </c:pt>
                <c:pt idx="202">
                  <c:v>6.0</c:v>
                </c:pt>
                <c:pt idx="203">
                  <c:v>9.0</c:v>
                </c:pt>
                <c:pt idx="204">
                  <c:v>5.0</c:v>
                </c:pt>
                <c:pt idx="205">
                  <c:v>5.0</c:v>
                </c:pt>
                <c:pt idx="206">
                  <c:v>3.0</c:v>
                </c:pt>
                <c:pt idx="207">
                  <c:v>3.0</c:v>
                </c:pt>
                <c:pt idx="208">
                  <c:v>9.0</c:v>
                </c:pt>
                <c:pt idx="209">
                  <c:v>6.0</c:v>
                </c:pt>
                <c:pt idx="210">
                  <c:v>8.0</c:v>
                </c:pt>
                <c:pt idx="211">
                  <c:v>10.0</c:v>
                </c:pt>
                <c:pt idx="212">
                  <c:v>7.0</c:v>
                </c:pt>
                <c:pt idx="213">
                  <c:v>4.0</c:v>
                </c:pt>
                <c:pt idx="214">
                  <c:v>3.0</c:v>
                </c:pt>
                <c:pt idx="215">
                  <c:v>8.0</c:v>
                </c:pt>
                <c:pt idx="216">
                  <c:v>3.0</c:v>
                </c:pt>
                <c:pt idx="217">
                  <c:v>10.0</c:v>
                </c:pt>
                <c:pt idx="218">
                  <c:v>9.0</c:v>
                </c:pt>
                <c:pt idx="219">
                  <c:v>9.0</c:v>
                </c:pt>
                <c:pt idx="220">
                  <c:v>9.0</c:v>
                </c:pt>
                <c:pt idx="221">
                  <c:v>2.0</c:v>
                </c:pt>
                <c:pt idx="222">
                  <c:v>2.0</c:v>
                </c:pt>
                <c:pt idx="223">
                  <c:v>7.0</c:v>
                </c:pt>
                <c:pt idx="224">
                  <c:v>6.0</c:v>
                </c:pt>
                <c:pt idx="225">
                  <c:v>6.0</c:v>
                </c:pt>
                <c:pt idx="226">
                  <c:v>45.0</c:v>
                </c:pt>
                <c:pt idx="227">
                  <c:v>70.0</c:v>
                </c:pt>
                <c:pt idx="228">
                  <c:v>85.0</c:v>
                </c:pt>
                <c:pt idx="229">
                  <c:v>95.0</c:v>
                </c:pt>
                <c:pt idx="230">
                  <c:v>55.0</c:v>
                </c:pt>
                <c:pt idx="231">
                  <c:v>45.0</c:v>
                </c:pt>
                <c:pt idx="232">
                  <c:v>65.0</c:v>
                </c:pt>
                <c:pt idx="233">
                  <c:v>70.0</c:v>
                </c:pt>
                <c:pt idx="234">
                  <c:v>85.0</c:v>
                </c:pt>
                <c:pt idx="235">
                  <c:v>5.0</c:v>
                </c:pt>
                <c:pt idx="236">
                  <c:v>5.0</c:v>
                </c:pt>
                <c:pt idx="237">
                  <c:v>6.0</c:v>
                </c:pt>
                <c:pt idx="238">
                  <c:v>10.0</c:v>
                </c:pt>
                <c:pt idx="239">
                  <c:v>7.0</c:v>
                </c:pt>
                <c:pt idx="240">
                  <c:v>9.0</c:v>
                </c:pt>
                <c:pt idx="241">
                  <c:v>6.0</c:v>
                </c:pt>
                <c:pt idx="242">
                  <c:v>7.0</c:v>
                </c:pt>
                <c:pt idx="243">
                  <c:v>3.0</c:v>
                </c:pt>
                <c:pt idx="244">
                  <c:v>3.0</c:v>
                </c:pt>
                <c:pt idx="245">
                  <c:v>7.0</c:v>
                </c:pt>
                <c:pt idx="246">
                  <c:v>3.0</c:v>
                </c:pt>
                <c:pt idx="247">
                  <c:v>7.0</c:v>
                </c:pt>
                <c:pt idx="248">
                  <c:v>7.0</c:v>
                </c:pt>
                <c:pt idx="249">
                  <c:v>9.0</c:v>
                </c:pt>
                <c:pt idx="250">
                  <c:v>8.0</c:v>
                </c:pt>
                <c:pt idx="251">
                  <c:v>3.0</c:v>
                </c:pt>
                <c:pt idx="252">
                  <c:v>4.0</c:v>
                </c:pt>
                <c:pt idx="253">
                  <c:v>10.0</c:v>
                </c:pt>
                <c:pt idx="254">
                  <c:v>2.0</c:v>
                </c:pt>
                <c:pt idx="255">
                  <c:v>9.0</c:v>
                </c:pt>
                <c:pt idx="256">
                  <c:v>2.0</c:v>
                </c:pt>
                <c:pt idx="257">
                  <c:v>6.0</c:v>
                </c:pt>
                <c:pt idx="258">
                  <c:v>3.0</c:v>
                </c:pt>
                <c:pt idx="259">
                  <c:v>5.0</c:v>
                </c:pt>
                <c:pt idx="260">
                  <c:v>3.0</c:v>
                </c:pt>
                <c:pt idx="261">
                  <c:v>2.0</c:v>
                </c:pt>
                <c:pt idx="262">
                  <c:v>2.0</c:v>
                </c:pt>
                <c:pt idx="263">
                  <c:v>7.0</c:v>
                </c:pt>
                <c:pt idx="264">
                  <c:v>4.0</c:v>
                </c:pt>
                <c:pt idx="265">
                  <c:v>9.0</c:v>
                </c:pt>
                <c:pt idx="266">
                  <c:v>9.0</c:v>
                </c:pt>
                <c:pt idx="267">
                  <c:v>10.0</c:v>
                </c:pt>
                <c:pt idx="268">
                  <c:v>10.0</c:v>
                </c:pt>
                <c:pt idx="269">
                  <c:v>2.0</c:v>
                </c:pt>
                <c:pt idx="270">
                  <c:v>3.0</c:v>
                </c:pt>
                <c:pt idx="271">
                  <c:v>7.0</c:v>
                </c:pt>
                <c:pt idx="272">
                  <c:v>6.0</c:v>
                </c:pt>
                <c:pt idx="273">
                  <c:v>9.0</c:v>
                </c:pt>
                <c:pt idx="274">
                  <c:v>10.0</c:v>
                </c:pt>
                <c:pt idx="275">
                  <c:v>2.0</c:v>
                </c:pt>
                <c:pt idx="276">
                  <c:v>10.0</c:v>
                </c:pt>
                <c:pt idx="277">
                  <c:v>6.0</c:v>
                </c:pt>
                <c:pt idx="278">
                  <c:v>7.0</c:v>
                </c:pt>
                <c:pt idx="279">
                  <c:v>6.0</c:v>
                </c:pt>
                <c:pt idx="280">
                  <c:v>2.0</c:v>
                </c:pt>
                <c:pt idx="281">
                  <c:v>13.0</c:v>
                </c:pt>
                <c:pt idx="282">
                  <c:v>8.0</c:v>
                </c:pt>
                <c:pt idx="283">
                  <c:v>19.0</c:v>
                </c:pt>
                <c:pt idx="284">
                  <c:v>8.0</c:v>
                </c:pt>
                <c:pt idx="285">
                  <c:v>18.0</c:v>
                </c:pt>
                <c:pt idx="286">
                  <c:v>19.0</c:v>
                </c:pt>
                <c:pt idx="287">
                  <c:v>7.0</c:v>
                </c:pt>
                <c:pt idx="288">
                  <c:v>8.0</c:v>
                </c:pt>
                <c:pt idx="289">
                  <c:v>13.0</c:v>
                </c:pt>
                <c:pt idx="290">
                  <c:v>6.0</c:v>
                </c:pt>
                <c:pt idx="291">
                  <c:v>9.0</c:v>
                </c:pt>
                <c:pt idx="292">
                  <c:v>8.0</c:v>
                </c:pt>
                <c:pt idx="293">
                  <c:v>13.0</c:v>
                </c:pt>
                <c:pt idx="294">
                  <c:v>20.0</c:v>
                </c:pt>
                <c:pt idx="295">
                  <c:v>19.0</c:v>
                </c:pt>
                <c:pt idx="296">
                  <c:v>19.0</c:v>
                </c:pt>
                <c:pt idx="297">
                  <c:v>8.0</c:v>
                </c:pt>
                <c:pt idx="298">
                  <c:v>18.0</c:v>
                </c:pt>
                <c:pt idx="299">
                  <c:v>10.0</c:v>
                </c:pt>
                <c:pt idx="300">
                  <c:v>7.0</c:v>
                </c:pt>
                <c:pt idx="301">
                  <c:v>8.0</c:v>
                </c:pt>
                <c:pt idx="302">
                  <c:v>8.0</c:v>
                </c:pt>
                <c:pt idx="303">
                  <c:v>6.0</c:v>
                </c:pt>
                <c:pt idx="304">
                  <c:v>10.0</c:v>
                </c:pt>
                <c:pt idx="305">
                  <c:v>4.0</c:v>
                </c:pt>
                <c:pt idx="306">
                  <c:v>8.0</c:v>
                </c:pt>
                <c:pt idx="307">
                  <c:v>9.0</c:v>
                </c:pt>
                <c:pt idx="308">
                  <c:v>8.0</c:v>
                </c:pt>
                <c:pt idx="309">
                  <c:v>6.0</c:v>
                </c:pt>
                <c:pt idx="310">
                  <c:v>2.0</c:v>
                </c:pt>
                <c:pt idx="311">
                  <c:v>6.0</c:v>
                </c:pt>
                <c:pt idx="312">
                  <c:v>8.0</c:v>
                </c:pt>
                <c:pt idx="313">
                  <c:v>6.0</c:v>
                </c:pt>
                <c:pt idx="314">
                  <c:v>5.0</c:v>
                </c:pt>
                <c:pt idx="315">
                  <c:v>3.0</c:v>
                </c:pt>
                <c:pt idx="316">
                  <c:v>6.0</c:v>
                </c:pt>
                <c:pt idx="317">
                  <c:v>9.0</c:v>
                </c:pt>
                <c:pt idx="318">
                  <c:v>3.0</c:v>
                </c:pt>
                <c:pt idx="319">
                  <c:v>9.0</c:v>
                </c:pt>
                <c:pt idx="320">
                  <c:v>8.0</c:v>
                </c:pt>
                <c:pt idx="321">
                  <c:v>9.0</c:v>
                </c:pt>
                <c:pt idx="322">
                  <c:v>5.0</c:v>
                </c:pt>
                <c:pt idx="323">
                  <c:v>5.0</c:v>
                </c:pt>
                <c:pt idx="324">
                  <c:v>8.0</c:v>
                </c:pt>
                <c:pt idx="325">
                  <c:v>9.0</c:v>
                </c:pt>
                <c:pt idx="326">
                  <c:v>10.0</c:v>
                </c:pt>
                <c:pt idx="327">
                  <c:v>3.0</c:v>
                </c:pt>
                <c:pt idx="328">
                  <c:v>5.0</c:v>
                </c:pt>
                <c:pt idx="329">
                  <c:v>3.0</c:v>
                </c:pt>
                <c:pt idx="330">
                  <c:v>8.0</c:v>
                </c:pt>
                <c:pt idx="331">
                  <c:v>4.0</c:v>
                </c:pt>
                <c:pt idx="332">
                  <c:v>3.0</c:v>
                </c:pt>
                <c:pt idx="333">
                  <c:v>2.0</c:v>
                </c:pt>
                <c:pt idx="334">
                  <c:v>5.0</c:v>
                </c:pt>
                <c:pt idx="335">
                  <c:v>6.0</c:v>
                </c:pt>
                <c:pt idx="336">
                  <c:v>10.0</c:v>
                </c:pt>
                <c:pt idx="337">
                  <c:v>5.0</c:v>
                </c:pt>
                <c:pt idx="338">
                  <c:v>3.0</c:v>
                </c:pt>
                <c:pt idx="339">
                  <c:v>8.0</c:v>
                </c:pt>
                <c:pt idx="340">
                  <c:v>3.0</c:v>
                </c:pt>
                <c:pt idx="341">
                  <c:v>3.0</c:v>
                </c:pt>
                <c:pt idx="342">
                  <c:v>8.0</c:v>
                </c:pt>
                <c:pt idx="343">
                  <c:v>7.0</c:v>
                </c:pt>
                <c:pt idx="344">
                  <c:v>9.0</c:v>
                </c:pt>
                <c:pt idx="345">
                  <c:v>8.0</c:v>
                </c:pt>
                <c:pt idx="346">
                  <c:v>5.0</c:v>
                </c:pt>
                <c:pt idx="347">
                  <c:v>9.0</c:v>
                </c:pt>
                <c:pt idx="348">
                  <c:v>3.0</c:v>
                </c:pt>
                <c:pt idx="349">
                  <c:v>10.0</c:v>
                </c:pt>
                <c:pt idx="350">
                  <c:v>5.0</c:v>
                </c:pt>
                <c:pt idx="351">
                  <c:v>7.0</c:v>
                </c:pt>
                <c:pt idx="352">
                  <c:v>5.0</c:v>
                </c:pt>
                <c:pt idx="353">
                  <c:v>4.0</c:v>
                </c:pt>
                <c:pt idx="354">
                  <c:v>4.0</c:v>
                </c:pt>
                <c:pt idx="355">
                  <c:v>3.0</c:v>
                </c:pt>
                <c:pt idx="356">
                  <c:v>2.0</c:v>
                </c:pt>
                <c:pt idx="357">
                  <c:v>3.0</c:v>
                </c:pt>
                <c:pt idx="358">
                  <c:v>6.0</c:v>
                </c:pt>
                <c:pt idx="359">
                  <c:v>7.0</c:v>
                </c:pt>
                <c:pt idx="360">
                  <c:v>3.0</c:v>
                </c:pt>
                <c:pt idx="361">
                  <c:v>10.0</c:v>
                </c:pt>
                <c:pt idx="362">
                  <c:v>2.0</c:v>
                </c:pt>
                <c:pt idx="363">
                  <c:v>6.0</c:v>
                </c:pt>
                <c:pt idx="364">
                  <c:v>10.0</c:v>
                </c:pt>
                <c:pt idx="365">
                  <c:v>3.0</c:v>
                </c:pt>
                <c:pt idx="366">
                  <c:v>9.0</c:v>
                </c:pt>
                <c:pt idx="367">
                  <c:v>6.0</c:v>
                </c:pt>
                <c:pt idx="368">
                  <c:v>7.0</c:v>
                </c:pt>
                <c:pt idx="369">
                  <c:v>3.0</c:v>
                </c:pt>
                <c:pt idx="370">
                  <c:v>2.0</c:v>
                </c:pt>
                <c:pt idx="371">
                  <c:v>3.0</c:v>
                </c:pt>
                <c:pt idx="372">
                  <c:v>9.0</c:v>
                </c:pt>
                <c:pt idx="373">
                  <c:v>9.0</c:v>
                </c:pt>
                <c:pt idx="374">
                  <c:v>7.0</c:v>
                </c:pt>
                <c:pt idx="375">
                  <c:v>2.0</c:v>
                </c:pt>
                <c:pt idx="376">
                  <c:v>7.0</c:v>
                </c:pt>
                <c:pt idx="377">
                  <c:v>2.0</c:v>
                </c:pt>
                <c:pt idx="378">
                  <c:v>4.0</c:v>
                </c:pt>
                <c:pt idx="379">
                  <c:v>10.0</c:v>
                </c:pt>
                <c:pt idx="380">
                  <c:v>2.0</c:v>
                </c:pt>
                <c:pt idx="381">
                  <c:v>14.0</c:v>
                </c:pt>
                <c:pt idx="382">
                  <c:v>23.0</c:v>
                </c:pt>
                <c:pt idx="383">
                  <c:v>14.0</c:v>
                </c:pt>
                <c:pt idx="384">
                  <c:v>28.0</c:v>
                </c:pt>
                <c:pt idx="385">
                  <c:v>20.0</c:v>
                </c:pt>
                <c:pt idx="386">
                  <c:v>85.0</c:v>
                </c:pt>
                <c:pt idx="387">
                  <c:v>95.0</c:v>
                </c:pt>
                <c:pt idx="388">
                  <c:v>80.0</c:v>
                </c:pt>
                <c:pt idx="389">
                  <c:v>65.0</c:v>
                </c:pt>
                <c:pt idx="390">
                  <c:v>28.0</c:v>
                </c:pt>
                <c:pt idx="391">
                  <c:v>13.0</c:v>
                </c:pt>
                <c:pt idx="392">
                  <c:v>34.0</c:v>
                </c:pt>
                <c:pt idx="393">
                  <c:v>16.0</c:v>
                </c:pt>
                <c:pt idx="394">
                  <c:v>35.0</c:v>
                </c:pt>
                <c:pt idx="395">
                  <c:v>24.0</c:v>
                </c:pt>
                <c:pt idx="396">
                  <c:v>31.0</c:v>
                </c:pt>
                <c:pt idx="397">
                  <c:v>28.0</c:v>
                </c:pt>
                <c:pt idx="398">
                  <c:v>25.0</c:v>
                </c:pt>
                <c:pt idx="399">
                  <c:v>29.0</c:v>
                </c:pt>
                <c:pt idx="400">
                  <c:v>10.0</c:v>
                </c:pt>
                <c:pt idx="401">
                  <c:v>6.0</c:v>
                </c:pt>
                <c:pt idx="402">
                  <c:v>5.0</c:v>
                </c:pt>
                <c:pt idx="403">
                  <c:v>6.0</c:v>
                </c:pt>
                <c:pt idx="404">
                  <c:v>9.0</c:v>
                </c:pt>
                <c:pt idx="405">
                  <c:v>5.0</c:v>
                </c:pt>
                <c:pt idx="406">
                  <c:v>5.0</c:v>
                </c:pt>
                <c:pt idx="407">
                  <c:v>8.0</c:v>
                </c:pt>
                <c:pt idx="408">
                  <c:v>5.0</c:v>
                </c:pt>
                <c:pt idx="409">
                  <c:v>8.0</c:v>
                </c:pt>
                <c:pt idx="410">
                  <c:v>7.0</c:v>
                </c:pt>
                <c:pt idx="411">
                  <c:v>7.0</c:v>
                </c:pt>
                <c:pt idx="412">
                  <c:v>8.0</c:v>
                </c:pt>
                <c:pt idx="413">
                  <c:v>5.0</c:v>
                </c:pt>
                <c:pt idx="414">
                  <c:v>2.0</c:v>
                </c:pt>
                <c:pt idx="415">
                  <c:v>6.0</c:v>
                </c:pt>
                <c:pt idx="416">
                  <c:v>3.0</c:v>
                </c:pt>
                <c:pt idx="417">
                  <c:v>3.0</c:v>
                </c:pt>
                <c:pt idx="418">
                  <c:v>2.0</c:v>
                </c:pt>
                <c:pt idx="419">
                  <c:v>5.0</c:v>
                </c:pt>
                <c:pt idx="420">
                  <c:v>6.0</c:v>
                </c:pt>
                <c:pt idx="421">
                  <c:v>3.0</c:v>
                </c:pt>
                <c:pt idx="422">
                  <c:v>4.0</c:v>
                </c:pt>
                <c:pt idx="423">
                  <c:v>7.0</c:v>
                </c:pt>
                <c:pt idx="424">
                  <c:v>6.0</c:v>
                </c:pt>
                <c:pt idx="425">
                  <c:v>6.0</c:v>
                </c:pt>
                <c:pt idx="426">
                  <c:v>2.0</c:v>
                </c:pt>
                <c:pt idx="427">
                  <c:v>7.0</c:v>
                </c:pt>
                <c:pt idx="428">
                  <c:v>7.0</c:v>
                </c:pt>
                <c:pt idx="429">
                  <c:v>6.0</c:v>
                </c:pt>
                <c:pt idx="430">
                  <c:v>7.0</c:v>
                </c:pt>
                <c:pt idx="431">
                  <c:v>8.0</c:v>
                </c:pt>
                <c:pt idx="432">
                  <c:v>7.0</c:v>
                </c:pt>
                <c:pt idx="433">
                  <c:v>7.0</c:v>
                </c:pt>
                <c:pt idx="434">
                  <c:v>8.0</c:v>
                </c:pt>
                <c:pt idx="435">
                  <c:v>6.0</c:v>
                </c:pt>
                <c:pt idx="436">
                  <c:v>4.0</c:v>
                </c:pt>
                <c:pt idx="437">
                  <c:v>7.0</c:v>
                </c:pt>
                <c:pt idx="438">
                  <c:v>7.0</c:v>
                </c:pt>
                <c:pt idx="439">
                  <c:v>4.0</c:v>
                </c:pt>
                <c:pt idx="440">
                  <c:v>5.0</c:v>
                </c:pt>
                <c:pt idx="441">
                  <c:v>2.0</c:v>
                </c:pt>
                <c:pt idx="442">
                  <c:v>4.0</c:v>
                </c:pt>
                <c:pt idx="443">
                  <c:v>4.0</c:v>
                </c:pt>
                <c:pt idx="444">
                  <c:v>7.0</c:v>
                </c:pt>
                <c:pt idx="445">
                  <c:v>6.0</c:v>
                </c:pt>
                <c:pt idx="446">
                  <c:v>10.0</c:v>
                </c:pt>
                <c:pt idx="447">
                  <c:v>9.0</c:v>
                </c:pt>
                <c:pt idx="448">
                  <c:v>4.0</c:v>
                </c:pt>
                <c:pt idx="449">
                  <c:v>7.0</c:v>
                </c:pt>
                <c:pt idx="450">
                  <c:v>4.0</c:v>
                </c:pt>
                <c:pt idx="451">
                  <c:v>5.0</c:v>
                </c:pt>
                <c:pt idx="452">
                  <c:v>10.0</c:v>
                </c:pt>
                <c:pt idx="453">
                  <c:v>10.0</c:v>
                </c:pt>
                <c:pt idx="454">
                  <c:v>2.0</c:v>
                </c:pt>
                <c:pt idx="455">
                  <c:v>5.0</c:v>
                </c:pt>
                <c:pt idx="456">
                  <c:v>7.0</c:v>
                </c:pt>
                <c:pt idx="457">
                  <c:v>4.0</c:v>
                </c:pt>
                <c:pt idx="458">
                  <c:v>8.0</c:v>
                </c:pt>
                <c:pt idx="459">
                  <c:v>5.0</c:v>
                </c:pt>
                <c:pt idx="460">
                  <c:v>3.0</c:v>
                </c:pt>
                <c:pt idx="461">
                  <c:v>3.0</c:v>
                </c:pt>
                <c:pt idx="462">
                  <c:v>6.0</c:v>
                </c:pt>
                <c:pt idx="463">
                  <c:v>5.0</c:v>
                </c:pt>
                <c:pt idx="464">
                  <c:v>3.0</c:v>
                </c:pt>
                <c:pt idx="465">
                  <c:v>5.0</c:v>
                </c:pt>
                <c:pt idx="466">
                  <c:v>6.0</c:v>
                </c:pt>
                <c:pt idx="467">
                  <c:v>2.0</c:v>
                </c:pt>
                <c:pt idx="468">
                  <c:v>10.0</c:v>
                </c:pt>
                <c:pt idx="469">
                  <c:v>6.0</c:v>
                </c:pt>
                <c:pt idx="470">
                  <c:v>9.0</c:v>
                </c:pt>
                <c:pt idx="471">
                  <c:v>6.0</c:v>
                </c:pt>
                <c:pt idx="472">
                  <c:v>7.0</c:v>
                </c:pt>
                <c:pt idx="473">
                  <c:v>4.0</c:v>
                </c:pt>
                <c:pt idx="474">
                  <c:v>5.0</c:v>
                </c:pt>
                <c:pt idx="475">
                  <c:v>5.0</c:v>
                </c:pt>
                <c:pt idx="476">
                  <c:v>3.0</c:v>
                </c:pt>
                <c:pt idx="477">
                  <c:v>8.0</c:v>
                </c:pt>
                <c:pt idx="478">
                  <c:v>4.0</c:v>
                </c:pt>
                <c:pt idx="479">
                  <c:v>6.0</c:v>
                </c:pt>
                <c:pt idx="480">
                  <c:v>10.0</c:v>
                </c:pt>
                <c:pt idx="481">
                  <c:v>5.0</c:v>
                </c:pt>
                <c:pt idx="482">
                  <c:v>19.0</c:v>
                </c:pt>
                <c:pt idx="483">
                  <c:v>25.0</c:v>
                </c:pt>
                <c:pt idx="484">
                  <c:v>8.0</c:v>
                </c:pt>
                <c:pt idx="485">
                  <c:v>29.0</c:v>
                </c:pt>
                <c:pt idx="486">
                  <c:v>16.0</c:v>
                </c:pt>
                <c:pt idx="487">
                  <c:v>12.0</c:v>
                </c:pt>
                <c:pt idx="488">
                  <c:v>13.0</c:v>
                </c:pt>
                <c:pt idx="489">
                  <c:v>20.0</c:v>
                </c:pt>
                <c:pt idx="490">
                  <c:v>14.0</c:v>
                </c:pt>
                <c:pt idx="491">
                  <c:v>26.0</c:v>
                </c:pt>
                <c:pt idx="492">
                  <c:v>23.0</c:v>
                </c:pt>
                <c:pt idx="493">
                  <c:v>14.0</c:v>
                </c:pt>
                <c:pt idx="494">
                  <c:v>6.0</c:v>
                </c:pt>
                <c:pt idx="495">
                  <c:v>17.0</c:v>
                </c:pt>
                <c:pt idx="496">
                  <c:v>11.0</c:v>
                </c:pt>
                <c:pt idx="497">
                  <c:v>17.0</c:v>
                </c:pt>
                <c:pt idx="498">
                  <c:v>32.0</c:v>
                </c:pt>
                <c:pt idx="499">
                  <c:v>27.0</c:v>
                </c:pt>
                <c:pt idx="500">
                  <c:v>5.0</c:v>
                </c:pt>
                <c:pt idx="501">
                  <c:v>8.0</c:v>
                </c:pt>
                <c:pt idx="502">
                  <c:v>6.0</c:v>
                </c:pt>
                <c:pt idx="503">
                  <c:v>2.0</c:v>
                </c:pt>
                <c:pt idx="504">
                  <c:v>10.0</c:v>
                </c:pt>
                <c:pt idx="505">
                  <c:v>2.0</c:v>
                </c:pt>
                <c:pt idx="506">
                  <c:v>2.0</c:v>
                </c:pt>
                <c:pt idx="507">
                  <c:v>5.0</c:v>
                </c:pt>
                <c:pt idx="508">
                  <c:v>5.0</c:v>
                </c:pt>
                <c:pt idx="509">
                  <c:v>2.0</c:v>
                </c:pt>
                <c:pt idx="510">
                  <c:v>9.0</c:v>
                </c:pt>
                <c:pt idx="511">
                  <c:v>7.0</c:v>
                </c:pt>
                <c:pt idx="512">
                  <c:v>6.0</c:v>
                </c:pt>
                <c:pt idx="513">
                  <c:v>2.0</c:v>
                </c:pt>
                <c:pt idx="514">
                  <c:v>4.0</c:v>
                </c:pt>
                <c:pt idx="515">
                  <c:v>6.0</c:v>
                </c:pt>
                <c:pt idx="516">
                  <c:v>5.0</c:v>
                </c:pt>
                <c:pt idx="517">
                  <c:v>5.0</c:v>
                </c:pt>
                <c:pt idx="518">
                  <c:v>8.0</c:v>
                </c:pt>
                <c:pt idx="519">
                  <c:v>9.0</c:v>
                </c:pt>
                <c:pt idx="520">
                  <c:v>5.0</c:v>
                </c:pt>
                <c:pt idx="521">
                  <c:v>4.0</c:v>
                </c:pt>
                <c:pt idx="522">
                  <c:v>8.0</c:v>
                </c:pt>
                <c:pt idx="523">
                  <c:v>5.0</c:v>
                </c:pt>
                <c:pt idx="524">
                  <c:v>2.0</c:v>
                </c:pt>
                <c:pt idx="525">
                  <c:v>4.0</c:v>
                </c:pt>
                <c:pt idx="526">
                  <c:v>55.0</c:v>
                </c:pt>
                <c:pt idx="527">
                  <c:v>42.0</c:v>
                </c:pt>
                <c:pt idx="528">
                  <c:v>47.0</c:v>
                </c:pt>
                <c:pt idx="529">
                  <c:v>70.0</c:v>
                </c:pt>
                <c:pt idx="530">
                  <c:v>72.0</c:v>
                </c:pt>
                <c:pt idx="531">
                  <c:v>70.0</c:v>
                </c:pt>
                <c:pt idx="532">
                  <c:v>56.0</c:v>
                </c:pt>
                <c:pt idx="533">
                  <c:v>51.0</c:v>
                </c:pt>
                <c:pt idx="534">
                  <c:v>68.0</c:v>
                </c:pt>
                <c:pt idx="535">
                  <c:v>67.0</c:v>
                </c:pt>
                <c:pt idx="536">
                  <c:v>80.0</c:v>
                </c:pt>
                <c:pt idx="537">
                  <c:v>90.0</c:v>
                </c:pt>
                <c:pt idx="538">
                  <c:v>100.0</c:v>
                </c:pt>
                <c:pt idx="539">
                  <c:v>95.0</c:v>
                </c:pt>
                <c:pt idx="540">
                  <c:v>65.0</c:v>
                </c:pt>
                <c:pt idx="541">
                  <c:v>49.0</c:v>
                </c:pt>
                <c:pt idx="542">
                  <c:v>59.0</c:v>
                </c:pt>
                <c:pt idx="543">
                  <c:v>74.0</c:v>
                </c:pt>
                <c:pt idx="544">
                  <c:v>58.0</c:v>
                </c:pt>
                <c:pt idx="545">
                  <c:v>47.0</c:v>
                </c:pt>
                <c:pt idx="546">
                  <c:v>60.0</c:v>
                </c:pt>
                <c:pt idx="547">
                  <c:v>79.0</c:v>
                </c:pt>
                <c:pt idx="548">
                  <c:v>62.0</c:v>
                </c:pt>
                <c:pt idx="549">
                  <c:v>54.0</c:v>
                </c:pt>
                <c:pt idx="550">
                  <c:v>53.0</c:v>
                </c:pt>
                <c:pt idx="551">
                  <c:v>30.0</c:v>
                </c:pt>
                <c:pt idx="552">
                  <c:v>38.0</c:v>
                </c:pt>
                <c:pt idx="553">
                  <c:v>58.0</c:v>
                </c:pt>
                <c:pt idx="554">
                  <c:v>32.0</c:v>
                </c:pt>
                <c:pt idx="555">
                  <c:v>2.0</c:v>
                </c:pt>
                <c:pt idx="556">
                  <c:v>6.0</c:v>
                </c:pt>
                <c:pt idx="557">
                  <c:v>10.0</c:v>
                </c:pt>
                <c:pt idx="558">
                  <c:v>5.0</c:v>
                </c:pt>
                <c:pt idx="559">
                  <c:v>9.0</c:v>
                </c:pt>
                <c:pt idx="560">
                  <c:v>9.0</c:v>
                </c:pt>
                <c:pt idx="561">
                  <c:v>6.0</c:v>
                </c:pt>
                <c:pt idx="562">
                  <c:v>5.0</c:v>
                </c:pt>
                <c:pt idx="563">
                  <c:v>10.0</c:v>
                </c:pt>
                <c:pt idx="564">
                  <c:v>2.0</c:v>
                </c:pt>
                <c:pt idx="565">
                  <c:v>9.0</c:v>
                </c:pt>
                <c:pt idx="566">
                  <c:v>5.0</c:v>
                </c:pt>
                <c:pt idx="567">
                  <c:v>8.0</c:v>
                </c:pt>
                <c:pt idx="568">
                  <c:v>7.0</c:v>
                </c:pt>
                <c:pt idx="569">
                  <c:v>9.0</c:v>
                </c:pt>
                <c:pt idx="570">
                  <c:v>8.0</c:v>
                </c:pt>
                <c:pt idx="571">
                  <c:v>4.0</c:v>
                </c:pt>
                <c:pt idx="572">
                  <c:v>4.0</c:v>
                </c:pt>
                <c:pt idx="573">
                  <c:v>4.0</c:v>
                </c:pt>
                <c:pt idx="574">
                  <c:v>4.0</c:v>
                </c:pt>
                <c:pt idx="575">
                  <c:v>8.0</c:v>
                </c:pt>
                <c:pt idx="576">
                  <c:v>4.0</c:v>
                </c:pt>
                <c:pt idx="577">
                  <c:v>5.0</c:v>
                </c:pt>
                <c:pt idx="578">
                  <c:v>9.0</c:v>
                </c:pt>
                <c:pt idx="579">
                  <c:v>4.0</c:v>
                </c:pt>
                <c:pt idx="580">
                  <c:v>3.0</c:v>
                </c:pt>
                <c:pt idx="581">
                  <c:v>2.0</c:v>
                </c:pt>
                <c:pt idx="582">
                  <c:v>6.0</c:v>
                </c:pt>
                <c:pt idx="583">
                  <c:v>7.0</c:v>
                </c:pt>
                <c:pt idx="584">
                  <c:v>9.0</c:v>
                </c:pt>
                <c:pt idx="585">
                  <c:v>8.0</c:v>
                </c:pt>
                <c:pt idx="586">
                  <c:v>8.0</c:v>
                </c:pt>
                <c:pt idx="587">
                  <c:v>4.0</c:v>
                </c:pt>
                <c:pt idx="588">
                  <c:v>5.0</c:v>
                </c:pt>
                <c:pt idx="589">
                  <c:v>4.0</c:v>
                </c:pt>
                <c:pt idx="590">
                  <c:v>3.0</c:v>
                </c:pt>
                <c:pt idx="591">
                  <c:v>5.0</c:v>
                </c:pt>
                <c:pt idx="592">
                  <c:v>10.0</c:v>
                </c:pt>
                <c:pt idx="593">
                  <c:v>6.0</c:v>
                </c:pt>
                <c:pt idx="594">
                  <c:v>7.0</c:v>
                </c:pt>
                <c:pt idx="595">
                  <c:v>5.0</c:v>
                </c:pt>
                <c:pt idx="596">
                  <c:v>8.0</c:v>
                </c:pt>
                <c:pt idx="597">
                  <c:v>9.0</c:v>
                </c:pt>
                <c:pt idx="598">
                  <c:v>2.0</c:v>
                </c:pt>
                <c:pt idx="599">
                  <c:v>6.0</c:v>
                </c:pt>
                <c:pt idx="600">
                  <c:v>9.0</c:v>
                </c:pt>
                <c:pt idx="601">
                  <c:v>4.0</c:v>
                </c:pt>
                <c:pt idx="602">
                  <c:v>6.0</c:v>
                </c:pt>
                <c:pt idx="603">
                  <c:v>4.0</c:v>
                </c:pt>
                <c:pt idx="604">
                  <c:v>3.0</c:v>
                </c:pt>
                <c:pt idx="605">
                  <c:v>2.0</c:v>
                </c:pt>
                <c:pt idx="606">
                  <c:v>4.0</c:v>
                </c:pt>
                <c:pt idx="607">
                  <c:v>7.0</c:v>
                </c:pt>
                <c:pt idx="608">
                  <c:v>6.0</c:v>
                </c:pt>
                <c:pt idx="609">
                  <c:v>8.0</c:v>
                </c:pt>
                <c:pt idx="610">
                  <c:v>8.0</c:v>
                </c:pt>
                <c:pt idx="611">
                  <c:v>3.0</c:v>
                </c:pt>
                <c:pt idx="612">
                  <c:v>2.0</c:v>
                </c:pt>
                <c:pt idx="613">
                  <c:v>4.0</c:v>
                </c:pt>
                <c:pt idx="614">
                  <c:v>7.0</c:v>
                </c:pt>
                <c:pt idx="615">
                  <c:v>9.0</c:v>
                </c:pt>
                <c:pt idx="616">
                  <c:v>3.0</c:v>
                </c:pt>
                <c:pt idx="617">
                  <c:v>3.0</c:v>
                </c:pt>
                <c:pt idx="618">
                  <c:v>8.0</c:v>
                </c:pt>
                <c:pt idx="619">
                  <c:v>2.0</c:v>
                </c:pt>
                <c:pt idx="620">
                  <c:v>10.0</c:v>
                </c:pt>
                <c:pt idx="621">
                  <c:v>65.0</c:v>
                </c:pt>
                <c:pt idx="622">
                  <c:v>70.0</c:v>
                </c:pt>
                <c:pt idx="623">
                  <c:v>85.0</c:v>
                </c:pt>
                <c:pt idx="624">
                  <c:v>90.0</c:v>
                </c:pt>
                <c:pt idx="625">
                  <c:v>95.0</c:v>
                </c:pt>
                <c:pt idx="626">
                  <c:v>90.0</c:v>
                </c:pt>
                <c:pt idx="627">
                  <c:v>80.0</c:v>
                </c:pt>
                <c:pt idx="628">
                  <c:v>85.0</c:v>
                </c:pt>
                <c:pt idx="629">
                  <c:v>75.0</c:v>
                </c:pt>
                <c:pt idx="630">
                  <c:v>3.0</c:v>
                </c:pt>
                <c:pt idx="631">
                  <c:v>9.0</c:v>
                </c:pt>
                <c:pt idx="632">
                  <c:v>5.0</c:v>
                </c:pt>
                <c:pt idx="633">
                  <c:v>11.0</c:v>
                </c:pt>
                <c:pt idx="634">
                  <c:v>9.0</c:v>
                </c:pt>
                <c:pt idx="635">
                  <c:v>14.0</c:v>
                </c:pt>
                <c:pt idx="636">
                  <c:v>10.0</c:v>
                </c:pt>
                <c:pt idx="637">
                  <c:v>12.0</c:v>
                </c:pt>
                <c:pt idx="638">
                  <c:v>14.0</c:v>
                </c:pt>
                <c:pt idx="639">
                  <c:v>9.0</c:v>
                </c:pt>
                <c:pt idx="640">
                  <c:v>15.0</c:v>
                </c:pt>
                <c:pt idx="641">
                  <c:v>15.0</c:v>
                </c:pt>
                <c:pt idx="642">
                  <c:v>9.0</c:v>
                </c:pt>
                <c:pt idx="643">
                  <c:v>6.0</c:v>
                </c:pt>
                <c:pt idx="644">
                  <c:v>15.0</c:v>
                </c:pt>
                <c:pt idx="645">
                  <c:v>15.0</c:v>
                </c:pt>
                <c:pt idx="646">
                  <c:v>10.0</c:v>
                </c:pt>
                <c:pt idx="647">
                  <c:v>8.0</c:v>
                </c:pt>
                <c:pt idx="648">
                  <c:v>14.0</c:v>
                </c:pt>
                <c:pt idx="649">
                  <c:v>6.0</c:v>
                </c:pt>
                <c:pt idx="650">
                  <c:v>5.0</c:v>
                </c:pt>
                <c:pt idx="651">
                  <c:v>11.0</c:v>
                </c:pt>
                <c:pt idx="652">
                  <c:v>11.0</c:v>
                </c:pt>
                <c:pt idx="653">
                  <c:v>11.0</c:v>
                </c:pt>
                <c:pt idx="654">
                  <c:v>14.0</c:v>
                </c:pt>
                <c:pt idx="655">
                  <c:v>10.0</c:v>
                </c:pt>
                <c:pt idx="656">
                  <c:v>7.0</c:v>
                </c:pt>
                <c:pt idx="657">
                  <c:v>10.0</c:v>
                </c:pt>
                <c:pt idx="658">
                  <c:v>11.0</c:v>
                </c:pt>
                <c:pt idx="659">
                  <c:v>15.0</c:v>
                </c:pt>
                <c:pt idx="660">
                  <c:v>9.0</c:v>
                </c:pt>
                <c:pt idx="661">
                  <c:v>15.0</c:v>
                </c:pt>
                <c:pt idx="662">
                  <c:v>15.0</c:v>
                </c:pt>
                <c:pt idx="663">
                  <c:v>12.0</c:v>
                </c:pt>
                <c:pt idx="664">
                  <c:v>12.0</c:v>
                </c:pt>
                <c:pt idx="665">
                  <c:v>14.0</c:v>
                </c:pt>
                <c:pt idx="666">
                  <c:v>13.0</c:v>
                </c:pt>
                <c:pt idx="667">
                  <c:v>16.0</c:v>
                </c:pt>
                <c:pt idx="668">
                  <c:v>12.0</c:v>
                </c:pt>
                <c:pt idx="669">
                  <c:v>19.0</c:v>
                </c:pt>
                <c:pt idx="670">
                  <c:v>13.0</c:v>
                </c:pt>
                <c:pt idx="671">
                  <c:v>12.0</c:v>
                </c:pt>
                <c:pt idx="672">
                  <c:v>11.0</c:v>
                </c:pt>
                <c:pt idx="673">
                  <c:v>12.0</c:v>
                </c:pt>
                <c:pt idx="674">
                  <c:v>20.0</c:v>
                </c:pt>
                <c:pt idx="675">
                  <c:v>12.0</c:v>
                </c:pt>
                <c:pt idx="676">
                  <c:v>20.0</c:v>
                </c:pt>
                <c:pt idx="677">
                  <c:v>18.0</c:v>
                </c:pt>
                <c:pt idx="678">
                  <c:v>10.0</c:v>
                </c:pt>
                <c:pt idx="679">
                  <c:v>16.0</c:v>
                </c:pt>
                <c:pt idx="680">
                  <c:v>16.0</c:v>
                </c:pt>
                <c:pt idx="681">
                  <c:v>10.0</c:v>
                </c:pt>
                <c:pt idx="682">
                  <c:v>13.0</c:v>
                </c:pt>
                <c:pt idx="683">
                  <c:v>12.0</c:v>
                </c:pt>
                <c:pt idx="684">
                  <c:v>13.0</c:v>
                </c:pt>
                <c:pt idx="685">
                  <c:v>10.0</c:v>
                </c:pt>
                <c:pt idx="686">
                  <c:v>13.0</c:v>
                </c:pt>
                <c:pt idx="687">
                  <c:v>20.0</c:v>
                </c:pt>
                <c:pt idx="688">
                  <c:v>10.0</c:v>
                </c:pt>
                <c:pt idx="689">
                  <c:v>12.0</c:v>
                </c:pt>
                <c:pt idx="690">
                  <c:v>16.0</c:v>
                </c:pt>
                <c:pt idx="691">
                  <c:v>20.0</c:v>
                </c:pt>
                <c:pt idx="692">
                  <c:v>16.0</c:v>
                </c:pt>
                <c:pt idx="693">
                  <c:v>11.0</c:v>
                </c:pt>
                <c:pt idx="694">
                  <c:v>16.0</c:v>
                </c:pt>
                <c:pt idx="695">
                  <c:v>10.0</c:v>
                </c:pt>
                <c:pt idx="696">
                  <c:v>17.0</c:v>
                </c:pt>
                <c:pt idx="697">
                  <c:v>13.0</c:v>
                </c:pt>
                <c:pt idx="698">
                  <c:v>20.0</c:v>
                </c:pt>
                <c:pt idx="699">
                  <c:v>17.0</c:v>
                </c:pt>
                <c:pt idx="700">
                  <c:v>13.0</c:v>
                </c:pt>
                <c:pt idx="701">
                  <c:v>5.0</c:v>
                </c:pt>
                <c:pt idx="702">
                  <c:v>15.0</c:v>
                </c:pt>
                <c:pt idx="703">
                  <c:v>5.0</c:v>
                </c:pt>
                <c:pt idx="704">
                  <c:v>13.0</c:v>
                </c:pt>
                <c:pt idx="705">
                  <c:v>11.0</c:v>
                </c:pt>
                <c:pt idx="706">
                  <c:v>13.0</c:v>
                </c:pt>
                <c:pt idx="707">
                  <c:v>10.0</c:v>
                </c:pt>
                <c:pt idx="708">
                  <c:v>5.0</c:v>
                </c:pt>
                <c:pt idx="709">
                  <c:v>13.0</c:v>
                </c:pt>
                <c:pt idx="710">
                  <c:v>8.0</c:v>
                </c:pt>
                <c:pt idx="711">
                  <c:v>5.0</c:v>
                </c:pt>
                <c:pt idx="712">
                  <c:v>13.0</c:v>
                </c:pt>
                <c:pt idx="713">
                  <c:v>7.0</c:v>
                </c:pt>
                <c:pt idx="714">
                  <c:v>9.0</c:v>
                </c:pt>
                <c:pt idx="715">
                  <c:v>15.0</c:v>
                </c:pt>
                <c:pt idx="716">
                  <c:v>14.0</c:v>
                </c:pt>
                <c:pt idx="717">
                  <c:v>10.0</c:v>
                </c:pt>
                <c:pt idx="718">
                  <c:v>13.0</c:v>
                </c:pt>
                <c:pt idx="719">
                  <c:v>5.0</c:v>
                </c:pt>
                <c:pt idx="720">
                  <c:v>8.0</c:v>
                </c:pt>
                <c:pt idx="721">
                  <c:v>11.0</c:v>
                </c:pt>
                <c:pt idx="722">
                  <c:v>12.0</c:v>
                </c:pt>
                <c:pt idx="723">
                  <c:v>6.0</c:v>
                </c:pt>
                <c:pt idx="724">
                  <c:v>7.0</c:v>
                </c:pt>
                <c:pt idx="725">
                  <c:v>5.0</c:v>
                </c:pt>
                <c:pt idx="726">
                  <c:v>12.0</c:v>
                </c:pt>
                <c:pt idx="727">
                  <c:v>12.0</c:v>
                </c:pt>
                <c:pt idx="728">
                  <c:v>5.0</c:v>
                </c:pt>
                <c:pt idx="729">
                  <c:v>8.0</c:v>
                </c:pt>
                <c:pt idx="730">
                  <c:v>5.0</c:v>
                </c:pt>
                <c:pt idx="731">
                  <c:v>45.0</c:v>
                </c:pt>
                <c:pt idx="732">
                  <c:v>5.0</c:v>
                </c:pt>
                <c:pt idx="733">
                  <c:v>65.0</c:v>
                </c:pt>
                <c:pt idx="734">
                  <c:v>6.0</c:v>
                </c:pt>
                <c:pt idx="735">
                  <c:v>8.0</c:v>
                </c:pt>
                <c:pt idx="736">
                  <c:v>6.0</c:v>
                </c:pt>
                <c:pt idx="737">
                  <c:v>75.0</c:v>
                </c:pt>
                <c:pt idx="738">
                  <c:v>9.0</c:v>
                </c:pt>
                <c:pt idx="739">
                  <c:v>4.0</c:v>
                </c:pt>
                <c:pt idx="740">
                  <c:v>6.0</c:v>
                </c:pt>
                <c:pt idx="741">
                  <c:v>5.0</c:v>
                </c:pt>
                <c:pt idx="742">
                  <c:v>80.0</c:v>
                </c:pt>
                <c:pt idx="743">
                  <c:v>95.0</c:v>
                </c:pt>
                <c:pt idx="744">
                  <c:v>65.0</c:v>
                </c:pt>
                <c:pt idx="745">
                  <c:v>40.0</c:v>
                </c:pt>
                <c:pt idx="746">
                  <c:v>3.0</c:v>
                </c:pt>
                <c:pt idx="747">
                  <c:v>45.0</c:v>
                </c:pt>
                <c:pt idx="748">
                  <c:v>65.0</c:v>
                </c:pt>
                <c:pt idx="749">
                  <c:v>2.0</c:v>
                </c:pt>
                <c:pt idx="750">
                  <c:v>6.0</c:v>
                </c:pt>
                <c:pt idx="751">
                  <c:v>2.0</c:v>
                </c:pt>
                <c:pt idx="752">
                  <c:v>4.0</c:v>
                </c:pt>
                <c:pt idx="753">
                  <c:v>7.0</c:v>
                </c:pt>
                <c:pt idx="754">
                  <c:v>8.0</c:v>
                </c:pt>
                <c:pt idx="755">
                  <c:v>8.0</c:v>
                </c:pt>
                <c:pt idx="756">
                  <c:v>10.0</c:v>
                </c:pt>
                <c:pt idx="757">
                  <c:v>4.0</c:v>
                </c:pt>
                <c:pt idx="758">
                  <c:v>6.0</c:v>
                </c:pt>
                <c:pt idx="759">
                  <c:v>3.0</c:v>
                </c:pt>
                <c:pt idx="760">
                  <c:v>2.0</c:v>
                </c:pt>
                <c:pt idx="761">
                  <c:v>6.0</c:v>
                </c:pt>
                <c:pt idx="762">
                  <c:v>5.0</c:v>
                </c:pt>
                <c:pt idx="763">
                  <c:v>3.0</c:v>
                </c:pt>
                <c:pt idx="764">
                  <c:v>4.0</c:v>
                </c:pt>
                <c:pt idx="765">
                  <c:v>5.0</c:v>
                </c:pt>
                <c:pt idx="766">
                  <c:v>5.0</c:v>
                </c:pt>
                <c:pt idx="767">
                  <c:v>2.0</c:v>
                </c:pt>
                <c:pt idx="768">
                  <c:v>9.0</c:v>
                </c:pt>
                <c:pt idx="769">
                  <c:v>9.0</c:v>
                </c:pt>
                <c:pt idx="770">
                  <c:v>10.0</c:v>
                </c:pt>
                <c:pt idx="771">
                  <c:v>3.0</c:v>
                </c:pt>
                <c:pt idx="772">
                  <c:v>7.0</c:v>
                </c:pt>
                <c:pt idx="773">
                  <c:v>8.0</c:v>
                </c:pt>
                <c:pt idx="774">
                  <c:v>2.0</c:v>
                </c:pt>
                <c:pt idx="775">
                  <c:v>2.0</c:v>
                </c:pt>
                <c:pt idx="776">
                  <c:v>4.0</c:v>
                </c:pt>
                <c:pt idx="777">
                  <c:v>10.0</c:v>
                </c:pt>
                <c:pt idx="778">
                  <c:v>8.0</c:v>
                </c:pt>
                <c:pt idx="779">
                  <c:v>4.0</c:v>
                </c:pt>
                <c:pt idx="780">
                  <c:v>2.0</c:v>
                </c:pt>
                <c:pt idx="781">
                  <c:v>5.0</c:v>
                </c:pt>
                <c:pt idx="782">
                  <c:v>4.0</c:v>
                </c:pt>
                <c:pt idx="783">
                  <c:v>4.0</c:v>
                </c:pt>
                <c:pt idx="784">
                  <c:v>8.0</c:v>
                </c:pt>
                <c:pt idx="785">
                  <c:v>7.0</c:v>
                </c:pt>
                <c:pt idx="786">
                  <c:v>9.0</c:v>
                </c:pt>
                <c:pt idx="787">
                  <c:v>5.0</c:v>
                </c:pt>
                <c:pt idx="788">
                  <c:v>10.0</c:v>
                </c:pt>
                <c:pt idx="789">
                  <c:v>8.0</c:v>
                </c:pt>
                <c:pt idx="790">
                  <c:v>4.0</c:v>
                </c:pt>
                <c:pt idx="791">
                  <c:v>5.0</c:v>
                </c:pt>
                <c:pt idx="792">
                  <c:v>6.0</c:v>
                </c:pt>
                <c:pt idx="793">
                  <c:v>5.0</c:v>
                </c:pt>
                <c:pt idx="794">
                  <c:v>7.0</c:v>
                </c:pt>
                <c:pt idx="795">
                  <c:v>7.0</c:v>
                </c:pt>
                <c:pt idx="796">
                  <c:v>10.0</c:v>
                </c:pt>
                <c:pt idx="797">
                  <c:v>5.0</c:v>
                </c:pt>
                <c:pt idx="798">
                  <c:v>5.0</c:v>
                </c:pt>
                <c:pt idx="799">
                  <c:v>6.0</c:v>
                </c:pt>
                <c:pt idx="800">
                  <c:v>6.0</c:v>
                </c:pt>
                <c:pt idx="801">
                  <c:v>65.0</c:v>
                </c:pt>
                <c:pt idx="802">
                  <c:v>70.0</c:v>
                </c:pt>
                <c:pt idx="803">
                  <c:v>60.0</c:v>
                </c:pt>
                <c:pt idx="804">
                  <c:v>65.0</c:v>
                </c:pt>
                <c:pt idx="805">
                  <c:v>80.0</c:v>
                </c:pt>
                <c:pt idx="806">
                  <c:v>95.0</c:v>
                </c:pt>
                <c:pt idx="807">
                  <c:v>80.0</c:v>
                </c:pt>
                <c:pt idx="808">
                  <c:v>70.0</c:v>
                </c:pt>
                <c:pt idx="809">
                  <c:v>55.0</c:v>
                </c:pt>
                <c:pt idx="810">
                  <c:v>35.0</c:v>
                </c:pt>
                <c:pt idx="811">
                  <c:v>8.0</c:v>
                </c:pt>
                <c:pt idx="812">
                  <c:v>6.0</c:v>
                </c:pt>
                <c:pt idx="813">
                  <c:v>10.0</c:v>
                </c:pt>
                <c:pt idx="814">
                  <c:v>7.0</c:v>
                </c:pt>
                <c:pt idx="815">
                  <c:v>4.0</c:v>
                </c:pt>
                <c:pt idx="816">
                  <c:v>10.0</c:v>
                </c:pt>
                <c:pt idx="817">
                  <c:v>6.0</c:v>
                </c:pt>
                <c:pt idx="818">
                  <c:v>6.0</c:v>
                </c:pt>
                <c:pt idx="819">
                  <c:v>9.0</c:v>
                </c:pt>
                <c:pt idx="820">
                  <c:v>7.0</c:v>
                </c:pt>
                <c:pt idx="821">
                  <c:v>8.0</c:v>
                </c:pt>
                <c:pt idx="822">
                  <c:v>10.0</c:v>
                </c:pt>
                <c:pt idx="823">
                  <c:v>3.0</c:v>
                </c:pt>
                <c:pt idx="824">
                  <c:v>2.0</c:v>
                </c:pt>
                <c:pt idx="825">
                  <c:v>7.0</c:v>
                </c:pt>
                <c:pt idx="826">
                  <c:v>4.0</c:v>
                </c:pt>
                <c:pt idx="827">
                  <c:v>2.0</c:v>
                </c:pt>
                <c:pt idx="828">
                  <c:v>10.0</c:v>
                </c:pt>
                <c:pt idx="829">
                  <c:v>5.0</c:v>
                </c:pt>
                <c:pt idx="830">
                  <c:v>6.0</c:v>
                </c:pt>
                <c:pt idx="831">
                  <c:v>3.0</c:v>
                </c:pt>
                <c:pt idx="832">
                  <c:v>8.0</c:v>
                </c:pt>
                <c:pt idx="833">
                  <c:v>8.0</c:v>
                </c:pt>
                <c:pt idx="834">
                  <c:v>9.0</c:v>
                </c:pt>
                <c:pt idx="835">
                  <c:v>6.0</c:v>
                </c:pt>
                <c:pt idx="836">
                  <c:v>2.0</c:v>
                </c:pt>
                <c:pt idx="837">
                  <c:v>10.0</c:v>
                </c:pt>
                <c:pt idx="838">
                  <c:v>8.0</c:v>
                </c:pt>
                <c:pt idx="839">
                  <c:v>10.0</c:v>
                </c:pt>
                <c:pt idx="840">
                  <c:v>9.0</c:v>
                </c:pt>
                <c:pt idx="841">
                  <c:v>11.0</c:v>
                </c:pt>
                <c:pt idx="842">
                  <c:v>13.0</c:v>
                </c:pt>
                <c:pt idx="843">
                  <c:v>7.0</c:v>
                </c:pt>
                <c:pt idx="844">
                  <c:v>13.0</c:v>
                </c:pt>
                <c:pt idx="845">
                  <c:v>5.0</c:v>
                </c:pt>
                <c:pt idx="846">
                  <c:v>15.0</c:v>
                </c:pt>
                <c:pt idx="847">
                  <c:v>10.0</c:v>
                </c:pt>
                <c:pt idx="848">
                  <c:v>5.0</c:v>
                </c:pt>
                <c:pt idx="849">
                  <c:v>5.0</c:v>
                </c:pt>
                <c:pt idx="850">
                  <c:v>14.0</c:v>
                </c:pt>
                <c:pt idx="851">
                  <c:v>7.0</c:v>
                </c:pt>
                <c:pt idx="852">
                  <c:v>15.0</c:v>
                </c:pt>
                <c:pt idx="853">
                  <c:v>15.0</c:v>
                </c:pt>
                <c:pt idx="854">
                  <c:v>12.0</c:v>
                </c:pt>
                <c:pt idx="855">
                  <c:v>11.0</c:v>
                </c:pt>
                <c:pt idx="856">
                  <c:v>13.0</c:v>
                </c:pt>
                <c:pt idx="857">
                  <c:v>9.0</c:v>
                </c:pt>
                <c:pt idx="858">
                  <c:v>6.0</c:v>
                </c:pt>
                <c:pt idx="859">
                  <c:v>13.0</c:v>
                </c:pt>
                <c:pt idx="860">
                  <c:v>8.0</c:v>
                </c:pt>
                <c:pt idx="861">
                  <c:v>10.0</c:v>
                </c:pt>
                <c:pt idx="862">
                  <c:v>2.0</c:v>
                </c:pt>
                <c:pt idx="863">
                  <c:v>10.0</c:v>
                </c:pt>
                <c:pt idx="864">
                  <c:v>10.0</c:v>
                </c:pt>
                <c:pt idx="865">
                  <c:v>8.0</c:v>
                </c:pt>
                <c:pt idx="866">
                  <c:v>4.0</c:v>
                </c:pt>
                <c:pt idx="867">
                  <c:v>7.0</c:v>
                </c:pt>
                <c:pt idx="868">
                  <c:v>6.0</c:v>
                </c:pt>
                <c:pt idx="869">
                  <c:v>10.0</c:v>
                </c:pt>
                <c:pt idx="870">
                  <c:v>4.0</c:v>
                </c:pt>
                <c:pt idx="871">
                  <c:v>8.0</c:v>
                </c:pt>
                <c:pt idx="872">
                  <c:v>10.0</c:v>
                </c:pt>
                <c:pt idx="873">
                  <c:v>2.0</c:v>
                </c:pt>
                <c:pt idx="874">
                  <c:v>3.0</c:v>
                </c:pt>
                <c:pt idx="875">
                  <c:v>7.0</c:v>
                </c:pt>
                <c:pt idx="876">
                  <c:v>6.0</c:v>
                </c:pt>
                <c:pt idx="877">
                  <c:v>9.0</c:v>
                </c:pt>
                <c:pt idx="878">
                  <c:v>10.0</c:v>
                </c:pt>
                <c:pt idx="879">
                  <c:v>3.0</c:v>
                </c:pt>
                <c:pt idx="880">
                  <c:v>5.0</c:v>
                </c:pt>
                <c:pt idx="881">
                  <c:v>7.0</c:v>
                </c:pt>
                <c:pt idx="882">
                  <c:v>6.0</c:v>
                </c:pt>
                <c:pt idx="883">
                  <c:v>7.0</c:v>
                </c:pt>
                <c:pt idx="884">
                  <c:v>6.0</c:v>
                </c:pt>
                <c:pt idx="885">
                  <c:v>5.0</c:v>
                </c:pt>
                <c:pt idx="886">
                  <c:v>7.0</c:v>
                </c:pt>
                <c:pt idx="887">
                  <c:v>8.0</c:v>
                </c:pt>
                <c:pt idx="888">
                  <c:v>3.0</c:v>
                </c:pt>
                <c:pt idx="889">
                  <c:v>2.0</c:v>
                </c:pt>
                <c:pt idx="890">
                  <c:v>5.0</c:v>
                </c:pt>
                <c:pt idx="891">
                  <c:v>5.0</c:v>
                </c:pt>
                <c:pt idx="892">
                  <c:v>5.0</c:v>
                </c:pt>
                <c:pt idx="893">
                  <c:v>7.0</c:v>
                </c:pt>
                <c:pt idx="894">
                  <c:v>8.0</c:v>
                </c:pt>
                <c:pt idx="895">
                  <c:v>10.0</c:v>
                </c:pt>
                <c:pt idx="896">
                  <c:v>7.0</c:v>
                </c:pt>
                <c:pt idx="897">
                  <c:v>10.0</c:v>
                </c:pt>
                <c:pt idx="898">
                  <c:v>2.0</c:v>
                </c:pt>
                <c:pt idx="899">
                  <c:v>8.0</c:v>
                </c:pt>
                <c:pt idx="900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319336"/>
        <c:axId val="2073301144"/>
      </c:lineChart>
      <c:catAx>
        <c:axId val="2073319336"/>
        <c:scaling>
          <c:orientation val="minMax"/>
        </c:scaling>
        <c:delete val="0"/>
        <c:axPos val="b"/>
        <c:numFmt formatCode="h:mm;@" sourceLinked="1"/>
        <c:majorTickMark val="out"/>
        <c:minorTickMark val="none"/>
        <c:tickLblPos val="nextTo"/>
        <c:spPr>
          <a:ln>
            <a:solidFill>
              <a:schemeClr val="accent1"/>
            </a:solidFill>
          </a:ln>
        </c:spPr>
        <c:txPr>
          <a:bodyPr/>
          <a:lstStyle/>
          <a:p>
            <a:pPr>
              <a:defRPr sz="11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defRPr>
            </a:pPr>
            <a:endParaRPr lang="en-US"/>
          </a:p>
        </c:txPr>
        <c:crossAx val="2073301144"/>
        <c:crosses val="autoZero"/>
        <c:auto val="1"/>
        <c:lblAlgn val="ctr"/>
        <c:lblOffset val="100"/>
        <c:tickLblSkip val="60"/>
        <c:tickMarkSkip val="30"/>
        <c:noMultiLvlLbl val="0"/>
      </c:catAx>
      <c:valAx>
        <c:axId val="207330114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1">
                  <a:lumMod val="20000"/>
                  <a:lumOff val="8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</a:defRPr>
                </a:pP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</a:rPr>
                  <a:t>CPU Load (%)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</c:spPr>
        <c:txPr>
          <a:bodyPr/>
          <a:lstStyle/>
          <a:p>
            <a:pPr>
              <a:defRPr sz="1000" b="1">
                <a:solidFill>
                  <a:schemeClr val="accent1"/>
                </a:solidFill>
                <a:latin typeface="Calibri" pitchFamily="34" charset="0"/>
              </a:defRPr>
            </a:pPr>
            <a:endParaRPr lang="en-US"/>
          </a:p>
        </c:txPr>
        <c:crossAx val="2073319336"/>
        <c:crosses val="autoZero"/>
        <c:crossBetween val="between"/>
        <c:majorUnit val="10.0"/>
      </c:valAx>
    </c:plotArea>
    <c:plotVisOnly val="1"/>
    <c:dispBlanksAs val="gap"/>
    <c:showDLblsOverMax val="0"/>
  </c:chart>
  <c:spPr>
    <a:ln>
      <a:solidFill>
        <a:schemeClr val="bg1">
          <a:lumMod val="8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15-second data</c:v>
          </c:tx>
          <c:spPr>
            <a:ln w="190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c:spPr>
          <c:marker>
            <c:symbol val="none"/>
          </c:marker>
          <c:cat>
            <c:numRef>
              <c:f>Static!$B$2:$B$902</c:f>
              <c:numCache>
                <c:formatCode>h:mm;@</c:formatCode>
                <c:ptCount val="901"/>
                <c:pt idx="0">
                  <c:v>0.375</c:v>
                </c:pt>
                <c:pt idx="1">
                  <c:v>0.375011574074074</c:v>
                </c:pt>
                <c:pt idx="2">
                  <c:v>0.375023148148148</c:v>
                </c:pt>
                <c:pt idx="3">
                  <c:v>0.375034722222222</c:v>
                </c:pt>
                <c:pt idx="4">
                  <c:v>0.375046296296296</c:v>
                </c:pt>
                <c:pt idx="5">
                  <c:v>0.37505787037037</c:v>
                </c:pt>
                <c:pt idx="6">
                  <c:v>0.375069444444444</c:v>
                </c:pt>
                <c:pt idx="7">
                  <c:v>0.375081018518518</c:v>
                </c:pt>
                <c:pt idx="8">
                  <c:v>0.375092592592592</c:v>
                </c:pt>
                <c:pt idx="9">
                  <c:v>0.375104166666666</c:v>
                </c:pt>
                <c:pt idx="10">
                  <c:v>0.37511574074074</c:v>
                </c:pt>
                <c:pt idx="11">
                  <c:v>0.375127314814814</c:v>
                </c:pt>
                <c:pt idx="12">
                  <c:v>0.375138888888888</c:v>
                </c:pt>
                <c:pt idx="13">
                  <c:v>0.375150462962963</c:v>
                </c:pt>
                <c:pt idx="14">
                  <c:v>0.375162037037037</c:v>
                </c:pt>
                <c:pt idx="15">
                  <c:v>0.375173611111111</c:v>
                </c:pt>
                <c:pt idx="16">
                  <c:v>0.375185185185185</c:v>
                </c:pt>
                <c:pt idx="17">
                  <c:v>0.375196759259259</c:v>
                </c:pt>
                <c:pt idx="18">
                  <c:v>0.375208333333333</c:v>
                </c:pt>
                <c:pt idx="19">
                  <c:v>0.375219907407407</c:v>
                </c:pt>
                <c:pt idx="20">
                  <c:v>0.375231481481481</c:v>
                </c:pt>
                <c:pt idx="21">
                  <c:v>0.375243055555555</c:v>
                </c:pt>
                <c:pt idx="22">
                  <c:v>0.375254629629629</c:v>
                </c:pt>
                <c:pt idx="23">
                  <c:v>0.375266203703703</c:v>
                </c:pt>
                <c:pt idx="24">
                  <c:v>0.375277777777777</c:v>
                </c:pt>
                <c:pt idx="25">
                  <c:v>0.375289351851851</c:v>
                </c:pt>
                <c:pt idx="26">
                  <c:v>0.375300925925925</c:v>
                </c:pt>
                <c:pt idx="27">
                  <c:v>0.375312499999999</c:v>
                </c:pt>
                <c:pt idx="28">
                  <c:v>0.375324074074073</c:v>
                </c:pt>
                <c:pt idx="29">
                  <c:v>0.375335648148147</c:v>
                </c:pt>
                <c:pt idx="30">
                  <c:v>0.375347222222221</c:v>
                </c:pt>
                <c:pt idx="31">
                  <c:v>0.375358796296295</c:v>
                </c:pt>
                <c:pt idx="32">
                  <c:v>0.375370370370369</c:v>
                </c:pt>
                <c:pt idx="33">
                  <c:v>0.375381944444443</c:v>
                </c:pt>
                <c:pt idx="34">
                  <c:v>0.375393518518517</c:v>
                </c:pt>
                <c:pt idx="35">
                  <c:v>0.375405092592591</c:v>
                </c:pt>
                <c:pt idx="36">
                  <c:v>0.375416666666665</c:v>
                </c:pt>
                <c:pt idx="37">
                  <c:v>0.375428240740739</c:v>
                </c:pt>
                <c:pt idx="38">
                  <c:v>0.375439814814813</c:v>
                </c:pt>
                <c:pt idx="39">
                  <c:v>0.375451388888888</c:v>
                </c:pt>
                <c:pt idx="40">
                  <c:v>0.375462962962962</c:v>
                </c:pt>
                <c:pt idx="41">
                  <c:v>0.375474537037036</c:v>
                </c:pt>
                <c:pt idx="42">
                  <c:v>0.37548611111111</c:v>
                </c:pt>
                <c:pt idx="43">
                  <c:v>0.375497685185184</c:v>
                </c:pt>
                <c:pt idx="44">
                  <c:v>0.375509259259258</c:v>
                </c:pt>
                <c:pt idx="45">
                  <c:v>0.375520833333332</c:v>
                </c:pt>
                <c:pt idx="46">
                  <c:v>0.375532407407406</c:v>
                </c:pt>
                <c:pt idx="47">
                  <c:v>0.37554398148148</c:v>
                </c:pt>
                <c:pt idx="48">
                  <c:v>0.375555555555554</c:v>
                </c:pt>
                <c:pt idx="49">
                  <c:v>0.375567129629628</c:v>
                </c:pt>
                <c:pt idx="50">
                  <c:v>0.375578703703702</c:v>
                </c:pt>
                <c:pt idx="51">
                  <c:v>0.375590277777776</c:v>
                </c:pt>
                <c:pt idx="52">
                  <c:v>0.37560185185185</c:v>
                </c:pt>
                <c:pt idx="53">
                  <c:v>0.375613425925924</c:v>
                </c:pt>
                <c:pt idx="54">
                  <c:v>0.375624999999998</c:v>
                </c:pt>
                <c:pt idx="55">
                  <c:v>0.375636574074072</c:v>
                </c:pt>
                <c:pt idx="56">
                  <c:v>0.375648148148146</c:v>
                </c:pt>
                <c:pt idx="57">
                  <c:v>0.37565972222222</c:v>
                </c:pt>
                <c:pt idx="58">
                  <c:v>0.375671296296294</c:v>
                </c:pt>
                <c:pt idx="59">
                  <c:v>0.375682870370368</c:v>
                </c:pt>
                <c:pt idx="60">
                  <c:v>0.375694444444442</c:v>
                </c:pt>
                <c:pt idx="61">
                  <c:v>0.375706018518516</c:v>
                </c:pt>
                <c:pt idx="62">
                  <c:v>0.37571759259259</c:v>
                </c:pt>
                <c:pt idx="63">
                  <c:v>0.375729166666664</c:v>
                </c:pt>
                <c:pt idx="64">
                  <c:v>0.375740740740738</c:v>
                </c:pt>
                <c:pt idx="65">
                  <c:v>0.375752314814813</c:v>
                </c:pt>
                <c:pt idx="66">
                  <c:v>0.375763888888887</c:v>
                </c:pt>
                <c:pt idx="67">
                  <c:v>0.375775462962961</c:v>
                </c:pt>
                <c:pt idx="68">
                  <c:v>0.375787037037035</c:v>
                </c:pt>
                <c:pt idx="69">
                  <c:v>0.375798611111109</c:v>
                </c:pt>
                <c:pt idx="70">
                  <c:v>0.375810185185183</c:v>
                </c:pt>
                <c:pt idx="71">
                  <c:v>0.375821759259257</c:v>
                </c:pt>
                <c:pt idx="72">
                  <c:v>0.375833333333331</c:v>
                </c:pt>
                <c:pt idx="73">
                  <c:v>0.375844907407405</c:v>
                </c:pt>
                <c:pt idx="74">
                  <c:v>0.375856481481479</c:v>
                </c:pt>
                <c:pt idx="75">
                  <c:v>0.375868055555553</c:v>
                </c:pt>
                <c:pt idx="76">
                  <c:v>0.375879629629627</c:v>
                </c:pt>
                <c:pt idx="77">
                  <c:v>0.375891203703701</c:v>
                </c:pt>
                <c:pt idx="78">
                  <c:v>0.375902777777775</c:v>
                </c:pt>
                <c:pt idx="79">
                  <c:v>0.375914351851849</c:v>
                </c:pt>
                <c:pt idx="80">
                  <c:v>0.375925925925923</c:v>
                </c:pt>
                <c:pt idx="81">
                  <c:v>0.375937499999997</c:v>
                </c:pt>
                <c:pt idx="82">
                  <c:v>0.375949074074071</c:v>
                </c:pt>
                <c:pt idx="83">
                  <c:v>0.375960648148145</c:v>
                </c:pt>
                <c:pt idx="84">
                  <c:v>0.375972222222219</c:v>
                </c:pt>
                <c:pt idx="85">
                  <c:v>0.375983796296293</c:v>
                </c:pt>
                <c:pt idx="86">
                  <c:v>0.375995370370367</c:v>
                </c:pt>
                <c:pt idx="87">
                  <c:v>0.376006944444441</c:v>
                </c:pt>
                <c:pt idx="88">
                  <c:v>0.376018518518515</c:v>
                </c:pt>
                <c:pt idx="89">
                  <c:v>0.376030092592589</c:v>
                </c:pt>
                <c:pt idx="90">
                  <c:v>0.376041666666663</c:v>
                </c:pt>
                <c:pt idx="91">
                  <c:v>0.376053240740738</c:v>
                </c:pt>
                <c:pt idx="92">
                  <c:v>0.376064814814812</c:v>
                </c:pt>
                <c:pt idx="93">
                  <c:v>0.376076388888886</c:v>
                </c:pt>
                <c:pt idx="94">
                  <c:v>0.37608796296296</c:v>
                </c:pt>
                <c:pt idx="95">
                  <c:v>0.376099537037034</c:v>
                </c:pt>
                <c:pt idx="96">
                  <c:v>0.376111111111108</c:v>
                </c:pt>
                <c:pt idx="97">
                  <c:v>0.376122685185182</c:v>
                </c:pt>
                <c:pt idx="98">
                  <c:v>0.376134259259256</c:v>
                </c:pt>
                <c:pt idx="99">
                  <c:v>0.37614583333333</c:v>
                </c:pt>
                <c:pt idx="100">
                  <c:v>0.376157407407404</c:v>
                </c:pt>
                <c:pt idx="101">
                  <c:v>0.376168981481478</c:v>
                </c:pt>
                <c:pt idx="102">
                  <c:v>0.376180555555552</c:v>
                </c:pt>
                <c:pt idx="103">
                  <c:v>0.376192129629626</c:v>
                </c:pt>
                <c:pt idx="104">
                  <c:v>0.3762037037037</c:v>
                </c:pt>
                <c:pt idx="105">
                  <c:v>0.376215277777774</c:v>
                </c:pt>
                <c:pt idx="106">
                  <c:v>0.376226851851848</c:v>
                </c:pt>
                <c:pt idx="107">
                  <c:v>0.376238425925922</c:v>
                </c:pt>
                <c:pt idx="108">
                  <c:v>0.376249999999996</c:v>
                </c:pt>
                <c:pt idx="109">
                  <c:v>0.37626157407407</c:v>
                </c:pt>
                <c:pt idx="110">
                  <c:v>0.376273148148144</c:v>
                </c:pt>
                <c:pt idx="111">
                  <c:v>0.376284722222218</c:v>
                </c:pt>
                <c:pt idx="112">
                  <c:v>0.376296296296292</c:v>
                </c:pt>
                <c:pt idx="113">
                  <c:v>0.376307870370366</c:v>
                </c:pt>
                <c:pt idx="114">
                  <c:v>0.37631944444444</c:v>
                </c:pt>
                <c:pt idx="115">
                  <c:v>0.376331018518514</c:v>
                </c:pt>
                <c:pt idx="116">
                  <c:v>0.376342592592589</c:v>
                </c:pt>
                <c:pt idx="117">
                  <c:v>0.376354166666663</c:v>
                </c:pt>
                <c:pt idx="118">
                  <c:v>0.376365740740737</c:v>
                </c:pt>
                <c:pt idx="119">
                  <c:v>0.376377314814811</c:v>
                </c:pt>
                <c:pt idx="120">
                  <c:v>0.376388888888885</c:v>
                </c:pt>
                <c:pt idx="121">
                  <c:v>0.376400462962959</c:v>
                </c:pt>
                <c:pt idx="122">
                  <c:v>0.376412037037033</c:v>
                </c:pt>
                <c:pt idx="123">
                  <c:v>0.376423611111107</c:v>
                </c:pt>
                <c:pt idx="124">
                  <c:v>0.376435185185181</c:v>
                </c:pt>
                <c:pt idx="125">
                  <c:v>0.376446759259255</c:v>
                </c:pt>
                <c:pt idx="126">
                  <c:v>0.376458333333329</c:v>
                </c:pt>
                <c:pt idx="127">
                  <c:v>0.376469907407403</c:v>
                </c:pt>
                <c:pt idx="128">
                  <c:v>0.376481481481477</c:v>
                </c:pt>
                <c:pt idx="129">
                  <c:v>0.376493055555551</c:v>
                </c:pt>
                <c:pt idx="130">
                  <c:v>0.376504629629625</c:v>
                </c:pt>
                <c:pt idx="131">
                  <c:v>0.376516203703699</c:v>
                </c:pt>
                <c:pt idx="132">
                  <c:v>0.376527777777773</c:v>
                </c:pt>
                <c:pt idx="133">
                  <c:v>0.376539351851847</c:v>
                </c:pt>
                <c:pt idx="134">
                  <c:v>0.376550925925921</c:v>
                </c:pt>
                <c:pt idx="135">
                  <c:v>0.376562499999995</c:v>
                </c:pt>
                <c:pt idx="136">
                  <c:v>0.376574074074069</c:v>
                </c:pt>
                <c:pt idx="137">
                  <c:v>0.376585648148143</c:v>
                </c:pt>
                <c:pt idx="138">
                  <c:v>0.376597222222217</c:v>
                </c:pt>
                <c:pt idx="139">
                  <c:v>0.376608796296291</c:v>
                </c:pt>
                <c:pt idx="140">
                  <c:v>0.376620370370365</c:v>
                </c:pt>
                <c:pt idx="141">
                  <c:v>0.376631944444439</c:v>
                </c:pt>
                <c:pt idx="142">
                  <c:v>0.376643518518514</c:v>
                </c:pt>
                <c:pt idx="143">
                  <c:v>0.376655092592588</c:v>
                </c:pt>
                <c:pt idx="144">
                  <c:v>0.376666666666662</c:v>
                </c:pt>
                <c:pt idx="145">
                  <c:v>0.376678240740736</c:v>
                </c:pt>
                <c:pt idx="146">
                  <c:v>0.37668981481481</c:v>
                </c:pt>
                <c:pt idx="147">
                  <c:v>0.376701388888884</c:v>
                </c:pt>
                <c:pt idx="148">
                  <c:v>0.376712962962958</c:v>
                </c:pt>
                <c:pt idx="149">
                  <c:v>0.376724537037032</c:v>
                </c:pt>
                <c:pt idx="150">
                  <c:v>0.376736111111106</c:v>
                </c:pt>
                <c:pt idx="151">
                  <c:v>0.37674768518518</c:v>
                </c:pt>
                <c:pt idx="152">
                  <c:v>0.376759259259254</c:v>
                </c:pt>
                <c:pt idx="153">
                  <c:v>0.376770833333328</c:v>
                </c:pt>
                <c:pt idx="154">
                  <c:v>0.376782407407402</c:v>
                </c:pt>
                <c:pt idx="155">
                  <c:v>0.376793981481476</c:v>
                </c:pt>
                <c:pt idx="156">
                  <c:v>0.37680555555555</c:v>
                </c:pt>
                <c:pt idx="157">
                  <c:v>0.376817129629624</c:v>
                </c:pt>
                <c:pt idx="158">
                  <c:v>0.376828703703698</c:v>
                </c:pt>
                <c:pt idx="159">
                  <c:v>0.376840277777772</c:v>
                </c:pt>
                <c:pt idx="160">
                  <c:v>0.376851851851846</c:v>
                </c:pt>
                <c:pt idx="161">
                  <c:v>0.37686342592592</c:v>
                </c:pt>
                <c:pt idx="162">
                  <c:v>0.376874999999994</c:v>
                </c:pt>
                <c:pt idx="163">
                  <c:v>0.376886574074068</c:v>
                </c:pt>
                <c:pt idx="164">
                  <c:v>0.376898148148142</c:v>
                </c:pt>
                <c:pt idx="165">
                  <c:v>0.376909722222216</c:v>
                </c:pt>
                <c:pt idx="166">
                  <c:v>0.37692129629629</c:v>
                </c:pt>
                <c:pt idx="167">
                  <c:v>0.376932870370364</c:v>
                </c:pt>
                <c:pt idx="168">
                  <c:v>0.376944444444439</c:v>
                </c:pt>
                <c:pt idx="169">
                  <c:v>0.376956018518513</c:v>
                </c:pt>
                <c:pt idx="170">
                  <c:v>0.376967592592587</c:v>
                </c:pt>
                <c:pt idx="171">
                  <c:v>0.376979166666661</c:v>
                </c:pt>
                <c:pt idx="172">
                  <c:v>0.376990740740735</c:v>
                </c:pt>
                <c:pt idx="173">
                  <c:v>0.377002314814809</c:v>
                </c:pt>
                <c:pt idx="174">
                  <c:v>0.377013888888883</c:v>
                </c:pt>
                <c:pt idx="175">
                  <c:v>0.377025462962957</c:v>
                </c:pt>
                <c:pt idx="176">
                  <c:v>0.377037037037031</c:v>
                </c:pt>
                <c:pt idx="177">
                  <c:v>0.377048611111105</c:v>
                </c:pt>
                <c:pt idx="178">
                  <c:v>0.377060185185179</c:v>
                </c:pt>
                <c:pt idx="179">
                  <c:v>0.377071759259253</c:v>
                </c:pt>
                <c:pt idx="180">
                  <c:v>0.377083333333327</c:v>
                </c:pt>
                <c:pt idx="181">
                  <c:v>0.377094907407401</c:v>
                </c:pt>
                <c:pt idx="182">
                  <c:v>0.377106481481475</c:v>
                </c:pt>
                <c:pt idx="183">
                  <c:v>0.377118055555549</c:v>
                </c:pt>
                <c:pt idx="184">
                  <c:v>0.377129629629623</c:v>
                </c:pt>
                <c:pt idx="185">
                  <c:v>0.377141203703697</c:v>
                </c:pt>
                <c:pt idx="186">
                  <c:v>0.377152777777771</c:v>
                </c:pt>
                <c:pt idx="187">
                  <c:v>0.377164351851845</c:v>
                </c:pt>
                <c:pt idx="188">
                  <c:v>0.377175925925919</c:v>
                </c:pt>
                <c:pt idx="189">
                  <c:v>0.377187499999993</c:v>
                </c:pt>
                <c:pt idx="190">
                  <c:v>0.377199074074067</c:v>
                </c:pt>
                <c:pt idx="191">
                  <c:v>0.377210648148141</c:v>
                </c:pt>
                <c:pt idx="192">
                  <c:v>0.377222222222215</c:v>
                </c:pt>
                <c:pt idx="193">
                  <c:v>0.37723379629629</c:v>
                </c:pt>
                <c:pt idx="194">
                  <c:v>0.377245370370364</c:v>
                </c:pt>
                <c:pt idx="195">
                  <c:v>0.377256944444438</c:v>
                </c:pt>
                <c:pt idx="196">
                  <c:v>0.377268518518512</c:v>
                </c:pt>
                <c:pt idx="197">
                  <c:v>0.377280092592586</c:v>
                </c:pt>
                <c:pt idx="198">
                  <c:v>0.37729166666666</c:v>
                </c:pt>
                <c:pt idx="199">
                  <c:v>0.377303240740734</c:v>
                </c:pt>
                <c:pt idx="200">
                  <c:v>0.377314814814808</c:v>
                </c:pt>
                <c:pt idx="201">
                  <c:v>0.377326388888882</c:v>
                </c:pt>
                <c:pt idx="202">
                  <c:v>0.377337962962956</c:v>
                </c:pt>
                <c:pt idx="203">
                  <c:v>0.37734953703703</c:v>
                </c:pt>
                <c:pt idx="204">
                  <c:v>0.377361111111104</c:v>
                </c:pt>
                <c:pt idx="205">
                  <c:v>0.377372685185178</c:v>
                </c:pt>
                <c:pt idx="206">
                  <c:v>0.377384259259252</c:v>
                </c:pt>
                <c:pt idx="207">
                  <c:v>0.377395833333326</c:v>
                </c:pt>
                <c:pt idx="208">
                  <c:v>0.3774074074074</c:v>
                </c:pt>
                <c:pt idx="209">
                  <c:v>0.377418981481474</c:v>
                </c:pt>
                <c:pt idx="210">
                  <c:v>0.377430555555548</c:v>
                </c:pt>
                <c:pt idx="211">
                  <c:v>0.377442129629622</c:v>
                </c:pt>
                <c:pt idx="212">
                  <c:v>0.377453703703696</c:v>
                </c:pt>
                <c:pt idx="213">
                  <c:v>0.37746527777777</c:v>
                </c:pt>
                <c:pt idx="214">
                  <c:v>0.377476851851844</c:v>
                </c:pt>
                <c:pt idx="215">
                  <c:v>0.377488425925918</c:v>
                </c:pt>
                <c:pt idx="216">
                  <c:v>0.377499999999992</c:v>
                </c:pt>
                <c:pt idx="217">
                  <c:v>0.377511574074066</c:v>
                </c:pt>
                <c:pt idx="218">
                  <c:v>0.37752314814814</c:v>
                </c:pt>
                <c:pt idx="219">
                  <c:v>0.377534722222215</c:v>
                </c:pt>
                <c:pt idx="220">
                  <c:v>0.377546296296289</c:v>
                </c:pt>
                <c:pt idx="221">
                  <c:v>0.377557870370363</c:v>
                </c:pt>
                <c:pt idx="222">
                  <c:v>0.377569444444437</c:v>
                </c:pt>
                <c:pt idx="223">
                  <c:v>0.377581018518511</c:v>
                </c:pt>
                <c:pt idx="224">
                  <c:v>0.377592592592585</c:v>
                </c:pt>
                <c:pt idx="225">
                  <c:v>0.377604166666659</c:v>
                </c:pt>
                <c:pt idx="226">
                  <c:v>0.377615740740733</c:v>
                </c:pt>
                <c:pt idx="227">
                  <c:v>0.377627314814807</c:v>
                </c:pt>
                <c:pt idx="228">
                  <c:v>0.377638888888881</c:v>
                </c:pt>
                <c:pt idx="229">
                  <c:v>0.377650462962955</c:v>
                </c:pt>
                <c:pt idx="230">
                  <c:v>0.377662037037029</c:v>
                </c:pt>
                <c:pt idx="231">
                  <c:v>0.377673611111103</c:v>
                </c:pt>
                <c:pt idx="232">
                  <c:v>0.377685185185177</c:v>
                </c:pt>
                <c:pt idx="233">
                  <c:v>0.377696759259251</c:v>
                </c:pt>
                <c:pt idx="234">
                  <c:v>0.377708333333325</c:v>
                </c:pt>
                <c:pt idx="235">
                  <c:v>0.377719907407399</c:v>
                </c:pt>
                <c:pt idx="236">
                  <c:v>0.377731481481473</c:v>
                </c:pt>
                <c:pt idx="237">
                  <c:v>0.377743055555547</c:v>
                </c:pt>
                <c:pt idx="238">
                  <c:v>0.377754629629621</c:v>
                </c:pt>
                <c:pt idx="239">
                  <c:v>0.377766203703695</c:v>
                </c:pt>
                <c:pt idx="240">
                  <c:v>0.377777777777769</c:v>
                </c:pt>
                <c:pt idx="241">
                  <c:v>0.377789351851843</c:v>
                </c:pt>
                <c:pt idx="242">
                  <c:v>0.377800925925917</c:v>
                </c:pt>
                <c:pt idx="243">
                  <c:v>0.377812499999991</c:v>
                </c:pt>
                <c:pt idx="244">
                  <c:v>0.377824074074065</c:v>
                </c:pt>
                <c:pt idx="245">
                  <c:v>0.37783564814814</c:v>
                </c:pt>
                <c:pt idx="246">
                  <c:v>0.377847222222214</c:v>
                </c:pt>
                <c:pt idx="247">
                  <c:v>0.377858796296288</c:v>
                </c:pt>
                <c:pt idx="248">
                  <c:v>0.377870370370362</c:v>
                </c:pt>
                <c:pt idx="249">
                  <c:v>0.377881944444436</c:v>
                </c:pt>
                <c:pt idx="250">
                  <c:v>0.37789351851851</c:v>
                </c:pt>
                <c:pt idx="251">
                  <c:v>0.377905092592584</c:v>
                </c:pt>
                <c:pt idx="252">
                  <c:v>0.377916666666658</c:v>
                </c:pt>
                <c:pt idx="253">
                  <c:v>0.377928240740732</c:v>
                </c:pt>
                <c:pt idx="254">
                  <c:v>0.377939814814806</c:v>
                </c:pt>
                <c:pt idx="255">
                  <c:v>0.37795138888888</c:v>
                </c:pt>
                <c:pt idx="256">
                  <c:v>0.377962962962954</c:v>
                </c:pt>
                <c:pt idx="257">
                  <c:v>0.377974537037028</c:v>
                </c:pt>
                <c:pt idx="258">
                  <c:v>0.377986111111102</c:v>
                </c:pt>
                <c:pt idx="259">
                  <c:v>0.377997685185176</c:v>
                </c:pt>
                <c:pt idx="260">
                  <c:v>0.37800925925925</c:v>
                </c:pt>
                <c:pt idx="261">
                  <c:v>0.378020833333324</c:v>
                </c:pt>
                <c:pt idx="262">
                  <c:v>0.378032407407398</c:v>
                </c:pt>
                <c:pt idx="263">
                  <c:v>0.378043981481472</c:v>
                </c:pt>
                <c:pt idx="264">
                  <c:v>0.378055555555546</c:v>
                </c:pt>
                <c:pt idx="265">
                  <c:v>0.37806712962962</c:v>
                </c:pt>
                <c:pt idx="266">
                  <c:v>0.378078703703694</c:v>
                </c:pt>
                <c:pt idx="267">
                  <c:v>0.378090277777768</c:v>
                </c:pt>
                <c:pt idx="268">
                  <c:v>0.378101851851842</c:v>
                </c:pt>
                <c:pt idx="269">
                  <c:v>0.378113425925916</c:v>
                </c:pt>
                <c:pt idx="270">
                  <c:v>0.37812499999999</c:v>
                </c:pt>
                <c:pt idx="271">
                  <c:v>0.378136574074065</c:v>
                </c:pt>
                <c:pt idx="272">
                  <c:v>0.378148148148139</c:v>
                </c:pt>
                <c:pt idx="273">
                  <c:v>0.378159722222213</c:v>
                </c:pt>
                <c:pt idx="274">
                  <c:v>0.378171296296287</c:v>
                </c:pt>
                <c:pt idx="275">
                  <c:v>0.378182870370361</c:v>
                </c:pt>
                <c:pt idx="276">
                  <c:v>0.378194444444435</c:v>
                </c:pt>
                <c:pt idx="277">
                  <c:v>0.378206018518509</c:v>
                </c:pt>
                <c:pt idx="278">
                  <c:v>0.378217592592583</c:v>
                </c:pt>
                <c:pt idx="279">
                  <c:v>0.378229166666657</c:v>
                </c:pt>
                <c:pt idx="280">
                  <c:v>0.378240740740731</c:v>
                </c:pt>
                <c:pt idx="281">
                  <c:v>0.378252314814805</c:v>
                </c:pt>
                <c:pt idx="282">
                  <c:v>0.378263888888879</c:v>
                </c:pt>
                <c:pt idx="283">
                  <c:v>0.378275462962953</c:v>
                </c:pt>
                <c:pt idx="284">
                  <c:v>0.378287037037027</c:v>
                </c:pt>
                <c:pt idx="285">
                  <c:v>0.378298611111101</c:v>
                </c:pt>
                <c:pt idx="286">
                  <c:v>0.378310185185175</c:v>
                </c:pt>
                <c:pt idx="287">
                  <c:v>0.378321759259249</c:v>
                </c:pt>
                <c:pt idx="288">
                  <c:v>0.378333333333323</c:v>
                </c:pt>
                <c:pt idx="289">
                  <c:v>0.378344907407397</c:v>
                </c:pt>
                <c:pt idx="290">
                  <c:v>0.378356481481471</c:v>
                </c:pt>
                <c:pt idx="291">
                  <c:v>0.378368055555545</c:v>
                </c:pt>
                <c:pt idx="292">
                  <c:v>0.378379629629619</c:v>
                </c:pt>
                <c:pt idx="293">
                  <c:v>0.378391203703693</c:v>
                </c:pt>
                <c:pt idx="294">
                  <c:v>0.378402777777767</c:v>
                </c:pt>
                <c:pt idx="295">
                  <c:v>0.378414351851841</c:v>
                </c:pt>
                <c:pt idx="296">
                  <c:v>0.378425925925916</c:v>
                </c:pt>
                <c:pt idx="297">
                  <c:v>0.37843749999999</c:v>
                </c:pt>
                <c:pt idx="298">
                  <c:v>0.378449074074064</c:v>
                </c:pt>
                <c:pt idx="299">
                  <c:v>0.378460648148138</c:v>
                </c:pt>
                <c:pt idx="300">
                  <c:v>0.378472222222212</c:v>
                </c:pt>
                <c:pt idx="301">
                  <c:v>0.378483796296286</c:v>
                </c:pt>
                <c:pt idx="302">
                  <c:v>0.37849537037036</c:v>
                </c:pt>
                <c:pt idx="303">
                  <c:v>0.378506944444434</c:v>
                </c:pt>
                <c:pt idx="304">
                  <c:v>0.378518518518508</c:v>
                </c:pt>
                <c:pt idx="305">
                  <c:v>0.378530092592582</c:v>
                </c:pt>
                <c:pt idx="306">
                  <c:v>0.378541666666656</c:v>
                </c:pt>
                <c:pt idx="307">
                  <c:v>0.37855324074073</c:v>
                </c:pt>
                <c:pt idx="308">
                  <c:v>0.378564814814804</c:v>
                </c:pt>
                <c:pt idx="309">
                  <c:v>0.378576388888878</c:v>
                </c:pt>
                <c:pt idx="310">
                  <c:v>0.378587962962952</c:v>
                </c:pt>
                <c:pt idx="311">
                  <c:v>0.378599537037026</c:v>
                </c:pt>
                <c:pt idx="312">
                  <c:v>0.3786111111111</c:v>
                </c:pt>
                <c:pt idx="313">
                  <c:v>0.378622685185174</c:v>
                </c:pt>
                <c:pt idx="314">
                  <c:v>0.378634259259248</c:v>
                </c:pt>
                <c:pt idx="315">
                  <c:v>0.378645833333322</c:v>
                </c:pt>
                <c:pt idx="316">
                  <c:v>0.378657407407396</c:v>
                </c:pt>
                <c:pt idx="317">
                  <c:v>0.37866898148147</c:v>
                </c:pt>
                <c:pt idx="318">
                  <c:v>0.378680555555544</c:v>
                </c:pt>
                <c:pt idx="319">
                  <c:v>0.378692129629618</c:v>
                </c:pt>
                <c:pt idx="320">
                  <c:v>0.378703703703692</c:v>
                </c:pt>
                <c:pt idx="321">
                  <c:v>0.378715277777766</c:v>
                </c:pt>
                <c:pt idx="322">
                  <c:v>0.378726851851841</c:v>
                </c:pt>
                <c:pt idx="323">
                  <c:v>0.378738425925915</c:v>
                </c:pt>
                <c:pt idx="324">
                  <c:v>0.378749999999989</c:v>
                </c:pt>
                <c:pt idx="325">
                  <c:v>0.378761574074063</c:v>
                </c:pt>
                <c:pt idx="326">
                  <c:v>0.378773148148137</c:v>
                </c:pt>
                <c:pt idx="327">
                  <c:v>0.378784722222211</c:v>
                </c:pt>
                <c:pt idx="328">
                  <c:v>0.378796296296285</c:v>
                </c:pt>
                <c:pt idx="329">
                  <c:v>0.378807870370359</c:v>
                </c:pt>
                <c:pt idx="330">
                  <c:v>0.378819444444433</c:v>
                </c:pt>
                <c:pt idx="331">
                  <c:v>0.378831018518507</c:v>
                </c:pt>
                <c:pt idx="332">
                  <c:v>0.378842592592581</c:v>
                </c:pt>
                <c:pt idx="333">
                  <c:v>0.378854166666655</c:v>
                </c:pt>
                <c:pt idx="334">
                  <c:v>0.378865740740729</c:v>
                </c:pt>
                <c:pt idx="335">
                  <c:v>0.378877314814803</c:v>
                </c:pt>
                <c:pt idx="336">
                  <c:v>0.378888888888877</c:v>
                </c:pt>
                <c:pt idx="337">
                  <c:v>0.378900462962951</c:v>
                </c:pt>
                <c:pt idx="338">
                  <c:v>0.378912037037025</c:v>
                </c:pt>
                <c:pt idx="339">
                  <c:v>0.378923611111099</c:v>
                </c:pt>
                <c:pt idx="340">
                  <c:v>0.378935185185173</c:v>
                </c:pt>
                <c:pt idx="341">
                  <c:v>0.378946759259247</c:v>
                </c:pt>
                <c:pt idx="342">
                  <c:v>0.378958333333321</c:v>
                </c:pt>
                <c:pt idx="343">
                  <c:v>0.378969907407395</c:v>
                </c:pt>
                <c:pt idx="344">
                  <c:v>0.378981481481469</c:v>
                </c:pt>
                <c:pt idx="345">
                  <c:v>0.378993055555543</c:v>
                </c:pt>
                <c:pt idx="346">
                  <c:v>0.379004629629617</c:v>
                </c:pt>
                <c:pt idx="347">
                  <c:v>0.379016203703691</c:v>
                </c:pt>
                <c:pt idx="348">
                  <c:v>0.379027777777766</c:v>
                </c:pt>
                <c:pt idx="349">
                  <c:v>0.37903935185184</c:v>
                </c:pt>
                <c:pt idx="350">
                  <c:v>0.379050925925914</c:v>
                </c:pt>
                <c:pt idx="351">
                  <c:v>0.379062499999988</c:v>
                </c:pt>
                <c:pt idx="352">
                  <c:v>0.379074074074062</c:v>
                </c:pt>
                <c:pt idx="353">
                  <c:v>0.379085648148136</c:v>
                </c:pt>
                <c:pt idx="354">
                  <c:v>0.37909722222221</c:v>
                </c:pt>
                <c:pt idx="355">
                  <c:v>0.379108796296284</c:v>
                </c:pt>
                <c:pt idx="356">
                  <c:v>0.379120370370358</c:v>
                </c:pt>
                <c:pt idx="357">
                  <c:v>0.379131944444432</c:v>
                </c:pt>
                <c:pt idx="358">
                  <c:v>0.379143518518506</c:v>
                </c:pt>
                <c:pt idx="359">
                  <c:v>0.37915509259258</c:v>
                </c:pt>
                <c:pt idx="360">
                  <c:v>0.379166666666654</c:v>
                </c:pt>
                <c:pt idx="361">
                  <c:v>0.379178240740728</c:v>
                </c:pt>
                <c:pt idx="362">
                  <c:v>0.379189814814802</c:v>
                </c:pt>
                <c:pt idx="363">
                  <c:v>0.379201388888876</c:v>
                </c:pt>
                <c:pt idx="364">
                  <c:v>0.37921296296295</c:v>
                </c:pt>
                <c:pt idx="365">
                  <c:v>0.379224537037024</c:v>
                </c:pt>
                <c:pt idx="366">
                  <c:v>0.379236111111098</c:v>
                </c:pt>
                <c:pt idx="367">
                  <c:v>0.379247685185172</c:v>
                </c:pt>
                <c:pt idx="368">
                  <c:v>0.379259259259246</c:v>
                </c:pt>
                <c:pt idx="369">
                  <c:v>0.37927083333332</c:v>
                </c:pt>
                <c:pt idx="370">
                  <c:v>0.379282407407394</c:v>
                </c:pt>
                <c:pt idx="371">
                  <c:v>0.379293981481468</c:v>
                </c:pt>
                <c:pt idx="372">
                  <c:v>0.379305555555542</c:v>
                </c:pt>
                <c:pt idx="373">
                  <c:v>0.379317129629617</c:v>
                </c:pt>
                <c:pt idx="374">
                  <c:v>0.379328703703691</c:v>
                </c:pt>
                <c:pt idx="375">
                  <c:v>0.379340277777765</c:v>
                </c:pt>
                <c:pt idx="376">
                  <c:v>0.379351851851839</c:v>
                </c:pt>
                <c:pt idx="377">
                  <c:v>0.379363425925913</c:v>
                </c:pt>
                <c:pt idx="378">
                  <c:v>0.379374999999987</c:v>
                </c:pt>
                <c:pt idx="379">
                  <c:v>0.379386574074061</c:v>
                </c:pt>
                <c:pt idx="380">
                  <c:v>0.379398148148135</c:v>
                </c:pt>
                <c:pt idx="381">
                  <c:v>0.379409722222209</c:v>
                </c:pt>
                <c:pt idx="382">
                  <c:v>0.379421296296283</c:v>
                </c:pt>
                <c:pt idx="383">
                  <c:v>0.379432870370357</c:v>
                </c:pt>
                <c:pt idx="384">
                  <c:v>0.379444444444431</c:v>
                </c:pt>
                <c:pt idx="385">
                  <c:v>0.379456018518505</c:v>
                </c:pt>
                <c:pt idx="386">
                  <c:v>0.379467592592579</c:v>
                </c:pt>
                <c:pt idx="387">
                  <c:v>0.379479166666653</c:v>
                </c:pt>
                <c:pt idx="388">
                  <c:v>0.379490740740727</c:v>
                </c:pt>
                <c:pt idx="389">
                  <c:v>0.379502314814801</c:v>
                </c:pt>
                <c:pt idx="390">
                  <c:v>0.379513888888875</c:v>
                </c:pt>
                <c:pt idx="391">
                  <c:v>0.379525462962949</c:v>
                </c:pt>
                <c:pt idx="392">
                  <c:v>0.379537037037023</c:v>
                </c:pt>
                <c:pt idx="393">
                  <c:v>0.379548611111097</c:v>
                </c:pt>
                <c:pt idx="394">
                  <c:v>0.379560185185171</c:v>
                </c:pt>
                <c:pt idx="395">
                  <c:v>0.379571759259245</c:v>
                </c:pt>
                <c:pt idx="396">
                  <c:v>0.379583333333319</c:v>
                </c:pt>
                <c:pt idx="397">
                  <c:v>0.379594907407393</c:v>
                </c:pt>
                <c:pt idx="398">
                  <c:v>0.379606481481467</c:v>
                </c:pt>
                <c:pt idx="399">
                  <c:v>0.379618055555542</c:v>
                </c:pt>
                <c:pt idx="400">
                  <c:v>0.379629629629616</c:v>
                </c:pt>
                <c:pt idx="401">
                  <c:v>0.37964120370369</c:v>
                </c:pt>
                <c:pt idx="402">
                  <c:v>0.379652777777764</c:v>
                </c:pt>
                <c:pt idx="403">
                  <c:v>0.379664351851838</c:v>
                </c:pt>
                <c:pt idx="404">
                  <c:v>0.379675925925912</c:v>
                </c:pt>
                <c:pt idx="405">
                  <c:v>0.379687499999986</c:v>
                </c:pt>
                <c:pt idx="406">
                  <c:v>0.37969907407406</c:v>
                </c:pt>
                <c:pt idx="407">
                  <c:v>0.379710648148134</c:v>
                </c:pt>
                <c:pt idx="408">
                  <c:v>0.379722222222208</c:v>
                </c:pt>
                <c:pt idx="409">
                  <c:v>0.379733796296282</c:v>
                </c:pt>
                <c:pt idx="410">
                  <c:v>0.379745370370356</c:v>
                </c:pt>
                <c:pt idx="411">
                  <c:v>0.37975694444443</c:v>
                </c:pt>
                <c:pt idx="412">
                  <c:v>0.379768518518504</c:v>
                </c:pt>
                <c:pt idx="413">
                  <c:v>0.379780092592578</c:v>
                </c:pt>
                <c:pt idx="414">
                  <c:v>0.379791666666652</c:v>
                </c:pt>
                <c:pt idx="415">
                  <c:v>0.379803240740726</c:v>
                </c:pt>
                <c:pt idx="416">
                  <c:v>0.3798148148148</c:v>
                </c:pt>
                <c:pt idx="417">
                  <c:v>0.379826388888874</c:v>
                </c:pt>
                <c:pt idx="418">
                  <c:v>0.379837962962948</c:v>
                </c:pt>
                <c:pt idx="419">
                  <c:v>0.379849537037022</c:v>
                </c:pt>
                <c:pt idx="420">
                  <c:v>0.379861111111096</c:v>
                </c:pt>
                <c:pt idx="421">
                  <c:v>0.37987268518517</c:v>
                </c:pt>
                <c:pt idx="422">
                  <c:v>0.379884259259244</c:v>
                </c:pt>
                <c:pt idx="423">
                  <c:v>0.379895833333318</c:v>
                </c:pt>
                <c:pt idx="424">
                  <c:v>0.379907407407392</c:v>
                </c:pt>
                <c:pt idx="425">
                  <c:v>0.379918981481467</c:v>
                </c:pt>
                <c:pt idx="426">
                  <c:v>0.379930555555541</c:v>
                </c:pt>
                <c:pt idx="427">
                  <c:v>0.379942129629615</c:v>
                </c:pt>
                <c:pt idx="428">
                  <c:v>0.379953703703689</c:v>
                </c:pt>
                <c:pt idx="429">
                  <c:v>0.379965277777763</c:v>
                </c:pt>
                <c:pt idx="430">
                  <c:v>0.379976851851837</c:v>
                </c:pt>
                <c:pt idx="431">
                  <c:v>0.379988425925911</c:v>
                </c:pt>
                <c:pt idx="432">
                  <c:v>0.379999999999985</c:v>
                </c:pt>
                <c:pt idx="433">
                  <c:v>0.380011574074059</c:v>
                </c:pt>
                <c:pt idx="434">
                  <c:v>0.380023148148133</c:v>
                </c:pt>
                <c:pt idx="435">
                  <c:v>0.380034722222207</c:v>
                </c:pt>
                <c:pt idx="436">
                  <c:v>0.380046296296281</c:v>
                </c:pt>
                <c:pt idx="437">
                  <c:v>0.380057870370355</c:v>
                </c:pt>
                <c:pt idx="438">
                  <c:v>0.380069444444429</c:v>
                </c:pt>
                <c:pt idx="439">
                  <c:v>0.380081018518503</c:v>
                </c:pt>
                <c:pt idx="440">
                  <c:v>0.380092592592577</c:v>
                </c:pt>
                <c:pt idx="441">
                  <c:v>0.380104166666651</c:v>
                </c:pt>
                <c:pt idx="442">
                  <c:v>0.380115740740725</c:v>
                </c:pt>
                <c:pt idx="443">
                  <c:v>0.380127314814799</c:v>
                </c:pt>
                <c:pt idx="444">
                  <c:v>0.380138888888873</c:v>
                </c:pt>
                <c:pt idx="445">
                  <c:v>0.380150462962947</c:v>
                </c:pt>
                <c:pt idx="446">
                  <c:v>0.380162037037021</c:v>
                </c:pt>
                <c:pt idx="447">
                  <c:v>0.380173611111095</c:v>
                </c:pt>
                <c:pt idx="448">
                  <c:v>0.380185185185169</c:v>
                </c:pt>
                <c:pt idx="449">
                  <c:v>0.380196759259243</c:v>
                </c:pt>
                <c:pt idx="450">
                  <c:v>0.380208333333317</c:v>
                </c:pt>
                <c:pt idx="451">
                  <c:v>0.380219907407392</c:v>
                </c:pt>
                <c:pt idx="452">
                  <c:v>0.380231481481466</c:v>
                </c:pt>
                <c:pt idx="453">
                  <c:v>0.38024305555554</c:v>
                </c:pt>
                <c:pt idx="454">
                  <c:v>0.380254629629614</c:v>
                </c:pt>
                <c:pt idx="455">
                  <c:v>0.380266203703688</c:v>
                </c:pt>
                <c:pt idx="456">
                  <c:v>0.380277777777762</c:v>
                </c:pt>
                <c:pt idx="457">
                  <c:v>0.380289351851836</c:v>
                </c:pt>
                <c:pt idx="458">
                  <c:v>0.38030092592591</c:v>
                </c:pt>
                <c:pt idx="459">
                  <c:v>0.380312499999984</c:v>
                </c:pt>
                <c:pt idx="460">
                  <c:v>0.380324074074058</c:v>
                </c:pt>
                <c:pt idx="461">
                  <c:v>0.380335648148132</c:v>
                </c:pt>
                <c:pt idx="462">
                  <c:v>0.380347222222206</c:v>
                </c:pt>
                <c:pt idx="463">
                  <c:v>0.38035879629628</c:v>
                </c:pt>
                <c:pt idx="464">
                  <c:v>0.380370370370354</c:v>
                </c:pt>
                <c:pt idx="465">
                  <c:v>0.380381944444428</c:v>
                </c:pt>
                <c:pt idx="466">
                  <c:v>0.380393518518502</c:v>
                </c:pt>
                <c:pt idx="467">
                  <c:v>0.380405092592576</c:v>
                </c:pt>
                <c:pt idx="468">
                  <c:v>0.38041666666665</c:v>
                </c:pt>
                <c:pt idx="469">
                  <c:v>0.380428240740724</c:v>
                </c:pt>
                <c:pt idx="470">
                  <c:v>0.380439814814798</c:v>
                </c:pt>
                <c:pt idx="471">
                  <c:v>0.380451388888872</c:v>
                </c:pt>
                <c:pt idx="472">
                  <c:v>0.380462962962946</c:v>
                </c:pt>
                <c:pt idx="473">
                  <c:v>0.38047453703702</c:v>
                </c:pt>
                <c:pt idx="474">
                  <c:v>0.380486111111094</c:v>
                </c:pt>
                <c:pt idx="475">
                  <c:v>0.380497685185168</c:v>
                </c:pt>
                <c:pt idx="476">
                  <c:v>0.380509259259243</c:v>
                </c:pt>
                <c:pt idx="477">
                  <c:v>0.380520833333317</c:v>
                </c:pt>
                <c:pt idx="478">
                  <c:v>0.380532407407391</c:v>
                </c:pt>
                <c:pt idx="479">
                  <c:v>0.380543981481465</c:v>
                </c:pt>
                <c:pt idx="480">
                  <c:v>0.380555555555539</c:v>
                </c:pt>
                <c:pt idx="481">
                  <c:v>0.380567129629613</c:v>
                </c:pt>
                <c:pt idx="482">
                  <c:v>0.380578703703687</c:v>
                </c:pt>
                <c:pt idx="483">
                  <c:v>0.380590277777761</c:v>
                </c:pt>
                <c:pt idx="484">
                  <c:v>0.380601851851835</c:v>
                </c:pt>
                <c:pt idx="485">
                  <c:v>0.380613425925909</c:v>
                </c:pt>
                <c:pt idx="486">
                  <c:v>0.380624999999983</c:v>
                </c:pt>
                <c:pt idx="487">
                  <c:v>0.380636574074057</c:v>
                </c:pt>
                <c:pt idx="488">
                  <c:v>0.380648148148131</c:v>
                </c:pt>
                <c:pt idx="489">
                  <c:v>0.380659722222205</c:v>
                </c:pt>
                <c:pt idx="490">
                  <c:v>0.380671296296279</c:v>
                </c:pt>
                <c:pt idx="491">
                  <c:v>0.380682870370353</c:v>
                </c:pt>
                <c:pt idx="492">
                  <c:v>0.380694444444427</c:v>
                </c:pt>
                <c:pt idx="493">
                  <c:v>0.380706018518501</c:v>
                </c:pt>
                <c:pt idx="494">
                  <c:v>0.380717592592575</c:v>
                </c:pt>
                <c:pt idx="495">
                  <c:v>0.380729166666649</c:v>
                </c:pt>
                <c:pt idx="496">
                  <c:v>0.380740740740723</c:v>
                </c:pt>
                <c:pt idx="497">
                  <c:v>0.380752314814797</c:v>
                </c:pt>
                <c:pt idx="498">
                  <c:v>0.380763888888871</c:v>
                </c:pt>
                <c:pt idx="499">
                  <c:v>0.380775462962945</c:v>
                </c:pt>
                <c:pt idx="500">
                  <c:v>0.380787037037019</c:v>
                </c:pt>
                <c:pt idx="501">
                  <c:v>0.380798611111093</c:v>
                </c:pt>
                <c:pt idx="502">
                  <c:v>0.380810185185168</c:v>
                </c:pt>
                <c:pt idx="503">
                  <c:v>0.380821759259242</c:v>
                </c:pt>
                <c:pt idx="504">
                  <c:v>0.380833333333316</c:v>
                </c:pt>
                <c:pt idx="505">
                  <c:v>0.38084490740739</c:v>
                </c:pt>
                <c:pt idx="506">
                  <c:v>0.380856481481464</c:v>
                </c:pt>
                <c:pt idx="507">
                  <c:v>0.380868055555538</c:v>
                </c:pt>
                <c:pt idx="508">
                  <c:v>0.380879629629612</c:v>
                </c:pt>
                <c:pt idx="509">
                  <c:v>0.380891203703686</c:v>
                </c:pt>
                <c:pt idx="510">
                  <c:v>0.38090277777776</c:v>
                </c:pt>
                <c:pt idx="511">
                  <c:v>0.380914351851834</c:v>
                </c:pt>
                <c:pt idx="512">
                  <c:v>0.380925925925908</c:v>
                </c:pt>
                <c:pt idx="513">
                  <c:v>0.380937499999982</c:v>
                </c:pt>
                <c:pt idx="514">
                  <c:v>0.380949074074056</c:v>
                </c:pt>
                <c:pt idx="515">
                  <c:v>0.38096064814813</c:v>
                </c:pt>
                <c:pt idx="516">
                  <c:v>0.380972222222204</c:v>
                </c:pt>
                <c:pt idx="517">
                  <c:v>0.380983796296278</c:v>
                </c:pt>
                <c:pt idx="518">
                  <c:v>0.380995370370352</c:v>
                </c:pt>
                <c:pt idx="519">
                  <c:v>0.381006944444426</c:v>
                </c:pt>
                <c:pt idx="520">
                  <c:v>0.3810185185185</c:v>
                </c:pt>
                <c:pt idx="521">
                  <c:v>0.381030092592574</c:v>
                </c:pt>
                <c:pt idx="522">
                  <c:v>0.381041666666648</c:v>
                </c:pt>
                <c:pt idx="523">
                  <c:v>0.381053240740722</c:v>
                </c:pt>
                <c:pt idx="524">
                  <c:v>0.381064814814796</c:v>
                </c:pt>
                <c:pt idx="525">
                  <c:v>0.38107638888887</c:v>
                </c:pt>
                <c:pt idx="526">
                  <c:v>0.381087962962944</c:v>
                </c:pt>
                <c:pt idx="527">
                  <c:v>0.381099537037018</c:v>
                </c:pt>
                <c:pt idx="528">
                  <c:v>0.381111111111093</c:v>
                </c:pt>
                <c:pt idx="529">
                  <c:v>0.381122685185167</c:v>
                </c:pt>
                <c:pt idx="530">
                  <c:v>0.381134259259241</c:v>
                </c:pt>
                <c:pt idx="531">
                  <c:v>0.381145833333315</c:v>
                </c:pt>
                <c:pt idx="532">
                  <c:v>0.381157407407389</c:v>
                </c:pt>
                <c:pt idx="533">
                  <c:v>0.381168981481463</c:v>
                </c:pt>
                <c:pt idx="534">
                  <c:v>0.381180555555537</c:v>
                </c:pt>
                <c:pt idx="535">
                  <c:v>0.381192129629611</c:v>
                </c:pt>
                <c:pt idx="536">
                  <c:v>0.381203703703685</c:v>
                </c:pt>
                <c:pt idx="537">
                  <c:v>0.381215277777759</c:v>
                </c:pt>
                <c:pt idx="538">
                  <c:v>0.381226851851833</c:v>
                </c:pt>
                <c:pt idx="539">
                  <c:v>0.381238425925907</c:v>
                </c:pt>
                <c:pt idx="540">
                  <c:v>0.381249999999981</c:v>
                </c:pt>
                <c:pt idx="541">
                  <c:v>0.381261574074055</c:v>
                </c:pt>
                <c:pt idx="542">
                  <c:v>0.381273148148129</c:v>
                </c:pt>
                <c:pt idx="543">
                  <c:v>0.381284722222203</c:v>
                </c:pt>
                <c:pt idx="544">
                  <c:v>0.381296296296277</c:v>
                </c:pt>
                <c:pt idx="545">
                  <c:v>0.381307870370351</c:v>
                </c:pt>
                <c:pt idx="546">
                  <c:v>0.381319444444425</c:v>
                </c:pt>
                <c:pt idx="547">
                  <c:v>0.381331018518499</c:v>
                </c:pt>
                <c:pt idx="548">
                  <c:v>0.381342592592573</c:v>
                </c:pt>
                <c:pt idx="549">
                  <c:v>0.381354166666647</c:v>
                </c:pt>
                <c:pt idx="550">
                  <c:v>0.381365740740721</c:v>
                </c:pt>
                <c:pt idx="551">
                  <c:v>0.381377314814795</c:v>
                </c:pt>
                <c:pt idx="552">
                  <c:v>0.381388888888869</c:v>
                </c:pt>
                <c:pt idx="553">
                  <c:v>0.381400462962943</c:v>
                </c:pt>
                <c:pt idx="554">
                  <c:v>0.381412037037018</c:v>
                </c:pt>
                <c:pt idx="555">
                  <c:v>0.381423611111092</c:v>
                </c:pt>
                <c:pt idx="556">
                  <c:v>0.381435185185166</c:v>
                </c:pt>
                <c:pt idx="557">
                  <c:v>0.38144675925924</c:v>
                </c:pt>
                <c:pt idx="558">
                  <c:v>0.381458333333314</c:v>
                </c:pt>
                <c:pt idx="559">
                  <c:v>0.381469907407388</c:v>
                </c:pt>
                <c:pt idx="560">
                  <c:v>0.381481481481462</c:v>
                </c:pt>
                <c:pt idx="561">
                  <c:v>0.381493055555536</c:v>
                </c:pt>
                <c:pt idx="562">
                  <c:v>0.38150462962961</c:v>
                </c:pt>
                <c:pt idx="563">
                  <c:v>0.381516203703684</c:v>
                </c:pt>
                <c:pt idx="564">
                  <c:v>0.381527777777758</c:v>
                </c:pt>
                <c:pt idx="565">
                  <c:v>0.381539351851832</c:v>
                </c:pt>
                <c:pt idx="566">
                  <c:v>0.381550925925906</c:v>
                </c:pt>
                <c:pt idx="567">
                  <c:v>0.38156249999998</c:v>
                </c:pt>
                <c:pt idx="568">
                  <c:v>0.381574074074054</c:v>
                </c:pt>
                <c:pt idx="569">
                  <c:v>0.381585648148128</c:v>
                </c:pt>
                <c:pt idx="570">
                  <c:v>0.381597222222202</c:v>
                </c:pt>
                <c:pt idx="571">
                  <c:v>0.381608796296276</c:v>
                </c:pt>
                <c:pt idx="572">
                  <c:v>0.38162037037035</c:v>
                </c:pt>
                <c:pt idx="573">
                  <c:v>0.381631944444424</c:v>
                </c:pt>
                <c:pt idx="574">
                  <c:v>0.381643518518498</c:v>
                </c:pt>
                <c:pt idx="575">
                  <c:v>0.381655092592572</c:v>
                </c:pt>
                <c:pt idx="576">
                  <c:v>0.381666666666646</c:v>
                </c:pt>
                <c:pt idx="577">
                  <c:v>0.38167824074072</c:v>
                </c:pt>
                <c:pt idx="578">
                  <c:v>0.381689814814794</c:v>
                </c:pt>
                <c:pt idx="579">
                  <c:v>0.381701388888869</c:v>
                </c:pt>
                <c:pt idx="580">
                  <c:v>0.381712962962943</c:v>
                </c:pt>
                <c:pt idx="581">
                  <c:v>0.381724537037017</c:v>
                </c:pt>
                <c:pt idx="582">
                  <c:v>0.381736111111091</c:v>
                </c:pt>
                <c:pt idx="583">
                  <c:v>0.381747685185165</c:v>
                </c:pt>
                <c:pt idx="584">
                  <c:v>0.381759259259239</c:v>
                </c:pt>
                <c:pt idx="585">
                  <c:v>0.381770833333313</c:v>
                </c:pt>
                <c:pt idx="586">
                  <c:v>0.381782407407387</c:v>
                </c:pt>
                <c:pt idx="587">
                  <c:v>0.381793981481461</c:v>
                </c:pt>
                <c:pt idx="588">
                  <c:v>0.381805555555535</c:v>
                </c:pt>
                <c:pt idx="589">
                  <c:v>0.381817129629609</c:v>
                </c:pt>
                <c:pt idx="590">
                  <c:v>0.381828703703683</c:v>
                </c:pt>
                <c:pt idx="591">
                  <c:v>0.381840277777757</c:v>
                </c:pt>
                <c:pt idx="592">
                  <c:v>0.381851851851831</c:v>
                </c:pt>
                <c:pt idx="593">
                  <c:v>0.381863425925905</c:v>
                </c:pt>
                <c:pt idx="594">
                  <c:v>0.381874999999979</c:v>
                </c:pt>
                <c:pt idx="595">
                  <c:v>0.381886574074053</c:v>
                </c:pt>
                <c:pt idx="596">
                  <c:v>0.381898148148127</c:v>
                </c:pt>
                <c:pt idx="597">
                  <c:v>0.381909722222201</c:v>
                </c:pt>
                <c:pt idx="598">
                  <c:v>0.381921296296275</c:v>
                </c:pt>
                <c:pt idx="599">
                  <c:v>0.381932870370349</c:v>
                </c:pt>
                <c:pt idx="600">
                  <c:v>0.381944444444423</c:v>
                </c:pt>
                <c:pt idx="601">
                  <c:v>0.381956018518497</c:v>
                </c:pt>
                <c:pt idx="602">
                  <c:v>0.381967592592571</c:v>
                </c:pt>
                <c:pt idx="603">
                  <c:v>0.381979166666645</c:v>
                </c:pt>
                <c:pt idx="604">
                  <c:v>0.381990740740719</c:v>
                </c:pt>
                <c:pt idx="605">
                  <c:v>0.382002314814794</c:v>
                </c:pt>
                <c:pt idx="606">
                  <c:v>0.382013888888868</c:v>
                </c:pt>
                <c:pt idx="607">
                  <c:v>0.382025462962942</c:v>
                </c:pt>
                <c:pt idx="608">
                  <c:v>0.382037037037016</c:v>
                </c:pt>
                <c:pt idx="609">
                  <c:v>0.38204861111109</c:v>
                </c:pt>
                <c:pt idx="610">
                  <c:v>0.382060185185164</c:v>
                </c:pt>
                <c:pt idx="611">
                  <c:v>0.382071759259238</c:v>
                </c:pt>
                <c:pt idx="612">
                  <c:v>0.382083333333312</c:v>
                </c:pt>
                <c:pt idx="613">
                  <c:v>0.382094907407386</c:v>
                </c:pt>
                <c:pt idx="614">
                  <c:v>0.38210648148146</c:v>
                </c:pt>
                <c:pt idx="615">
                  <c:v>0.382118055555534</c:v>
                </c:pt>
                <c:pt idx="616">
                  <c:v>0.382129629629608</c:v>
                </c:pt>
                <c:pt idx="617">
                  <c:v>0.382141203703682</c:v>
                </c:pt>
                <c:pt idx="618">
                  <c:v>0.382152777777756</c:v>
                </c:pt>
                <c:pt idx="619">
                  <c:v>0.38216435185183</c:v>
                </c:pt>
                <c:pt idx="620">
                  <c:v>0.382175925925904</c:v>
                </c:pt>
                <c:pt idx="621">
                  <c:v>0.382187499999978</c:v>
                </c:pt>
                <c:pt idx="622">
                  <c:v>0.382199074074052</c:v>
                </c:pt>
                <c:pt idx="623">
                  <c:v>0.382210648148126</c:v>
                </c:pt>
                <c:pt idx="624">
                  <c:v>0.3822222222222</c:v>
                </c:pt>
                <c:pt idx="625">
                  <c:v>0.382233796296274</c:v>
                </c:pt>
                <c:pt idx="626">
                  <c:v>0.382245370370348</c:v>
                </c:pt>
                <c:pt idx="627">
                  <c:v>0.382256944444422</c:v>
                </c:pt>
                <c:pt idx="628">
                  <c:v>0.382268518518496</c:v>
                </c:pt>
                <c:pt idx="629">
                  <c:v>0.38228009259257</c:v>
                </c:pt>
                <c:pt idx="630">
                  <c:v>0.382291666666644</c:v>
                </c:pt>
                <c:pt idx="631">
                  <c:v>0.382303240740719</c:v>
                </c:pt>
                <c:pt idx="632">
                  <c:v>0.382314814814793</c:v>
                </c:pt>
                <c:pt idx="633">
                  <c:v>0.382326388888867</c:v>
                </c:pt>
                <c:pt idx="634">
                  <c:v>0.382337962962941</c:v>
                </c:pt>
                <c:pt idx="635">
                  <c:v>0.382349537037015</c:v>
                </c:pt>
                <c:pt idx="636">
                  <c:v>0.382361111111089</c:v>
                </c:pt>
                <c:pt idx="637">
                  <c:v>0.382372685185163</c:v>
                </c:pt>
                <c:pt idx="638">
                  <c:v>0.382384259259237</c:v>
                </c:pt>
                <c:pt idx="639">
                  <c:v>0.382395833333311</c:v>
                </c:pt>
                <c:pt idx="640">
                  <c:v>0.382407407407385</c:v>
                </c:pt>
                <c:pt idx="641">
                  <c:v>0.382418981481459</c:v>
                </c:pt>
                <c:pt idx="642">
                  <c:v>0.382430555555533</c:v>
                </c:pt>
                <c:pt idx="643">
                  <c:v>0.382442129629607</c:v>
                </c:pt>
                <c:pt idx="644">
                  <c:v>0.382453703703681</c:v>
                </c:pt>
                <c:pt idx="645">
                  <c:v>0.382465277777755</c:v>
                </c:pt>
                <c:pt idx="646">
                  <c:v>0.382476851851829</c:v>
                </c:pt>
                <c:pt idx="647">
                  <c:v>0.382488425925903</c:v>
                </c:pt>
                <c:pt idx="648">
                  <c:v>0.382499999999977</c:v>
                </c:pt>
                <c:pt idx="649">
                  <c:v>0.382511574074051</c:v>
                </c:pt>
                <c:pt idx="650">
                  <c:v>0.382523148148125</c:v>
                </c:pt>
                <c:pt idx="651">
                  <c:v>0.382534722222199</c:v>
                </c:pt>
                <c:pt idx="652">
                  <c:v>0.382546296296273</c:v>
                </c:pt>
                <c:pt idx="653">
                  <c:v>0.382557870370347</c:v>
                </c:pt>
                <c:pt idx="654">
                  <c:v>0.382569444444421</c:v>
                </c:pt>
                <c:pt idx="655">
                  <c:v>0.382581018518495</c:v>
                </c:pt>
                <c:pt idx="656">
                  <c:v>0.38259259259257</c:v>
                </c:pt>
                <c:pt idx="657">
                  <c:v>0.382604166666644</c:v>
                </c:pt>
                <c:pt idx="658">
                  <c:v>0.382615740740718</c:v>
                </c:pt>
                <c:pt idx="659">
                  <c:v>0.382627314814792</c:v>
                </c:pt>
                <c:pt idx="660">
                  <c:v>0.382638888888866</c:v>
                </c:pt>
                <c:pt idx="661">
                  <c:v>0.38265046296294</c:v>
                </c:pt>
                <c:pt idx="662">
                  <c:v>0.382662037037014</c:v>
                </c:pt>
                <c:pt idx="663">
                  <c:v>0.382673611111088</c:v>
                </c:pt>
                <c:pt idx="664">
                  <c:v>0.382685185185162</c:v>
                </c:pt>
                <c:pt idx="665">
                  <c:v>0.382696759259236</c:v>
                </c:pt>
                <c:pt idx="666">
                  <c:v>0.38270833333331</c:v>
                </c:pt>
                <c:pt idx="667">
                  <c:v>0.382719907407384</c:v>
                </c:pt>
                <c:pt idx="668">
                  <c:v>0.382731481481458</c:v>
                </c:pt>
                <c:pt idx="669">
                  <c:v>0.382743055555532</c:v>
                </c:pt>
                <c:pt idx="670">
                  <c:v>0.382754629629606</c:v>
                </c:pt>
                <c:pt idx="671">
                  <c:v>0.38276620370368</c:v>
                </c:pt>
                <c:pt idx="672">
                  <c:v>0.382777777777754</c:v>
                </c:pt>
                <c:pt idx="673">
                  <c:v>0.382789351851828</c:v>
                </c:pt>
                <c:pt idx="674">
                  <c:v>0.382800925925902</c:v>
                </c:pt>
                <c:pt idx="675">
                  <c:v>0.382812499999976</c:v>
                </c:pt>
                <c:pt idx="676">
                  <c:v>0.38282407407405</c:v>
                </c:pt>
                <c:pt idx="677">
                  <c:v>0.382835648148124</c:v>
                </c:pt>
                <c:pt idx="678">
                  <c:v>0.382847222222198</c:v>
                </c:pt>
                <c:pt idx="679">
                  <c:v>0.382858796296272</c:v>
                </c:pt>
                <c:pt idx="680">
                  <c:v>0.382870370370346</c:v>
                </c:pt>
                <c:pt idx="681">
                  <c:v>0.38288194444442</c:v>
                </c:pt>
                <c:pt idx="682">
                  <c:v>0.382893518518495</c:v>
                </c:pt>
                <c:pt idx="683">
                  <c:v>0.382905092592569</c:v>
                </c:pt>
                <c:pt idx="684">
                  <c:v>0.382916666666643</c:v>
                </c:pt>
                <c:pt idx="685">
                  <c:v>0.382928240740717</c:v>
                </c:pt>
                <c:pt idx="686">
                  <c:v>0.382939814814791</c:v>
                </c:pt>
                <c:pt idx="687">
                  <c:v>0.382951388888865</c:v>
                </c:pt>
                <c:pt idx="688">
                  <c:v>0.382962962962939</c:v>
                </c:pt>
                <c:pt idx="689">
                  <c:v>0.382974537037013</c:v>
                </c:pt>
                <c:pt idx="690">
                  <c:v>0.382986111111087</c:v>
                </c:pt>
                <c:pt idx="691">
                  <c:v>0.382997685185161</c:v>
                </c:pt>
                <c:pt idx="692">
                  <c:v>0.383009259259235</c:v>
                </c:pt>
                <c:pt idx="693">
                  <c:v>0.383020833333309</c:v>
                </c:pt>
                <c:pt idx="694">
                  <c:v>0.383032407407383</c:v>
                </c:pt>
                <c:pt idx="695">
                  <c:v>0.383043981481457</c:v>
                </c:pt>
                <c:pt idx="696">
                  <c:v>0.383055555555531</c:v>
                </c:pt>
                <c:pt idx="697">
                  <c:v>0.383067129629605</c:v>
                </c:pt>
                <c:pt idx="698">
                  <c:v>0.383078703703679</c:v>
                </c:pt>
                <c:pt idx="699">
                  <c:v>0.383090277777753</c:v>
                </c:pt>
                <c:pt idx="700">
                  <c:v>0.383101851851827</c:v>
                </c:pt>
                <c:pt idx="701">
                  <c:v>0.383113425925901</c:v>
                </c:pt>
                <c:pt idx="702">
                  <c:v>0.383124999999975</c:v>
                </c:pt>
                <c:pt idx="703">
                  <c:v>0.383136574074049</c:v>
                </c:pt>
                <c:pt idx="704">
                  <c:v>0.383148148148123</c:v>
                </c:pt>
                <c:pt idx="705">
                  <c:v>0.383159722222197</c:v>
                </c:pt>
                <c:pt idx="706">
                  <c:v>0.383171296296271</c:v>
                </c:pt>
                <c:pt idx="707">
                  <c:v>0.383182870370345</c:v>
                </c:pt>
                <c:pt idx="708">
                  <c:v>0.38319444444442</c:v>
                </c:pt>
                <c:pt idx="709">
                  <c:v>0.383206018518494</c:v>
                </c:pt>
                <c:pt idx="710">
                  <c:v>0.383217592592568</c:v>
                </c:pt>
                <c:pt idx="711">
                  <c:v>0.383229166666642</c:v>
                </c:pt>
                <c:pt idx="712">
                  <c:v>0.383240740740716</c:v>
                </c:pt>
                <c:pt idx="713">
                  <c:v>0.38325231481479</c:v>
                </c:pt>
                <c:pt idx="714">
                  <c:v>0.383263888888864</c:v>
                </c:pt>
                <c:pt idx="715">
                  <c:v>0.383275462962938</c:v>
                </c:pt>
                <c:pt idx="716">
                  <c:v>0.383287037037012</c:v>
                </c:pt>
                <c:pt idx="717">
                  <c:v>0.383298611111086</c:v>
                </c:pt>
                <c:pt idx="718">
                  <c:v>0.38331018518516</c:v>
                </c:pt>
                <c:pt idx="719">
                  <c:v>0.383321759259234</c:v>
                </c:pt>
                <c:pt idx="720">
                  <c:v>0.383333333333308</c:v>
                </c:pt>
                <c:pt idx="721">
                  <c:v>0.383344907407382</c:v>
                </c:pt>
                <c:pt idx="722">
                  <c:v>0.383356481481456</c:v>
                </c:pt>
                <c:pt idx="723">
                  <c:v>0.38336805555553</c:v>
                </c:pt>
                <c:pt idx="724">
                  <c:v>0.383379629629604</c:v>
                </c:pt>
                <c:pt idx="725">
                  <c:v>0.383391203703678</c:v>
                </c:pt>
                <c:pt idx="726">
                  <c:v>0.383402777777752</c:v>
                </c:pt>
                <c:pt idx="727">
                  <c:v>0.383414351851826</c:v>
                </c:pt>
                <c:pt idx="728">
                  <c:v>0.3834259259259</c:v>
                </c:pt>
                <c:pt idx="729">
                  <c:v>0.383437499999974</c:v>
                </c:pt>
                <c:pt idx="730">
                  <c:v>0.383449074074048</c:v>
                </c:pt>
                <c:pt idx="731">
                  <c:v>0.383460648148122</c:v>
                </c:pt>
                <c:pt idx="732">
                  <c:v>0.383472222222196</c:v>
                </c:pt>
                <c:pt idx="733">
                  <c:v>0.38348379629627</c:v>
                </c:pt>
                <c:pt idx="734">
                  <c:v>0.383495370370345</c:v>
                </c:pt>
                <c:pt idx="735">
                  <c:v>0.383506944444419</c:v>
                </c:pt>
                <c:pt idx="736">
                  <c:v>0.383518518518493</c:v>
                </c:pt>
                <c:pt idx="737">
                  <c:v>0.383530092592567</c:v>
                </c:pt>
                <c:pt idx="738">
                  <c:v>0.383541666666641</c:v>
                </c:pt>
                <c:pt idx="739">
                  <c:v>0.383553240740715</c:v>
                </c:pt>
                <c:pt idx="740">
                  <c:v>0.383564814814789</c:v>
                </c:pt>
                <c:pt idx="741">
                  <c:v>0.383576388888863</c:v>
                </c:pt>
                <c:pt idx="742">
                  <c:v>0.383587962962937</c:v>
                </c:pt>
                <c:pt idx="743">
                  <c:v>0.383599537037011</c:v>
                </c:pt>
                <c:pt idx="744">
                  <c:v>0.383611111111085</c:v>
                </c:pt>
                <c:pt idx="745">
                  <c:v>0.383622685185159</c:v>
                </c:pt>
                <c:pt idx="746">
                  <c:v>0.383634259259233</c:v>
                </c:pt>
                <c:pt idx="747">
                  <c:v>0.383645833333307</c:v>
                </c:pt>
                <c:pt idx="748">
                  <c:v>0.383657407407381</c:v>
                </c:pt>
                <c:pt idx="749">
                  <c:v>0.383668981481455</c:v>
                </c:pt>
                <c:pt idx="750">
                  <c:v>0.383680555555529</c:v>
                </c:pt>
                <c:pt idx="751">
                  <c:v>0.383692129629603</c:v>
                </c:pt>
                <c:pt idx="752">
                  <c:v>0.383703703703677</c:v>
                </c:pt>
                <c:pt idx="753">
                  <c:v>0.383715277777751</c:v>
                </c:pt>
                <c:pt idx="754">
                  <c:v>0.383726851851825</c:v>
                </c:pt>
                <c:pt idx="755">
                  <c:v>0.383738425925899</c:v>
                </c:pt>
                <c:pt idx="756">
                  <c:v>0.383749999999973</c:v>
                </c:pt>
                <c:pt idx="757">
                  <c:v>0.383761574074047</c:v>
                </c:pt>
                <c:pt idx="758">
                  <c:v>0.383773148148121</c:v>
                </c:pt>
                <c:pt idx="759">
                  <c:v>0.383784722222196</c:v>
                </c:pt>
                <c:pt idx="760">
                  <c:v>0.38379629629627</c:v>
                </c:pt>
                <c:pt idx="761">
                  <c:v>0.383807870370344</c:v>
                </c:pt>
                <c:pt idx="762">
                  <c:v>0.383819444444418</c:v>
                </c:pt>
                <c:pt idx="763">
                  <c:v>0.383831018518492</c:v>
                </c:pt>
                <c:pt idx="764">
                  <c:v>0.383842592592566</c:v>
                </c:pt>
                <c:pt idx="765">
                  <c:v>0.38385416666664</c:v>
                </c:pt>
                <c:pt idx="766">
                  <c:v>0.383865740740714</c:v>
                </c:pt>
                <c:pt idx="767">
                  <c:v>0.383877314814788</c:v>
                </c:pt>
                <c:pt idx="768">
                  <c:v>0.383888888888862</c:v>
                </c:pt>
                <c:pt idx="769">
                  <c:v>0.383900462962936</c:v>
                </c:pt>
                <c:pt idx="770">
                  <c:v>0.38391203703701</c:v>
                </c:pt>
                <c:pt idx="771">
                  <c:v>0.383923611111084</c:v>
                </c:pt>
                <c:pt idx="772">
                  <c:v>0.383935185185158</c:v>
                </c:pt>
                <c:pt idx="773">
                  <c:v>0.383946759259232</c:v>
                </c:pt>
                <c:pt idx="774">
                  <c:v>0.383958333333306</c:v>
                </c:pt>
                <c:pt idx="775">
                  <c:v>0.38396990740738</c:v>
                </c:pt>
                <c:pt idx="776">
                  <c:v>0.383981481481454</c:v>
                </c:pt>
                <c:pt idx="777">
                  <c:v>0.383993055555528</c:v>
                </c:pt>
                <c:pt idx="778">
                  <c:v>0.384004629629602</c:v>
                </c:pt>
                <c:pt idx="779">
                  <c:v>0.384016203703676</c:v>
                </c:pt>
                <c:pt idx="780">
                  <c:v>0.38402777777775</c:v>
                </c:pt>
                <c:pt idx="781">
                  <c:v>0.384039351851824</c:v>
                </c:pt>
                <c:pt idx="782">
                  <c:v>0.384050925925898</c:v>
                </c:pt>
                <c:pt idx="783">
                  <c:v>0.384062499999972</c:v>
                </c:pt>
                <c:pt idx="784">
                  <c:v>0.384074074074046</c:v>
                </c:pt>
                <c:pt idx="785">
                  <c:v>0.384085648148121</c:v>
                </c:pt>
                <c:pt idx="786">
                  <c:v>0.384097222222195</c:v>
                </c:pt>
                <c:pt idx="787">
                  <c:v>0.384108796296269</c:v>
                </c:pt>
                <c:pt idx="788">
                  <c:v>0.384120370370343</c:v>
                </c:pt>
                <c:pt idx="789">
                  <c:v>0.384131944444417</c:v>
                </c:pt>
                <c:pt idx="790">
                  <c:v>0.384143518518491</c:v>
                </c:pt>
                <c:pt idx="791">
                  <c:v>0.384155092592565</c:v>
                </c:pt>
                <c:pt idx="792">
                  <c:v>0.384166666666639</c:v>
                </c:pt>
                <c:pt idx="793">
                  <c:v>0.384178240740713</c:v>
                </c:pt>
                <c:pt idx="794">
                  <c:v>0.384189814814787</c:v>
                </c:pt>
                <c:pt idx="795">
                  <c:v>0.384201388888861</c:v>
                </c:pt>
                <c:pt idx="796">
                  <c:v>0.384212962962935</c:v>
                </c:pt>
                <c:pt idx="797">
                  <c:v>0.384224537037009</c:v>
                </c:pt>
                <c:pt idx="798">
                  <c:v>0.384236111111083</c:v>
                </c:pt>
                <c:pt idx="799">
                  <c:v>0.384247685185157</c:v>
                </c:pt>
                <c:pt idx="800">
                  <c:v>0.384259259259231</c:v>
                </c:pt>
                <c:pt idx="801">
                  <c:v>0.384270833333305</c:v>
                </c:pt>
                <c:pt idx="802">
                  <c:v>0.384282407407379</c:v>
                </c:pt>
                <c:pt idx="803">
                  <c:v>0.384293981481453</c:v>
                </c:pt>
                <c:pt idx="804">
                  <c:v>0.384305555555527</c:v>
                </c:pt>
                <c:pt idx="805">
                  <c:v>0.384317129629601</c:v>
                </c:pt>
                <c:pt idx="806">
                  <c:v>0.384328703703675</c:v>
                </c:pt>
                <c:pt idx="807">
                  <c:v>0.384340277777749</c:v>
                </c:pt>
                <c:pt idx="808">
                  <c:v>0.384351851851823</c:v>
                </c:pt>
                <c:pt idx="809">
                  <c:v>0.384363425925897</c:v>
                </c:pt>
                <c:pt idx="810">
                  <c:v>0.384374999999971</c:v>
                </c:pt>
                <c:pt idx="811">
                  <c:v>0.384386574074046</c:v>
                </c:pt>
                <c:pt idx="812">
                  <c:v>0.38439814814812</c:v>
                </c:pt>
                <c:pt idx="813">
                  <c:v>0.384409722222194</c:v>
                </c:pt>
                <c:pt idx="814">
                  <c:v>0.384421296296268</c:v>
                </c:pt>
                <c:pt idx="815">
                  <c:v>0.384432870370342</c:v>
                </c:pt>
                <c:pt idx="816">
                  <c:v>0.384444444444416</c:v>
                </c:pt>
                <c:pt idx="817">
                  <c:v>0.38445601851849</c:v>
                </c:pt>
                <c:pt idx="818">
                  <c:v>0.384467592592564</c:v>
                </c:pt>
                <c:pt idx="819">
                  <c:v>0.384479166666638</c:v>
                </c:pt>
                <c:pt idx="820">
                  <c:v>0.384490740740712</c:v>
                </c:pt>
                <c:pt idx="821">
                  <c:v>0.384502314814786</c:v>
                </c:pt>
                <c:pt idx="822">
                  <c:v>0.38451388888886</c:v>
                </c:pt>
                <c:pt idx="823">
                  <c:v>0.384525462962934</c:v>
                </c:pt>
                <c:pt idx="824">
                  <c:v>0.384537037037008</c:v>
                </c:pt>
                <c:pt idx="825">
                  <c:v>0.384548611111082</c:v>
                </c:pt>
                <c:pt idx="826">
                  <c:v>0.384560185185156</c:v>
                </c:pt>
                <c:pt idx="827">
                  <c:v>0.38457175925923</c:v>
                </c:pt>
                <c:pt idx="828">
                  <c:v>0.384583333333304</c:v>
                </c:pt>
                <c:pt idx="829">
                  <c:v>0.384594907407378</c:v>
                </c:pt>
                <c:pt idx="830">
                  <c:v>0.384606481481452</c:v>
                </c:pt>
                <c:pt idx="831">
                  <c:v>0.384618055555526</c:v>
                </c:pt>
                <c:pt idx="832">
                  <c:v>0.3846296296296</c:v>
                </c:pt>
                <c:pt idx="833">
                  <c:v>0.384641203703674</c:v>
                </c:pt>
                <c:pt idx="834">
                  <c:v>0.384652777777748</c:v>
                </c:pt>
                <c:pt idx="835">
                  <c:v>0.384664351851822</c:v>
                </c:pt>
                <c:pt idx="836">
                  <c:v>0.384675925925897</c:v>
                </c:pt>
                <c:pt idx="837">
                  <c:v>0.384687499999971</c:v>
                </c:pt>
                <c:pt idx="838">
                  <c:v>0.384699074074045</c:v>
                </c:pt>
                <c:pt idx="839">
                  <c:v>0.384710648148119</c:v>
                </c:pt>
                <c:pt idx="840">
                  <c:v>0.384722222222193</c:v>
                </c:pt>
                <c:pt idx="841">
                  <c:v>0.384733796296267</c:v>
                </c:pt>
                <c:pt idx="842">
                  <c:v>0.384745370370341</c:v>
                </c:pt>
                <c:pt idx="843">
                  <c:v>0.384756944444415</c:v>
                </c:pt>
                <c:pt idx="844">
                  <c:v>0.384768518518489</c:v>
                </c:pt>
                <c:pt idx="845">
                  <c:v>0.384780092592563</c:v>
                </c:pt>
                <c:pt idx="846">
                  <c:v>0.384791666666637</c:v>
                </c:pt>
                <c:pt idx="847">
                  <c:v>0.384803240740711</c:v>
                </c:pt>
                <c:pt idx="848">
                  <c:v>0.384814814814785</c:v>
                </c:pt>
                <c:pt idx="849">
                  <c:v>0.384826388888859</c:v>
                </c:pt>
                <c:pt idx="850">
                  <c:v>0.384837962962933</c:v>
                </c:pt>
                <c:pt idx="851">
                  <c:v>0.384849537037007</c:v>
                </c:pt>
                <c:pt idx="852">
                  <c:v>0.384861111111081</c:v>
                </c:pt>
                <c:pt idx="853">
                  <c:v>0.384872685185155</c:v>
                </c:pt>
                <c:pt idx="854">
                  <c:v>0.384884259259229</c:v>
                </c:pt>
                <c:pt idx="855">
                  <c:v>0.384895833333303</c:v>
                </c:pt>
                <c:pt idx="856">
                  <c:v>0.384907407407377</c:v>
                </c:pt>
                <c:pt idx="857">
                  <c:v>0.384918981481451</c:v>
                </c:pt>
                <c:pt idx="858">
                  <c:v>0.384930555555525</c:v>
                </c:pt>
                <c:pt idx="859">
                  <c:v>0.384942129629599</c:v>
                </c:pt>
                <c:pt idx="860">
                  <c:v>0.384953703703673</c:v>
                </c:pt>
                <c:pt idx="861">
                  <c:v>0.384965277777747</c:v>
                </c:pt>
                <c:pt idx="862">
                  <c:v>0.384976851851822</c:v>
                </c:pt>
                <c:pt idx="863">
                  <c:v>0.384988425925896</c:v>
                </c:pt>
                <c:pt idx="864">
                  <c:v>0.38499999999997</c:v>
                </c:pt>
                <c:pt idx="865">
                  <c:v>0.385011574074044</c:v>
                </c:pt>
                <c:pt idx="866">
                  <c:v>0.385023148148118</c:v>
                </c:pt>
                <c:pt idx="867">
                  <c:v>0.385034722222192</c:v>
                </c:pt>
                <c:pt idx="868">
                  <c:v>0.385046296296266</c:v>
                </c:pt>
                <c:pt idx="869">
                  <c:v>0.38505787037034</c:v>
                </c:pt>
                <c:pt idx="870">
                  <c:v>0.385069444444414</c:v>
                </c:pt>
                <c:pt idx="871">
                  <c:v>0.385081018518488</c:v>
                </c:pt>
                <c:pt idx="872">
                  <c:v>0.385092592592562</c:v>
                </c:pt>
                <c:pt idx="873">
                  <c:v>0.385104166666636</c:v>
                </c:pt>
                <c:pt idx="874">
                  <c:v>0.38511574074071</c:v>
                </c:pt>
                <c:pt idx="875">
                  <c:v>0.385127314814784</c:v>
                </c:pt>
                <c:pt idx="876">
                  <c:v>0.385138888888858</c:v>
                </c:pt>
                <c:pt idx="877">
                  <c:v>0.385150462962932</c:v>
                </c:pt>
                <c:pt idx="878">
                  <c:v>0.385162037037006</c:v>
                </c:pt>
                <c:pt idx="879">
                  <c:v>0.38517361111108</c:v>
                </c:pt>
                <c:pt idx="880">
                  <c:v>0.385185185185154</c:v>
                </c:pt>
                <c:pt idx="881">
                  <c:v>0.385196759259228</c:v>
                </c:pt>
                <c:pt idx="882">
                  <c:v>0.385208333333302</c:v>
                </c:pt>
                <c:pt idx="883">
                  <c:v>0.385219907407376</c:v>
                </c:pt>
                <c:pt idx="884">
                  <c:v>0.38523148148145</c:v>
                </c:pt>
                <c:pt idx="885">
                  <c:v>0.385243055555524</c:v>
                </c:pt>
                <c:pt idx="886">
                  <c:v>0.385254629629598</c:v>
                </c:pt>
                <c:pt idx="887">
                  <c:v>0.385266203703672</c:v>
                </c:pt>
                <c:pt idx="888">
                  <c:v>0.385277777777747</c:v>
                </c:pt>
                <c:pt idx="889">
                  <c:v>0.385289351851821</c:v>
                </c:pt>
                <c:pt idx="890">
                  <c:v>0.385300925925895</c:v>
                </c:pt>
                <c:pt idx="891">
                  <c:v>0.385312499999969</c:v>
                </c:pt>
                <c:pt idx="892">
                  <c:v>0.385324074074043</c:v>
                </c:pt>
                <c:pt idx="893">
                  <c:v>0.385335648148117</c:v>
                </c:pt>
                <c:pt idx="894">
                  <c:v>0.385347222222191</c:v>
                </c:pt>
                <c:pt idx="895">
                  <c:v>0.385358796296265</c:v>
                </c:pt>
                <c:pt idx="896">
                  <c:v>0.385370370370339</c:v>
                </c:pt>
                <c:pt idx="897">
                  <c:v>0.385381944444413</c:v>
                </c:pt>
                <c:pt idx="898">
                  <c:v>0.385393518518487</c:v>
                </c:pt>
                <c:pt idx="899">
                  <c:v>0.385405092592561</c:v>
                </c:pt>
                <c:pt idx="900">
                  <c:v>0.385416666666635</c:v>
                </c:pt>
              </c:numCache>
            </c:numRef>
          </c:cat>
          <c:val>
            <c:numRef>
              <c:f>Static!$D$2:$D$902</c:f>
              <c:numCache>
                <c:formatCode>General</c:formatCode>
                <c:ptCount val="901"/>
                <c:pt idx="0">
                  <c:v>6.0</c:v>
                </c:pt>
                <c:pt idx="15">
                  <c:v>4.0</c:v>
                </c:pt>
                <c:pt idx="30">
                  <c:v>7.0</c:v>
                </c:pt>
                <c:pt idx="45">
                  <c:v>3.0</c:v>
                </c:pt>
                <c:pt idx="60">
                  <c:v>5.0</c:v>
                </c:pt>
                <c:pt idx="75">
                  <c:v>10.0</c:v>
                </c:pt>
                <c:pt idx="90">
                  <c:v>8.0</c:v>
                </c:pt>
                <c:pt idx="105">
                  <c:v>4.0</c:v>
                </c:pt>
                <c:pt idx="120">
                  <c:v>4.0</c:v>
                </c:pt>
                <c:pt idx="135">
                  <c:v>7.0</c:v>
                </c:pt>
                <c:pt idx="150">
                  <c:v>4.0</c:v>
                </c:pt>
                <c:pt idx="165">
                  <c:v>15.0</c:v>
                </c:pt>
                <c:pt idx="180">
                  <c:v>5.0</c:v>
                </c:pt>
                <c:pt idx="195">
                  <c:v>4.0</c:v>
                </c:pt>
                <c:pt idx="210">
                  <c:v>8.0</c:v>
                </c:pt>
                <c:pt idx="225">
                  <c:v>6.0</c:v>
                </c:pt>
                <c:pt idx="240">
                  <c:v>9.0</c:v>
                </c:pt>
                <c:pt idx="255">
                  <c:v>9.0</c:v>
                </c:pt>
                <c:pt idx="270">
                  <c:v>3.0</c:v>
                </c:pt>
                <c:pt idx="285">
                  <c:v>18.0</c:v>
                </c:pt>
                <c:pt idx="300">
                  <c:v>7.0</c:v>
                </c:pt>
                <c:pt idx="315">
                  <c:v>3.0</c:v>
                </c:pt>
                <c:pt idx="330">
                  <c:v>8.0</c:v>
                </c:pt>
                <c:pt idx="345">
                  <c:v>8.0</c:v>
                </c:pt>
                <c:pt idx="360">
                  <c:v>3.0</c:v>
                </c:pt>
                <c:pt idx="375">
                  <c:v>2.0</c:v>
                </c:pt>
                <c:pt idx="390">
                  <c:v>28.0</c:v>
                </c:pt>
                <c:pt idx="405">
                  <c:v>5.0</c:v>
                </c:pt>
                <c:pt idx="420">
                  <c:v>6.0</c:v>
                </c:pt>
                <c:pt idx="435">
                  <c:v>6.0</c:v>
                </c:pt>
                <c:pt idx="450">
                  <c:v>4.0</c:v>
                </c:pt>
                <c:pt idx="465">
                  <c:v>5.0</c:v>
                </c:pt>
                <c:pt idx="480">
                  <c:v>10.0</c:v>
                </c:pt>
                <c:pt idx="495">
                  <c:v>17.0</c:v>
                </c:pt>
                <c:pt idx="510">
                  <c:v>9.0</c:v>
                </c:pt>
                <c:pt idx="525">
                  <c:v>4.0</c:v>
                </c:pt>
                <c:pt idx="540">
                  <c:v>65.0</c:v>
                </c:pt>
                <c:pt idx="555">
                  <c:v>2.0</c:v>
                </c:pt>
                <c:pt idx="570">
                  <c:v>8.0</c:v>
                </c:pt>
                <c:pt idx="585">
                  <c:v>8.0</c:v>
                </c:pt>
                <c:pt idx="600">
                  <c:v>9.0</c:v>
                </c:pt>
                <c:pt idx="615">
                  <c:v>9.0</c:v>
                </c:pt>
                <c:pt idx="630">
                  <c:v>3.0</c:v>
                </c:pt>
                <c:pt idx="645">
                  <c:v>15.0</c:v>
                </c:pt>
                <c:pt idx="660">
                  <c:v>9.0</c:v>
                </c:pt>
                <c:pt idx="675">
                  <c:v>12.0</c:v>
                </c:pt>
                <c:pt idx="690">
                  <c:v>16.0</c:v>
                </c:pt>
                <c:pt idx="705">
                  <c:v>11.0</c:v>
                </c:pt>
                <c:pt idx="720">
                  <c:v>8.0</c:v>
                </c:pt>
                <c:pt idx="735">
                  <c:v>8.0</c:v>
                </c:pt>
                <c:pt idx="750">
                  <c:v>6.0</c:v>
                </c:pt>
                <c:pt idx="765">
                  <c:v>5.0</c:v>
                </c:pt>
                <c:pt idx="780">
                  <c:v>2.0</c:v>
                </c:pt>
                <c:pt idx="795">
                  <c:v>7.0</c:v>
                </c:pt>
                <c:pt idx="810">
                  <c:v>35.0</c:v>
                </c:pt>
                <c:pt idx="825">
                  <c:v>7.0</c:v>
                </c:pt>
                <c:pt idx="840">
                  <c:v>9.0</c:v>
                </c:pt>
                <c:pt idx="855">
                  <c:v>11.0</c:v>
                </c:pt>
                <c:pt idx="870">
                  <c:v>4.0</c:v>
                </c:pt>
                <c:pt idx="885">
                  <c:v>5.0</c:v>
                </c:pt>
                <c:pt idx="900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255752"/>
        <c:axId val="2073259080"/>
      </c:lineChart>
      <c:catAx>
        <c:axId val="2073255752"/>
        <c:scaling>
          <c:orientation val="minMax"/>
        </c:scaling>
        <c:delete val="0"/>
        <c:axPos val="b"/>
        <c:numFmt formatCode="h:mm;@" sourceLinked="1"/>
        <c:majorTickMark val="out"/>
        <c:minorTickMark val="none"/>
        <c:tickLblPos val="nextTo"/>
        <c:spPr>
          <a:ln>
            <a:solidFill>
              <a:schemeClr val="accent1"/>
            </a:solidFill>
          </a:ln>
        </c:spPr>
        <c:txPr>
          <a:bodyPr/>
          <a:lstStyle/>
          <a:p>
            <a:pPr>
              <a:defRPr sz="11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defRPr>
            </a:pPr>
            <a:endParaRPr lang="en-US"/>
          </a:p>
        </c:txPr>
        <c:crossAx val="2073259080"/>
        <c:crosses val="autoZero"/>
        <c:auto val="1"/>
        <c:lblAlgn val="ctr"/>
        <c:lblOffset val="100"/>
        <c:tickLblSkip val="60"/>
        <c:tickMarkSkip val="30"/>
        <c:noMultiLvlLbl val="0"/>
      </c:catAx>
      <c:valAx>
        <c:axId val="2073259080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accent1">
                  <a:lumMod val="20000"/>
                  <a:lumOff val="8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</a:defRPr>
                </a:pP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</a:rPr>
                  <a:t>CPU Load (%)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</c:spPr>
        <c:txPr>
          <a:bodyPr/>
          <a:lstStyle/>
          <a:p>
            <a:pPr>
              <a:defRPr sz="1000" b="1">
                <a:solidFill>
                  <a:schemeClr val="accent1"/>
                </a:solidFill>
                <a:latin typeface="Calibri" pitchFamily="34" charset="0"/>
              </a:defRPr>
            </a:pPr>
            <a:endParaRPr lang="en-US"/>
          </a:p>
        </c:txPr>
        <c:crossAx val="2073255752"/>
        <c:crosses val="autoZero"/>
        <c:crossBetween val="between"/>
        <c:majorUnit val="10.0"/>
      </c:valAx>
    </c:plotArea>
    <c:plotVisOnly val="1"/>
    <c:dispBlanksAs val="span"/>
    <c:showDLblsOverMax val="0"/>
  </c:chart>
  <c:spPr>
    <a:ln>
      <a:solidFill>
        <a:schemeClr val="bg1">
          <a:lumMod val="8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7837-B030-4A96-9EB5-8DEA7C16472D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7F535-F88D-4CF3-A874-10A921E6E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5636B-8193-487F-8E51-05E827E3AAF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9E940-AA86-4A31-9AEB-104F9633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examples: </a:t>
            </a:r>
            <a:r>
              <a:rPr lang="en-US" dirty="0" err="1" smtClean="0"/>
              <a:t>openshift</a:t>
            </a:r>
            <a:r>
              <a:rPr lang="en-US" dirty="0" smtClean="0"/>
              <a:t>, Amazon S3, </a:t>
            </a:r>
            <a:r>
              <a:rPr lang="en-US" dirty="0" err="1" smtClean="0"/>
              <a:t>softlayer</a:t>
            </a:r>
            <a:r>
              <a:rPr lang="en-US" dirty="0" smtClean="0"/>
              <a:t> (also provides </a:t>
            </a:r>
            <a:r>
              <a:rPr lang="en-US" dirty="0" err="1" smtClean="0"/>
              <a:t>baremetal</a:t>
            </a:r>
            <a:r>
              <a:rPr lang="en-US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IaaS</a:t>
            </a:r>
            <a:r>
              <a:rPr lang="en-US" dirty="0" smtClean="0"/>
              <a:t>: all licenses are included for installed software.</a:t>
            </a:r>
          </a:p>
          <a:p>
            <a:endParaRPr lang="en-US" dirty="0" smtClean="0"/>
          </a:p>
          <a:p>
            <a:r>
              <a:rPr lang="en-US" dirty="0" err="1" smtClean="0"/>
              <a:t>PaaS</a:t>
            </a:r>
            <a:r>
              <a:rPr lang="en-US" baseline="0" dirty="0" smtClean="0"/>
              <a:t> example: (application containers),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openshift</a:t>
            </a:r>
            <a:r>
              <a:rPr lang="en-US" baseline="0" dirty="0" smtClean="0"/>
              <a:t>, cloud foundry, </a:t>
            </a:r>
            <a:endParaRPr lang="en-US" dirty="0" smtClean="0"/>
          </a:p>
          <a:p>
            <a:r>
              <a:rPr lang="en-US" dirty="0" smtClean="0"/>
              <a:t>SaaS examples:</a:t>
            </a:r>
            <a:r>
              <a:rPr lang="en-US" baseline="0" dirty="0" smtClean="0"/>
              <a:t> O365, Salesforce, New Relic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9E940-AA86-4A31-9AEB-104F9633BD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9E940-AA86-4A31-9AEB-104F9633BD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53276" y="1221258"/>
            <a:ext cx="8436736" cy="2819400"/>
          </a:xfrm>
        </p:spPr>
        <p:txBody>
          <a:bodyPr/>
          <a:lstStyle>
            <a:lvl1pPr>
              <a:lnSpc>
                <a:spcPct val="85000"/>
              </a:lnSpc>
              <a:defRPr sz="6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575738" y="4703802"/>
            <a:ext cx="8532178" cy="533400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accent2"/>
                </a:solidFill>
              </a:defRPr>
            </a:lvl1pPr>
            <a:lvl2pPr marL="45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 userDrawn="1">
            <p:ph type="body" idx="10"/>
          </p:nvPr>
        </p:nvSpPr>
        <p:spPr bwMode="gray">
          <a:xfrm>
            <a:off x="609447" y="5476101"/>
            <a:ext cx="8532971" cy="741378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29" name="Group 4"/>
          <p:cNvGrpSpPr>
            <a:grpSpLocks noChangeAspect="1"/>
          </p:cNvGrpSpPr>
          <p:nvPr userDrawn="1"/>
        </p:nvGrpSpPr>
        <p:grpSpPr bwMode="auto">
          <a:xfrm>
            <a:off x="2" y="4391463"/>
            <a:ext cx="12188826" cy="113168"/>
            <a:chOff x="-889" y="2103"/>
            <a:chExt cx="9456" cy="115"/>
          </a:xfrm>
        </p:grpSpPr>
        <p:sp>
          <p:nvSpPr>
            <p:cNvPr id="30" name="Rectangle 5"/>
            <p:cNvSpPr>
              <a:spLocks noChangeArrowheads="1"/>
            </p:cNvSpPr>
            <p:nvPr userDrawn="1"/>
          </p:nvSpPr>
          <p:spPr bwMode="auto">
            <a:xfrm>
              <a:off x="-889" y="2103"/>
              <a:ext cx="5674" cy="115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 userDrawn="1"/>
          </p:nvSpPr>
          <p:spPr bwMode="auto">
            <a:xfrm>
              <a:off x="4785" y="2103"/>
              <a:ext cx="1891" cy="115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 userDrawn="1"/>
          </p:nvSpPr>
          <p:spPr bwMode="auto">
            <a:xfrm>
              <a:off x="6676" y="2103"/>
              <a:ext cx="1891" cy="11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 bwMode="gray">
          <a:xfrm>
            <a:off x="9980612" y="5742432"/>
            <a:ext cx="1802586" cy="513194"/>
            <a:chOff x="-3205163" y="1597025"/>
            <a:chExt cx="2905125" cy="827088"/>
          </a:xfrm>
          <a:solidFill>
            <a:schemeClr val="accent1"/>
          </a:solidFill>
        </p:grpSpPr>
        <p:sp>
          <p:nvSpPr>
            <p:cNvPr id="39" name="Freeform 6"/>
            <p:cNvSpPr>
              <a:spLocks/>
            </p:cNvSpPr>
            <p:nvPr userDrawn="1"/>
          </p:nvSpPr>
          <p:spPr bwMode="gray">
            <a:xfrm>
              <a:off x="-3205163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1 w 73"/>
                <a:gd name="T3" fmla="*/ 2 h 159"/>
                <a:gd name="T4" fmla="*/ 31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3 w 73"/>
                <a:gd name="T11" fmla="*/ 32 h 159"/>
                <a:gd name="T12" fmla="*/ 31 w 73"/>
                <a:gd name="T13" fmla="*/ 66 h 159"/>
                <a:gd name="T14" fmla="*/ 31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3" y="32"/>
                  </a:cubicBezTo>
                  <a:cubicBezTo>
                    <a:pt x="50" y="32"/>
                    <a:pt x="31" y="40"/>
                    <a:pt x="31" y="66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Oval 7"/>
            <p:cNvSpPr>
              <a:spLocks noChangeArrowheads="1"/>
            </p:cNvSpPr>
            <p:nvPr userDrawn="1"/>
          </p:nvSpPr>
          <p:spPr bwMode="gray">
            <a:xfrm>
              <a:off x="-2887663" y="1597025"/>
              <a:ext cx="120650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8"/>
            <p:cNvSpPr>
              <a:spLocks noChangeArrowheads="1"/>
            </p:cNvSpPr>
            <p:nvPr userDrawn="1"/>
          </p:nvSpPr>
          <p:spPr bwMode="gray">
            <a:xfrm>
              <a:off x="-2887663" y="1831975"/>
              <a:ext cx="120650" cy="588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9"/>
            <p:cNvSpPr>
              <a:spLocks/>
            </p:cNvSpPr>
            <p:nvPr userDrawn="1"/>
          </p:nvSpPr>
          <p:spPr bwMode="gray">
            <a:xfrm>
              <a:off x="-2722563" y="1831975"/>
              <a:ext cx="412750" cy="588963"/>
            </a:xfrm>
            <a:custGeom>
              <a:avLst/>
              <a:gdLst>
                <a:gd name="T0" fmla="*/ 163 w 260"/>
                <a:gd name="T1" fmla="*/ 371 h 371"/>
                <a:gd name="T2" fmla="*/ 97 w 260"/>
                <a:gd name="T3" fmla="*/ 371 h 371"/>
                <a:gd name="T4" fmla="*/ 0 w 260"/>
                <a:gd name="T5" fmla="*/ 0 h 371"/>
                <a:gd name="T6" fmla="*/ 81 w 260"/>
                <a:gd name="T7" fmla="*/ 0 h 371"/>
                <a:gd name="T8" fmla="*/ 130 w 260"/>
                <a:gd name="T9" fmla="*/ 236 h 371"/>
                <a:gd name="T10" fmla="*/ 130 w 260"/>
                <a:gd name="T11" fmla="*/ 236 h 371"/>
                <a:gd name="T12" fmla="*/ 180 w 260"/>
                <a:gd name="T13" fmla="*/ 0 h 371"/>
                <a:gd name="T14" fmla="*/ 260 w 260"/>
                <a:gd name="T15" fmla="*/ 0 h 371"/>
                <a:gd name="T16" fmla="*/ 163 w 260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71">
                  <a:moveTo>
                    <a:pt x="163" y="371"/>
                  </a:moveTo>
                  <a:lnTo>
                    <a:pt x="97" y="37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80" y="0"/>
                  </a:lnTo>
                  <a:lnTo>
                    <a:pt x="260" y="0"/>
                  </a:lnTo>
                  <a:lnTo>
                    <a:pt x="163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0"/>
            <p:cNvSpPr>
              <a:spLocks noEditPoints="1"/>
            </p:cNvSpPr>
            <p:nvPr userDrawn="1"/>
          </p:nvSpPr>
          <p:spPr bwMode="gray">
            <a:xfrm>
              <a:off x="-2298701" y="1825625"/>
              <a:ext cx="349250" cy="598488"/>
            </a:xfrm>
            <a:custGeom>
              <a:avLst/>
              <a:gdLst>
                <a:gd name="T0" fmla="*/ 31 w 93"/>
                <a:gd name="T1" fmla="*/ 68 h 160"/>
                <a:gd name="T2" fmla="*/ 62 w 93"/>
                <a:gd name="T3" fmla="*/ 68 h 160"/>
                <a:gd name="T4" fmla="*/ 62 w 93"/>
                <a:gd name="T5" fmla="*/ 50 h 160"/>
                <a:gd name="T6" fmla="*/ 46 w 93"/>
                <a:gd name="T7" fmla="*/ 32 h 160"/>
                <a:gd name="T8" fmla="*/ 31 w 93"/>
                <a:gd name="T9" fmla="*/ 50 h 160"/>
                <a:gd name="T10" fmla="*/ 31 w 93"/>
                <a:gd name="T11" fmla="*/ 68 h 160"/>
                <a:gd name="T12" fmla="*/ 31 w 93"/>
                <a:gd name="T13" fmla="*/ 92 h 160"/>
                <a:gd name="T14" fmla="*/ 31 w 93"/>
                <a:gd name="T15" fmla="*/ 114 h 160"/>
                <a:gd name="T16" fmla="*/ 46 w 93"/>
                <a:gd name="T17" fmla="*/ 129 h 160"/>
                <a:gd name="T18" fmla="*/ 62 w 93"/>
                <a:gd name="T19" fmla="*/ 113 h 160"/>
                <a:gd name="T20" fmla="*/ 93 w 93"/>
                <a:gd name="T21" fmla="*/ 113 h 160"/>
                <a:gd name="T22" fmla="*/ 81 w 93"/>
                <a:gd name="T23" fmla="*/ 147 h 160"/>
                <a:gd name="T24" fmla="*/ 46 w 93"/>
                <a:gd name="T25" fmla="*/ 160 h 160"/>
                <a:gd name="T26" fmla="*/ 5 w 93"/>
                <a:gd name="T27" fmla="*/ 138 h 160"/>
                <a:gd name="T28" fmla="*/ 0 w 93"/>
                <a:gd name="T29" fmla="*/ 106 h 160"/>
                <a:gd name="T30" fmla="*/ 0 w 93"/>
                <a:gd name="T31" fmla="*/ 55 h 160"/>
                <a:gd name="T32" fmla="*/ 5 w 93"/>
                <a:gd name="T33" fmla="*/ 23 h 160"/>
                <a:gd name="T34" fmla="*/ 46 w 93"/>
                <a:gd name="T35" fmla="*/ 0 h 160"/>
                <a:gd name="T36" fmla="*/ 93 w 93"/>
                <a:gd name="T37" fmla="*/ 49 h 160"/>
                <a:gd name="T38" fmla="*/ 93 w 93"/>
                <a:gd name="T39" fmla="*/ 92 h 160"/>
                <a:gd name="T40" fmla="*/ 31 w 93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60">
                  <a:moveTo>
                    <a:pt x="31" y="68"/>
                  </a:moveTo>
                  <a:cubicBezTo>
                    <a:pt x="62" y="68"/>
                    <a:pt x="62" y="68"/>
                    <a:pt x="62" y="6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38"/>
                    <a:pt x="56" y="32"/>
                    <a:pt x="46" y="32"/>
                  </a:cubicBezTo>
                  <a:cubicBezTo>
                    <a:pt x="37" y="32"/>
                    <a:pt x="31" y="38"/>
                    <a:pt x="31" y="50"/>
                  </a:cubicBezTo>
                  <a:lnTo>
                    <a:pt x="31" y="68"/>
                  </a:lnTo>
                  <a:close/>
                  <a:moveTo>
                    <a:pt x="31" y="92"/>
                  </a:moveTo>
                  <a:cubicBezTo>
                    <a:pt x="31" y="114"/>
                    <a:pt x="31" y="114"/>
                    <a:pt x="31" y="114"/>
                  </a:cubicBezTo>
                  <a:cubicBezTo>
                    <a:pt x="31" y="123"/>
                    <a:pt x="37" y="129"/>
                    <a:pt x="46" y="129"/>
                  </a:cubicBezTo>
                  <a:cubicBezTo>
                    <a:pt x="58" y="129"/>
                    <a:pt x="61" y="120"/>
                    <a:pt x="62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3" y="126"/>
                    <a:pt x="89" y="138"/>
                    <a:pt x="81" y="147"/>
                  </a:cubicBezTo>
                  <a:cubicBezTo>
                    <a:pt x="72" y="155"/>
                    <a:pt x="61" y="160"/>
                    <a:pt x="46" y="160"/>
                  </a:cubicBezTo>
                  <a:cubicBezTo>
                    <a:pt x="27" y="160"/>
                    <a:pt x="13" y="151"/>
                    <a:pt x="5" y="138"/>
                  </a:cubicBezTo>
                  <a:cubicBezTo>
                    <a:pt x="1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1" y="31"/>
                    <a:pt x="5" y="23"/>
                  </a:cubicBezTo>
                  <a:cubicBezTo>
                    <a:pt x="13" y="9"/>
                    <a:pt x="27" y="0"/>
                    <a:pt x="46" y="0"/>
                  </a:cubicBezTo>
                  <a:cubicBezTo>
                    <a:pt x="75" y="0"/>
                    <a:pt x="93" y="22"/>
                    <a:pt x="93" y="49"/>
                  </a:cubicBezTo>
                  <a:cubicBezTo>
                    <a:pt x="93" y="92"/>
                    <a:pt x="93" y="92"/>
                    <a:pt x="93" y="92"/>
                  </a:cubicBezTo>
                  <a:lnTo>
                    <a:pt x="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1"/>
            <p:cNvSpPr>
              <a:spLocks/>
            </p:cNvSpPr>
            <p:nvPr userDrawn="1"/>
          </p:nvSpPr>
          <p:spPr bwMode="gray">
            <a:xfrm>
              <a:off x="-1900238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2 w 73"/>
                <a:gd name="T3" fmla="*/ 2 h 159"/>
                <a:gd name="T4" fmla="*/ 32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4 w 73"/>
                <a:gd name="T11" fmla="*/ 32 h 159"/>
                <a:gd name="T12" fmla="*/ 32 w 73"/>
                <a:gd name="T13" fmla="*/ 66 h 159"/>
                <a:gd name="T14" fmla="*/ 32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4" y="32"/>
                  </a:cubicBezTo>
                  <a:cubicBezTo>
                    <a:pt x="50" y="32"/>
                    <a:pt x="32" y="40"/>
                    <a:pt x="32" y="66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2"/>
            <p:cNvSpPr>
              <a:spLocks noEditPoints="1"/>
            </p:cNvSpPr>
            <p:nvPr userDrawn="1"/>
          </p:nvSpPr>
          <p:spPr bwMode="gray">
            <a:xfrm>
              <a:off x="-1577976" y="1597025"/>
              <a:ext cx="352425" cy="827088"/>
            </a:xfrm>
            <a:custGeom>
              <a:avLst/>
              <a:gdLst>
                <a:gd name="T0" fmla="*/ 62 w 94"/>
                <a:gd name="T1" fmla="*/ 111 h 221"/>
                <a:gd name="T2" fmla="*/ 47 w 94"/>
                <a:gd name="T3" fmla="*/ 93 h 221"/>
                <a:gd name="T4" fmla="*/ 31 w 94"/>
                <a:gd name="T5" fmla="*/ 110 h 221"/>
                <a:gd name="T6" fmla="*/ 31 w 94"/>
                <a:gd name="T7" fmla="*/ 171 h 221"/>
                <a:gd name="T8" fmla="*/ 47 w 94"/>
                <a:gd name="T9" fmla="*/ 190 h 221"/>
                <a:gd name="T10" fmla="*/ 62 w 94"/>
                <a:gd name="T11" fmla="*/ 169 h 221"/>
                <a:gd name="T12" fmla="*/ 62 w 94"/>
                <a:gd name="T13" fmla="*/ 111 h 221"/>
                <a:gd name="T14" fmla="*/ 0 w 94"/>
                <a:gd name="T15" fmla="*/ 0 h 221"/>
                <a:gd name="T16" fmla="*/ 31 w 94"/>
                <a:gd name="T17" fmla="*/ 0 h 221"/>
                <a:gd name="T18" fmla="*/ 31 w 94"/>
                <a:gd name="T19" fmla="*/ 77 h 221"/>
                <a:gd name="T20" fmla="*/ 32 w 94"/>
                <a:gd name="T21" fmla="*/ 77 h 221"/>
                <a:gd name="T22" fmla="*/ 61 w 94"/>
                <a:gd name="T23" fmla="*/ 61 h 221"/>
                <a:gd name="T24" fmla="*/ 89 w 94"/>
                <a:gd name="T25" fmla="*/ 76 h 221"/>
                <a:gd name="T26" fmla="*/ 94 w 94"/>
                <a:gd name="T27" fmla="*/ 114 h 221"/>
                <a:gd name="T28" fmla="*/ 94 w 94"/>
                <a:gd name="T29" fmla="*/ 173 h 221"/>
                <a:gd name="T30" fmla="*/ 88 w 94"/>
                <a:gd name="T31" fmla="*/ 207 h 221"/>
                <a:gd name="T32" fmla="*/ 61 w 94"/>
                <a:gd name="T33" fmla="*/ 221 h 221"/>
                <a:gd name="T34" fmla="*/ 31 w 94"/>
                <a:gd name="T35" fmla="*/ 205 h 221"/>
                <a:gd name="T36" fmla="*/ 31 w 94"/>
                <a:gd name="T37" fmla="*/ 220 h 221"/>
                <a:gd name="T38" fmla="*/ 0 w 94"/>
                <a:gd name="T39" fmla="*/ 220 h 221"/>
                <a:gd name="T40" fmla="*/ 0 w 94"/>
                <a:gd name="T4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62" y="111"/>
                  </a:moveTo>
                  <a:cubicBezTo>
                    <a:pt x="62" y="102"/>
                    <a:pt x="59" y="93"/>
                    <a:pt x="47" y="93"/>
                  </a:cubicBezTo>
                  <a:cubicBezTo>
                    <a:pt x="38" y="93"/>
                    <a:pt x="31" y="100"/>
                    <a:pt x="31" y="11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1" y="182"/>
                    <a:pt x="37" y="190"/>
                    <a:pt x="47" y="190"/>
                  </a:cubicBezTo>
                  <a:cubicBezTo>
                    <a:pt x="58" y="190"/>
                    <a:pt x="62" y="181"/>
                    <a:pt x="62" y="169"/>
                  </a:cubicBezTo>
                  <a:lnTo>
                    <a:pt x="62" y="111"/>
                  </a:lnTo>
                  <a:close/>
                  <a:moveTo>
                    <a:pt x="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9" y="67"/>
                    <a:pt x="48" y="61"/>
                    <a:pt x="61" y="61"/>
                  </a:cubicBezTo>
                  <a:cubicBezTo>
                    <a:pt x="76" y="61"/>
                    <a:pt x="84" y="67"/>
                    <a:pt x="89" y="76"/>
                  </a:cubicBezTo>
                  <a:cubicBezTo>
                    <a:pt x="93" y="82"/>
                    <a:pt x="94" y="91"/>
                    <a:pt x="94" y="11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90"/>
                    <a:pt x="92" y="200"/>
                    <a:pt x="88" y="207"/>
                  </a:cubicBezTo>
                  <a:cubicBezTo>
                    <a:pt x="83" y="217"/>
                    <a:pt x="74" y="221"/>
                    <a:pt x="61" y="221"/>
                  </a:cubicBezTo>
                  <a:cubicBezTo>
                    <a:pt x="45" y="221"/>
                    <a:pt x="39" y="214"/>
                    <a:pt x="31" y="205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gray">
            <a:xfrm>
              <a:off x="-1181101" y="1825625"/>
              <a:ext cx="352425" cy="598488"/>
            </a:xfrm>
            <a:custGeom>
              <a:avLst/>
              <a:gdLst>
                <a:gd name="T0" fmla="*/ 32 w 94"/>
                <a:gd name="T1" fmla="*/ 68 h 160"/>
                <a:gd name="T2" fmla="*/ 63 w 94"/>
                <a:gd name="T3" fmla="*/ 68 h 160"/>
                <a:gd name="T4" fmla="*/ 63 w 94"/>
                <a:gd name="T5" fmla="*/ 50 h 160"/>
                <a:gd name="T6" fmla="*/ 47 w 94"/>
                <a:gd name="T7" fmla="*/ 32 h 160"/>
                <a:gd name="T8" fmla="*/ 32 w 94"/>
                <a:gd name="T9" fmla="*/ 50 h 160"/>
                <a:gd name="T10" fmla="*/ 32 w 94"/>
                <a:gd name="T11" fmla="*/ 68 h 160"/>
                <a:gd name="T12" fmla="*/ 32 w 94"/>
                <a:gd name="T13" fmla="*/ 92 h 160"/>
                <a:gd name="T14" fmla="*/ 32 w 94"/>
                <a:gd name="T15" fmla="*/ 114 h 160"/>
                <a:gd name="T16" fmla="*/ 47 w 94"/>
                <a:gd name="T17" fmla="*/ 129 h 160"/>
                <a:gd name="T18" fmla="*/ 63 w 94"/>
                <a:gd name="T19" fmla="*/ 113 h 160"/>
                <a:gd name="T20" fmla="*/ 94 w 94"/>
                <a:gd name="T21" fmla="*/ 113 h 160"/>
                <a:gd name="T22" fmla="*/ 81 w 94"/>
                <a:gd name="T23" fmla="*/ 147 h 160"/>
                <a:gd name="T24" fmla="*/ 47 w 94"/>
                <a:gd name="T25" fmla="*/ 160 h 160"/>
                <a:gd name="T26" fmla="*/ 6 w 94"/>
                <a:gd name="T27" fmla="*/ 138 h 160"/>
                <a:gd name="T28" fmla="*/ 0 w 94"/>
                <a:gd name="T29" fmla="*/ 106 h 160"/>
                <a:gd name="T30" fmla="*/ 0 w 94"/>
                <a:gd name="T31" fmla="*/ 55 h 160"/>
                <a:gd name="T32" fmla="*/ 6 w 94"/>
                <a:gd name="T33" fmla="*/ 23 h 160"/>
                <a:gd name="T34" fmla="*/ 47 w 94"/>
                <a:gd name="T35" fmla="*/ 0 h 160"/>
                <a:gd name="T36" fmla="*/ 94 w 94"/>
                <a:gd name="T37" fmla="*/ 49 h 160"/>
                <a:gd name="T38" fmla="*/ 94 w 94"/>
                <a:gd name="T39" fmla="*/ 92 h 160"/>
                <a:gd name="T40" fmla="*/ 32 w 94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60">
                  <a:moveTo>
                    <a:pt x="32" y="68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38"/>
                    <a:pt x="57" y="32"/>
                    <a:pt x="47" y="32"/>
                  </a:cubicBezTo>
                  <a:cubicBezTo>
                    <a:pt x="38" y="32"/>
                    <a:pt x="32" y="38"/>
                    <a:pt x="32" y="50"/>
                  </a:cubicBezTo>
                  <a:lnTo>
                    <a:pt x="32" y="68"/>
                  </a:lnTo>
                  <a:close/>
                  <a:moveTo>
                    <a:pt x="32" y="9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32" y="123"/>
                    <a:pt x="38" y="129"/>
                    <a:pt x="47" y="129"/>
                  </a:cubicBezTo>
                  <a:cubicBezTo>
                    <a:pt x="59" y="129"/>
                    <a:pt x="62" y="120"/>
                    <a:pt x="6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26"/>
                    <a:pt x="89" y="138"/>
                    <a:pt x="81" y="147"/>
                  </a:cubicBezTo>
                  <a:cubicBezTo>
                    <a:pt x="73" y="155"/>
                    <a:pt x="62" y="160"/>
                    <a:pt x="47" y="160"/>
                  </a:cubicBezTo>
                  <a:cubicBezTo>
                    <a:pt x="28" y="160"/>
                    <a:pt x="14" y="151"/>
                    <a:pt x="6" y="138"/>
                  </a:cubicBezTo>
                  <a:cubicBezTo>
                    <a:pt x="2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2" y="31"/>
                    <a:pt x="6" y="23"/>
                  </a:cubicBezTo>
                  <a:cubicBezTo>
                    <a:pt x="14" y="9"/>
                    <a:pt x="28" y="0"/>
                    <a:pt x="47" y="0"/>
                  </a:cubicBezTo>
                  <a:cubicBezTo>
                    <a:pt x="76" y="0"/>
                    <a:pt x="94" y="22"/>
                    <a:pt x="94" y="49"/>
                  </a:cubicBezTo>
                  <a:cubicBezTo>
                    <a:pt x="94" y="92"/>
                    <a:pt x="94" y="92"/>
                    <a:pt x="94" y="92"/>
                  </a:cubicBezTo>
                  <a:lnTo>
                    <a:pt x="3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gray">
            <a:xfrm>
              <a:off x="-779463" y="1597025"/>
              <a:ext cx="352425" cy="827088"/>
            </a:xfrm>
            <a:custGeom>
              <a:avLst/>
              <a:gdLst>
                <a:gd name="T0" fmla="*/ 31 w 94"/>
                <a:gd name="T1" fmla="*/ 169 h 221"/>
                <a:gd name="T2" fmla="*/ 47 w 94"/>
                <a:gd name="T3" fmla="*/ 190 h 221"/>
                <a:gd name="T4" fmla="*/ 62 w 94"/>
                <a:gd name="T5" fmla="*/ 171 h 221"/>
                <a:gd name="T6" fmla="*/ 62 w 94"/>
                <a:gd name="T7" fmla="*/ 110 h 221"/>
                <a:gd name="T8" fmla="*/ 47 w 94"/>
                <a:gd name="T9" fmla="*/ 93 h 221"/>
                <a:gd name="T10" fmla="*/ 31 w 94"/>
                <a:gd name="T11" fmla="*/ 111 h 221"/>
                <a:gd name="T12" fmla="*/ 31 w 94"/>
                <a:gd name="T13" fmla="*/ 169 h 221"/>
                <a:gd name="T14" fmla="*/ 62 w 94"/>
                <a:gd name="T15" fmla="*/ 205 h 221"/>
                <a:gd name="T16" fmla="*/ 33 w 94"/>
                <a:gd name="T17" fmla="*/ 221 h 221"/>
                <a:gd name="T18" fmla="*/ 5 w 94"/>
                <a:gd name="T19" fmla="*/ 207 h 221"/>
                <a:gd name="T20" fmla="*/ 0 w 94"/>
                <a:gd name="T21" fmla="*/ 173 h 221"/>
                <a:gd name="T22" fmla="*/ 0 w 94"/>
                <a:gd name="T23" fmla="*/ 114 h 221"/>
                <a:gd name="T24" fmla="*/ 5 w 94"/>
                <a:gd name="T25" fmla="*/ 76 h 221"/>
                <a:gd name="T26" fmla="*/ 33 w 94"/>
                <a:gd name="T27" fmla="*/ 61 h 221"/>
                <a:gd name="T28" fmla="*/ 62 w 94"/>
                <a:gd name="T29" fmla="*/ 77 h 221"/>
                <a:gd name="T30" fmla="*/ 62 w 94"/>
                <a:gd name="T31" fmla="*/ 77 h 221"/>
                <a:gd name="T32" fmla="*/ 62 w 94"/>
                <a:gd name="T33" fmla="*/ 0 h 221"/>
                <a:gd name="T34" fmla="*/ 94 w 94"/>
                <a:gd name="T35" fmla="*/ 0 h 221"/>
                <a:gd name="T36" fmla="*/ 94 w 94"/>
                <a:gd name="T37" fmla="*/ 220 h 221"/>
                <a:gd name="T38" fmla="*/ 62 w 94"/>
                <a:gd name="T39" fmla="*/ 220 h 221"/>
                <a:gd name="T40" fmla="*/ 62 w 94"/>
                <a:gd name="T41" fmla="*/ 20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31" y="169"/>
                  </a:moveTo>
                  <a:cubicBezTo>
                    <a:pt x="31" y="181"/>
                    <a:pt x="36" y="190"/>
                    <a:pt x="47" y="190"/>
                  </a:cubicBezTo>
                  <a:cubicBezTo>
                    <a:pt x="56" y="190"/>
                    <a:pt x="62" y="182"/>
                    <a:pt x="62" y="17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0"/>
                    <a:pt x="56" y="93"/>
                    <a:pt x="47" y="93"/>
                  </a:cubicBezTo>
                  <a:cubicBezTo>
                    <a:pt x="35" y="93"/>
                    <a:pt x="31" y="102"/>
                    <a:pt x="31" y="111"/>
                  </a:cubicBezTo>
                  <a:lnTo>
                    <a:pt x="31" y="169"/>
                  </a:lnTo>
                  <a:close/>
                  <a:moveTo>
                    <a:pt x="62" y="205"/>
                  </a:moveTo>
                  <a:cubicBezTo>
                    <a:pt x="54" y="214"/>
                    <a:pt x="48" y="221"/>
                    <a:pt x="33" y="221"/>
                  </a:cubicBezTo>
                  <a:cubicBezTo>
                    <a:pt x="20" y="221"/>
                    <a:pt x="11" y="217"/>
                    <a:pt x="5" y="207"/>
                  </a:cubicBezTo>
                  <a:cubicBezTo>
                    <a:pt x="1" y="200"/>
                    <a:pt x="0" y="190"/>
                    <a:pt x="0" y="17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91"/>
                    <a:pt x="1" y="82"/>
                    <a:pt x="5" y="76"/>
                  </a:cubicBezTo>
                  <a:cubicBezTo>
                    <a:pt x="10" y="67"/>
                    <a:pt x="18" y="61"/>
                    <a:pt x="33" y="61"/>
                  </a:cubicBezTo>
                  <a:cubicBezTo>
                    <a:pt x="45" y="61"/>
                    <a:pt x="55" y="6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62" y="220"/>
                    <a:pt x="62" y="220"/>
                    <a:pt x="62" y="220"/>
                  </a:cubicBezTo>
                  <a:lnTo>
                    <a:pt x="6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15"/>
            <p:cNvSpPr>
              <a:spLocks noEditPoints="1"/>
            </p:cNvSpPr>
            <p:nvPr userDrawn="1"/>
          </p:nvSpPr>
          <p:spPr bwMode="gray">
            <a:xfrm>
              <a:off x="-404813" y="1597025"/>
              <a:ext cx="104775" cy="104775"/>
            </a:xfrm>
            <a:custGeom>
              <a:avLst/>
              <a:gdLst>
                <a:gd name="T0" fmla="*/ 0 w 28"/>
                <a:gd name="T1" fmla="*/ 14 h 28"/>
                <a:gd name="T2" fmla="*/ 14 w 28"/>
                <a:gd name="T3" fmla="*/ 28 h 28"/>
                <a:gd name="T4" fmla="*/ 28 w 28"/>
                <a:gd name="T5" fmla="*/ 14 h 28"/>
                <a:gd name="T6" fmla="*/ 14 w 28"/>
                <a:gd name="T7" fmla="*/ 0 h 28"/>
                <a:gd name="T8" fmla="*/ 0 w 28"/>
                <a:gd name="T9" fmla="*/ 14 h 28"/>
                <a:gd name="T10" fmla="*/ 25 w 28"/>
                <a:gd name="T11" fmla="*/ 14 h 28"/>
                <a:gd name="T12" fmla="*/ 14 w 28"/>
                <a:gd name="T13" fmla="*/ 26 h 28"/>
                <a:gd name="T14" fmla="*/ 2 w 28"/>
                <a:gd name="T15" fmla="*/ 14 h 28"/>
                <a:gd name="T16" fmla="*/ 14 w 28"/>
                <a:gd name="T17" fmla="*/ 2 h 28"/>
                <a:gd name="T18" fmla="*/ 25 w 28"/>
                <a:gd name="T19" fmla="*/ 14 h 28"/>
                <a:gd name="T20" fmla="*/ 8 w 28"/>
                <a:gd name="T21" fmla="*/ 22 h 28"/>
                <a:gd name="T22" fmla="*/ 11 w 28"/>
                <a:gd name="T23" fmla="*/ 22 h 28"/>
                <a:gd name="T24" fmla="*/ 11 w 28"/>
                <a:gd name="T25" fmla="*/ 15 h 28"/>
                <a:gd name="T26" fmla="*/ 13 w 28"/>
                <a:gd name="T27" fmla="*/ 15 h 28"/>
                <a:gd name="T28" fmla="*/ 18 w 28"/>
                <a:gd name="T29" fmla="*/ 22 h 28"/>
                <a:gd name="T30" fmla="*/ 21 w 28"/>
                <a:gd name="T31" fmla="*/ 22 h 28"/>
                <a:gd name="T32" fmla="*/ 16 w 28"/>
                <a:gd name="T33" fmla="*/ 15 h 28"/>
                <a:gd name="T34" fmla="*/ 20 w 28"/>
                <a:gd name="T35" fmla="*/ 10 h 28"/>
                <a:gd name="T36" fmla="*/ 15 w 28"/>
                <a:gd name="T37" fmla="*/ 6 h 28"/>
                <a:gd name="T38" fmla="*/ 8 w 28"/>
                <a:gd name="T39" fmla="*/ 6 h 28"/>
                <a:gd name="T40" fmla="*/ 8 w 28"/>
                <a:gd name="T41" fmla="*/ 22 h 28"/>
                <a:gd name="T42" fmla="*/ 11 w 28"/>
                <a:gd name="T43" fmla="*/ 8 h 28"/>
                <a:gd name="T44" fmla="*/ 15 w 28"/>
                <a:gd name="T45" fmla="*/ 8 h 28"/>
                <a:gd name="T46" fmla="*/ 18 w 28"/>
                <a:gd name="T47" fmla="*/ 10 h 28"/>
                <a:gd name="T48" fmla="*/ 14 w 28"/>
                <a:gd name="T49" fmla="*/ 13 h 28"/>
                <a:gd name="T50" fmla="*/ 11 w 28"/>
                <a:gd name="T51" fmla="*/ 13 h 28"/>
                <a:gd name="T52" fmla="*/ 11 w 28"/>
                <a:gd name="T5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moveTo>
                    <a:pt x="25" y="14"/>
                  </a:moveTo>
                  <a:cubicBezTo>
                    <a:pt x="25" y="20"/>
                    <a:pt x="20" y="26"/>
                    <a:pt x="14" y="26"/>
                  </a:cubicBezTo>
                  <a:cubicBezTo>
                    <a:pt x="7" y="26"/>
                    <a:pt x="2" y="20"/>
                    <a:pt x="2" y="14"/>
                  </a:cubicBezTo>
                  <a:cubicBezTo>
                    <a:pt x="2" y="8"/>
                    <a:pt x="7" y="2"/>
                    <a:pt x="14" y="2"/>
                  </a:cubicBezTo>
                  <a:cubicBezTo>
                    <a:pt x="20" y="2"/>
                    <a:pt x="25" y="8"/>
                    <a:pt x="25" y="14"/>
                  </a:cubicBezTo>
                  <a:moveTo>
                    <a:pt x="8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5"/>
                    <a:pt x="20" y="14"/>
                    <a:pt x="20" y="10"/>
                  </a:cubicBezTo>
                  <a:cubicBezTo>
                    <a:pt x="20" y="7"/>
                    <a:pt x="19" y="6"/>
                    <a:pt x="15" y="6"/>
                  </a:cubicBezTo>
                  <a:cubicBezTo>
                    <a:pt x="8" y="6"/>
                    <a:pt x="8" y="6"/>
                    <a:pt x="8" y="6"/>
                  </a:cubicBezTo>
                  <a:lnTo>
                    <a:pt x="8" y="22"/>
                  </a:lnTo>
                  <a:close/>
                  <a:moveTo>
                    <a:pt x="11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8" y="12"/>
                    <a:pt x="17" y="13"/>
                    <a:pt x="14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3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0" y="0"/>
            <a:ext cx="12188825" cy="4391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 bwMode="gray">
          <a:xfrm>
            <a:off x="8957756" y="1645386"/>
            <a:ext cx="2553783" cy="954533"/>
            <a:chOff x="8122401" y="1814325"/>
            <a:chExt cx="4066424" cy="1519916"/>
          </a:xfrm>
          <a:solidFill>
            <a:schemeClr val="tx2">
              <a:lumMod val="75000"/>
            </a:schemeClr>
          </a:solidFill>
        </p:grpSpPr>
        <p:sp>
          <p:nvSpPr>
            <p:cNvPr id="29" name="Freeform 6"/>
            <p:cNvSpPr>
              <a:spLocks/>
            </p:cNvSpPr>
            <p:nvPr userDrawn="1"/>
          </p:nvSpPr>
          <p:spPr bwMode="gray">
            <a:xfrm>
              <a:off x="8122401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gray">
            <a:xfrm>
              <a:off x="9687796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2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1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5">
                <a:lumMod val="50000"/>
                <a:alpha val="28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gray">
            <a:xfrm>
              <a:off x="1093563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8" y="0"/>
                    <a:pt x="396" y="0"/>
                  </a:cubicBezTo>
                  <a:close/>
                </a:path>
              </a:pathLst>
            </a:custGeom>
            <a:solidFill>
              <a:srgbClr val="845803">
                <a:alpha val="63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2" name="Text Placeholder 2"/>
          <p:cNvSpPr>
            <a:spLocks noGrp="1"/>
          </p:cNvSpPr>
          <p:nvPr>
            <p:ph type="body" idx="15"/>
          </p:nvPr>
        </p:nvSpPr>
        <p:spPr bwMode="gray">
          <a:xfrm>
            <a:off x="9021541" y="1641409"/>
            <a:ext cx="2413798" cy="90454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82320" y="1645386"/>
            <a:ext cx="2550475" cy="954533"/>
            <a:chOff x="0" y="1814325"/>
            <a:chExt cx="4061155" cy="1519916"/>
          </a:xfrm>
        </p:grpSpPr>
        <p:sp>
          <p:nvSpPr>
            <p:cNvPr id="1027" name="Freeform 6"/>
            <p:cNvSpPr>
              <a:spLocks/>
            </p:cNvSpPr>
            <p:nvPr userDrawn="1"/>
          </p:nvSpPr>
          <p:spPr bwMode="gray">
            <a:xfrm>
              <a:off x="0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8" name="Freeform 7"/>
            <p:cNvSpPr>
              <a:spLocks/>
            </p:cNvSpPr>
            <p:nvPr userDrawn="1"/>
          </p:nvSpPr>
          <p:spPr bwMode="gray">
            <a:xfrm>
              <a:off x="1560127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1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0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862302">
                <a:alpha val="22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9" name="Freeform 8"/>
            <p:cNvSpPr>
              <a:spLocks/>
            </p:cNvSpPr>
            <p:nvPr userDrawn="1"/>
          </p:nvSpPr>
          <p:spPr bwMode="gray">
            <a:xfrm>
              <a:off x="280796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7" y="0"/>
                    <a:pt x="396" y="0"/>
                  </a:cubicBezTo>
                  <a:close/>
                </a:path>
              </a:pathLst>
            </a:custGeom>
            <a:solidFill>
              <a:srgbClr val="862302">
                <a:alpha val="44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8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774428" y="1641409"/>
            <a:ext cx="2413798" cy="90454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436954" y="1645794"/>
            <a:ext cx="2550470" cy="957056"/>
            <a:chOff x="4366521" y="1969067"/>
            <a:chExt cx="3437665" cy="1289973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gray">
            <a:xfrm>
              <a:off x="4366521" y="1972471"/>
              <a:ext cx="3437665" cy="1286569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31" name="Freeform 10"/>
            <p:cNvSpPr>
              <a:spLocks/>
            </p:cNvSpPr>
            <p:nvPr userDrawn="1"/>
          </p:nvSpPr>
          <p:spPr bwMode="gray">
            <a:xfrm>
              <a:off x="5687129" y="1969067"/>
              <a:ext cx="2117057" cy="1289973"/>
            </a:xfrm>
            <a:custGeom>
              <a:avLst/>
              <a:gdLst>
                <a:gd name="T0" fmla="*/ 790 w 790"/>
                <a:gd name="T1" fmla="*/ 0 h 481"/>
                <a:gd name="T2" fmla="*/ 790 w 790"/>
                <a:gd name="T3" fmla="*/ 86 h 481"/>
                <a:gd name="T4" fmla="*/ 394 w 790"/>
                <a:gd name="T5" fmla="*/ 481 h 481"/>
                <a:gd name="T6" fmla="*/ 0 w 790"/>
                <a:gd name="T7" fmla="*/ 481 h 481"/>
                <a:gd name="T8" fmla="*/ 162 w 790"/>
                <a:gd name="T9" fmla="*/ 1 h 481"/>
                <a:gd name="T10" fmla="*/ 790 w 790"/>
                <a:gd name="T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1">
                  <a:moveTo>
                    <a:pt x="790" y="0"/>
                  </a:moveTo>
                  <a:cubicBezTo>
                    <a:pt x="790" y="86"/>
                    <a:pt x="790" y="86"/>
                    <a:pt x="790" y="86"/>
                  </a:cubicBezTo>
                  <a:cubicBezTo>
                    <a:pt x="571" y="86"/>
                    <a:pt x="394" y="262"/>
                    <a:pt x="394" y="481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300"/>
                    <a:pt x="60" y="134"/>
                    <a:pt x="162" y="1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3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32" name="Freeform 11"/>
            <p:cNvSpPr>
              <a:spLocks/>
            </p:cNvSpPr>
            <p:nvPr userDrawn="1"/>
          </p:nvSpPr>
          <p:spPr bwMode="gray">
            <a:xfrm>
              <a:off x="6743388" y="2199368"/>
              <a:ext cx="1060798" cy="1059662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4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4"/>
                    <a:pt x="396" y="394"/>
                    <a:pt x="396" y="39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7" y="0"/>
                    <a:pt x="396" y="0"/>
                  </a:cubicBezTo>
                  <a:close/>
                </a:path>
              </a:pathLst>
            </a:custGeom>
            <a:solidFill>
              <a:srgbClr val="2481B9">
                <a:alpha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</p:grpSp>
      <p:sp>
        <p:nvSpPr>
          <p:cNvPr id="49" name="Text Placeholder 2"/>
          <p:cNvSpPr>
            <a:spLocks noGrp="1"/>
          </p:cNvSpPr>
          <p:nvPr userDrawn="1">
            <p:ph type="body" idx="10"/>
          </p:nvPr>
        </p:nvSpPr>
        <p:spPr bwMode="gray">
          <a:xfrm>
            <a:off x="3497426" y="1641409"/>
            <a:ext cx="2413798" cy="90454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5" name="Group 4"/>
          <p:cNvGrpSpPr/>
          <p:nvPr userDrawn="1"/>
        </p:nvGrpSpPr>
        <p:grpSpPr bwMode="gray">
          <a:xfrm>
            <a:off x="6204654" y="1645386"/>
            <a:ext cx="2553783" cy="954533"/>
            <a:chOff x="8122401" y="1814325"/>
            <a:chExt cx="4066424" cy="1519916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8122401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34" name="Freeform 13"/>
            <p:cNvSpPr>
              <a:spLocks/>
            </p:cNvSpPr>
            <p:nvPr userDrawn="1"/>
          </p:nvSpPr>
          <p:spPr bwMode="gray">
            <a:xfrm>
              <a:off x="9687796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2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1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63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5" name="Freeform 14"/>
            <p:cNvSpPr>
              <a:spLocks/>
            </p:cNvSpPr>
            <p:nvPr userDrawn="1"/>
          </p:nvSpPr>
          <p:spPr bwMode="gray">
            <a:xfrm>
              <a:off x="1093563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8" y="0"/>
                    <a:pt x="39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50" name="Text Placeholder 2"/>
          <p:cNvSpPr>
            <a:spLocks noGrp="1"/>
          </p:cNvSpPr>
          <p:nvPr userDrawn="1">
            <p:ph type="body" idx="11"/>
          </p:nvPr>
        </p:nvSpPr>
        <p:spPr bwMode="gray">
          <a:xfrm>
            <a:off x="6301432" y="1641409"/>
            <a:ext cx="2413798" cy="90454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6200630" y="2572326"/>
            <a:ext cx="2557532" cy="31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3436953" y="2572326"/>
            <a:ext cx="2550471" cy="31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 userDrawn="1"/>
        </p:nvSpPr>
        <p:spPr bwMode="gray">
          <a:xfrm>
            <a:off x="682319" y="2572326"/>
            <a:ext cx="2550471" cy="31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 userDrawn="1">
            <p:ph type="body" idx="12"/>
          </p:nvPr>
        </p:nvSpPr>
        <p:spPr bwMode="gray">
          <a:xfrm>
            <a:off x="774428" y="2724725"/>
            <a:ext cx="2388587" cy="2865161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55" name="Text Placeholder 2"/>
          <p:cNvSpPr>
            <a:spLocks noGrp="1"/>
          </p:cNvSpPr>
          <p:nvPr userDrawn="1">
            <p:ph type="body" idx="13"/>
          </p:nvPr>
        </p:nvSpPr>
        <p:spPr bwMode="gray">
          <a:xfrm>
            <a:off x="3497426" y="2724725"/>
            <a:ext cx="2388587" cy="2865161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56" name="Text Placeholder 2"/>
          <p:cNvSpPr>
            <a:spLocks noGrp="1"/>
          </p:cNvSpPr>
          <p:nvPr userDrawn="1">
            <p:ph type="body" idx="14"/>
          </p:nvPr>
        </p:nvSpPr>
        <p:spPr bwMode="gray">
          <a:xfrm>
            <a:off x="6301432" y="2724725"/>
            <a:ext cx="2388587" cy="2865161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8953732" y="2572326"/>
            <a:ext cx="2557532" cy="31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Text Placeholder 2"/>
          <p:cNvSpPr>
            <a:spLocks noGrp="1"/>
          </p:cNvSpPr>
          <p:nvPr>
            <p:ph type="body" idx="16"/>
          </p:nvPr>
        </p:nvSpPr>
        <p:spPr bwMode="gray">
          <a:xfrm>
            <a:off x="9021541" y="2724725"/>
            <a:ext cx="2388587" cy="2865161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1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 bwMode="gray">
          <a:xfrm>
            <a:off x="9481150" y="1729249"/>
            <a:ext cx="2031826" cy="759440"/>
            <a:chOff x="8122401" y="1814325"/>
            <a:chExt cx="4066424" cy="1519916"/>
          </a:xfrm>
          <a:solidFill>
            <a:schemeClr val="tx2">
              <a:lumMod val="75000"/>
            </a:schemeClr>
          </a:solidFill>
        </p:grpSpPr>
        <p:sp>
          <p:nvSpPr>
            <p:cNvPr id="35" name="Freeform 6"/>
            <p:cNvSpPr>
              <a:spLocks/>
            </p:cNvSpPr>
            <p:nvPr userDrawn="1"/>
          </p:nvSpPr>
          <p:spPr bwMode="gray">
            <a:xfrm>
              <a:off x="8122401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36" name="Freeform 13"/>
            <p:cNvSpPr>
              <a:spLocks/>
            </p:cNvSpPr>
            <p:nvPr userDrawn="1"/>
          </p:nvSpPr>
          <p:spPr bwMode="gray">
            <a:xfrm>
              <a:off x="9687796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2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1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4E4E46">
                <a:alpha val="28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Freeform 14"/>
            <p:cNvSpPr>
              <a:spLocks/>
            </p:cNvSpPr>
            <p:nvPr userDrawn="1"/>
          </p:nvSpPr>
          <p:spPr bwMode="gray">
            <a:xfrm>
              <a:off x="1093563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8" y="0"/>
                    <a:pt x="396" y="0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63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8" name="Text Placeholder 2"/>
          <p:cNvSpPr>
            <a:spLocks noGrp="1"/>
          </p:cNvSpPr>
          <p:nvPr>
            <p:ph type="body" idx="17"/>
          </p:nvPr>
        </p:nvSpPr>
        <p:spPr bwMode="gray">
          <a:xfrm>
            <a:off x="9544934" y="1725272"/>
            <a:ext cx="1920453" cy="71967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28" name="Group 27"/>
          <p:cNvGrpSpPr/>
          <p:nvPr userDrawn="1"/>
        </p:nvGrpSpPr>
        <p:grpSpPr bwMode="gray">
          <a:xfrm>
            <a:off x="7290724" y="1729249"/>
            <a:ext cx="2031826" cy="759440"/>
            <a:chOff x="8122401" y="1814325"/>
            <a:chExt cx="4066424" cy="1519916"/>
          </a:xfrm>
          <a:solidFill>
            <a:schemeClr val="tx2">
              <a:lumMod val="75000"/>
            </a:schemeClr>
          </a:solidFill>
        </p:grpSpPr>
        <p:sp>
          <p:nvSpPr>
            <p:cNvPr id="29" name="Freeform 6"/>
            <p:cNvSpPr>
              <a:spLocks/>
            </p:cNvSpPr>
            <p:nvPr userDrawn="1"/>
          </p:nvSpPr>
          <p:spPr bwMode="gray">
            <a:xfrm>
              <a:off x="8122401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gray">
            <a:xfrm>
              <a:off x="9687796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2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1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5">
                <a:lumMod val="50000"/>
                <a:alpha val="28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gray">
            <a:xfrm>
              <a:off x="1093563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8" y="0"/>
                    <a:pt x="396" y="0"/>
                  </a:cubicBezTo>
                  <a:close/>
                </a:path>
              </a:pathLst>
            </a:custGeom>
            <a:solidFill>
              <a:srgbClr val="845803">
                <a:alpha val="63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2" name="Text Placeholder 2"/>
          <p:cNvSpPr>
            <a:spLocks noGrp="1"/>
          </p:cNvSpPr>
          <p:nvPr>
            <p:ph type="body" idx="15"/>
          </p:nvPr>
        </p:nvSpPr>
        <p:spPr bwMode="gray">
          <a:xfrm>
            <a:off x="7354508" y="1725272"/>
            <a:ext cx="1920453" cy="71967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82322" y="1729249"/>
            <a:ext cx="2029194" cy="759440"/>
            <a:chOff x="0" y="1814325"/>
            <a:chExt cx="4061155" cy="1519916"/>
          </a:xfrm>
        </p:grpSpPr>
        <p:sp>
          <p:nvSpPr>
            <p:cNvPr id="1027" name="Freeform 6"/>
            <p:cNvSpPr>
              <a:spLocks/>
            </p:cNvSpPr>
            <p:nvPr userDrawn="1"/>
          </p:nvSpPr>
          <p:spPr bwMode="gray">
            <a:xfrm>
              <a:off x="0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8" name="Freeform 7"/>
            <p:cNvSpPr>
              <a:spLocks/>
            </p:cNvSpPr>
            <p:nvPr userDrawn="1"/>
          </p:nvSpPr>
          <p:spPr bwMode="gray">
            <a:xfrm>
              <a:off x="1560127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1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0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862302">
                <a:alpha val="22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9" name="Freeform 8"/>
            <p:cNvSpPr>
              <a:spLocks/>
            </p:cNvSpPr>
            <p:nvPr userDrawn="1"/>
          </p:nvSpPr>
          <p:spPr bwMode="gray">
            <a:xfrm>
              <a:off x="280796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7" y="0"/>
                    <a:pt x="396" y="0"/>
                  </a:cubicBezTo>
                  <a:close/>
                </a:path>
              </a:pathLst>
            </a:custGeom>
            <a:solidFill>
              <a:srgbClr val="862302">
                <a:alpha val="44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8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774429" y="1725272"/>
            <a:ext cx="1920453" cy="71967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883168" y="1729656"/>
            <a:ext cx="2029192" cy="761448"/>
            <a:chOff x="4366521" y="1969067"/>
            <a:chExt cx="3437665" cy="1289973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gray">
            <a:xfrm>
              <a:off x="4366521" y="1972471"/>
              <a:ext cx="3437665" cy="1286569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31" name="Freeform 10"/>
            <p:cNvSpPr>
              <a:spLocks/>
            </p:cNvSpPr>
            <p:nvPr userDrawn="1"/>
          </p:nvSpPr>
          <p:spPr bwMode="gray">
            <a:xfrm>
              <a:off x="5687129" y="1969067"/>
              <a:ext cx="2117057" cy="1289973"/>
            </a:xfrm>
            <a:custGeom>
              <a:avLst/>
              <a:gdLst>
                <a:gd name="T0" fmla="*/ 790 w 790"/>
                <a:gd name="T1" fmla="*/ 0 h 481"/>
                <a:gd name="T2" fmla="*/ 790 w 790"/>
                <a:gd name="T3" fmla="*/ 86 h 481"/>
                <a:gd name="T4" fmla="*/ 394 w 790"/>
                <a:gd name="T5" fmla="*/ 481 h 481"/>
                <a:gd name="T6" fmla="*/ 0 w 790"/>
                <a:gd name="T7" fmla="*/ 481 h 481"/>
                <a:gd name="T8" fmla="*/ 162 w 790"/>
                <a:gd name="T9" fmla="*/ 1 h 481"/>
                <a:gd name="T10" fmla="*/ 790 w 790"/>
                <a:gd name="T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1">
                  <a:moveTo>
                    <a:pt x="790" y="0"/>
                  </a:moveTo>
                  <a:cubicBezTo>
                    <a:pt x="790" y="86"/>
                    <a:pt x="790" y="86"/>
                    <a:pt x="790" y="86"/>
                  </a:cubicBezTo>
                  <a:cubicBezTo>
                    <a:pt x="571" y="86"/>
                    <a:pt x="394" y="262"/>
                    <a:pt x="394" y="481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300"/>
                    <a:pt x="60" y="134"/>
                    <a:pt x="162" y="1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33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32" name="Freeform 11"/>
            <p:cNvSpPr>
              <a:spLocks/>
            </p:cNvSpPr>
            <p:nvPr userDrawn="1"/>
          </p:nvSpPr>
          <p:spPr bwMode="gray">
            <a:xfrm>
              <a:off x="6743388" y="2199368"/>
              <a:ext cx="1060798" cy="1059662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4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4"/>
                    <a:pt x="396" y="394"/>
                    <a:pt x="396" y="39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7" y="0"/>
                    <a:pt x="396" y="0"/>
                  </a:cubicBezTo>
                  <a:close/>
                </a:path>
              </a:pathLst>
            </a:custGeom>
            <a:solidFill>
              <a:srgbClr val="2481B9">
                <a:alpha val="7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</p:grpSp>
      <p:sp>
        <p:nvSpPr>
          <p:cNvPr id="49" name="Text Placeholder 2"/>
          <p:cNvSpPr>
            <a:spLocks noGrp="1"/>
          </p:cNvSpPr>
          <p:nvPr userDrawn="1">
            <p:ph type="body" idx="10"/>
          </p:nvPr>
        </p:nvSpPr>
        <p:spPr bwMode="gray">
          <a:xfrm>
            <a:off x="2943640" y="1725272"/>
            <a:ext cx="1920453" cy="71967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5" name="Group 4"/>
          <p:cNvGrpSpPr/>
          <p:nvPr userDrawn="1"/>
        </p:nvGrpSpPr>
        <p:grpSpPr bwMode="gray">
          <a:xfrm>
            <a:off x="5089383" y="1729249"/>
            <a:ext cx="2031826" cy="759440"/>
            <a:chOff x="8122401" y="1814325"/>
            <a:chExt cx="4066424" cy="1519916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8122401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34" name="Freeform 13"/>
            <p:cNvSpPr>
              <a:spLocks/>
            </p:cNvSpPr>
            <p:nvPr userDrawn="1"/>
          </p:nvSpPr>
          <p:spPr bwMode="gray">
            <a:xfrm>
              <a:off x="9687796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2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1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63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5" name="Freeform 14"/>
            <p:cNvSpPr>
              <a:spLocks/>
            </p:cNvSpPr>
            <p:nvPr userDrawn="1"/>
          </p:nvSpPr>
          <p:spPr bwMode="gray">
            <a:xfrm>
              <a:off x="1093563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8" y="0"/>
                    <a:pt x="39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50" name="Text Placeholder 2"/>
          <p:cNvSpPr>
            <a:spLocks noGrp="1"/>
          </p:cNvSpPr>
          <p:nvPr userDrawn="1">
            <p:ph type="body" idx="11"/>
          </p:nvPr>
        </p:nvSpPr>
        <p:spPr bwMode="gray">
          <a:xfrm>
            <a:off x="5186160" y="1725272"/>
            <a:ext cx="1920453" cy="71967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5085357" y="2434272"/>
            <a:ext cx="2036168" cy="371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2879992" y="2434272"/>
            <a:ext cx="2040200" cy="371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 userDrawn="1"/>
        </p:nvSpPr>
        <p:spPr bwMode="gray">
          <a:xfrm>
            <a:off x="682320" y="2434272"/>
            <a:ext cx="2029191" cy="371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 userDrawn="1">
            <p:ph type="body" idx="12"/>
          </p:nvPr>
        </p:nvSpPr>
        <p:spPr bwMode="gray">
          <a:xfrm>
            <a:off x="774429" y="2608864"/>
            <a:ext cx="1900392" cy="329563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55" name="Text Placeholder 2"/>
          <p:cNvSpPr>
            <a:spLocks noGrp="1"/>
          </p:cNvSpPr>
          <p:nvPr userDrawn="1">
            <p:ph type="body" idx="13"/>
          </p:nvPr>
        </p:nvSpPr>
        <p:spPr bwMode="gray">
          <a:xfrm>
            <a:off x="2943640" y="2608864"/>
            <a:ext cx="1900392" cy="329563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56" name="Text Placeholder 2"/>
          <p:cNvSpPr>
            <a:spLocks noGrp="1"/>
          </p:cNvSpPr>
          <p:nvPr userDrawn="1">
            <p:ph type="body" idx="14"/>
          </p:nvPr>
        </p:nvSpPr>
        <p:spPr bwMode="gray">
          <a:xfrm>
            <a:off x="5186160" y="2623340"/>
            <a:ext cx="1900392" cy="329563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286698" y="2434272"/>
            <a:ext cx="2038277" cy="371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Text Placeholder 2"/>
          <p:cNvSpPr>
            <a:spLocks noGrp="1"/>
          </p:cNvSpPr>
          <p:nvPr>
            <p:ph type="body" idx="16"/>
          </p:nvPr>
        </p:nvSpPr>
        <p:spPr bwMode="gray">
          <a:xfrm>
            <a:off x="7354508" y="2623340"/>
            <a:ext cx="1900392" cy="329563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39" name="Rectangle 38"/>
          <p:cNvSpPr/>
          <p:nvPr userDrawn="1"/>
        </p:nvSpPr>
        <p:spPr bwMode="gray">
          <a:xfrm>
            <a:off x="9477125" y="2434272"/>
            <a:ext cx="2035426" cy="371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Text Placeholder 2"/>
          <p:cNvSpPr>
            <a:spLocks noGrp="1"/>
          </p:cNvSpPr>
          <p:nvPr>
            <p:ph type="body" idx="18"/>
          </p:nvPr>
        </p:nvSpPr>
        <p:spPr bwMode="gray">
          <a:xfrm>
            <a:off x="9544934" y="2623340"/>
            <a:ext cx="1900392" cy="329563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218543"/>
            <a:ext cx="12188825" cy="2162629"/>
          </a:xfrm>
          <a:prstGeom prst="rect">
            <a:avLst/>
          </a:prstGeom>
          <a:solidFill>
            <a:schemeClr val="bg1">
              <a:alpha val="56000"/>
            </a:schemeClr>
          </a:solidFill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74556" y="2172606"/>
            <a:ext cx="2100944" cy="2100942"/>
            <a:chOff x="4954309" y="2331759"/>
            <a:chExt cx="2341438" cy="2341436"/>
          </a:xfrm>
        </p:grpSpPr>
        <p:sp>
          <p:nvSpPr>
            <p:cNvPr id="8" name="Oval 7"/>
            <p:cNvSpPr/>
            <p:nvPr/>
          </p:nvSpPr>
          <p:spPr>
            <a:xfrm>
              <a:off x="4954309" y="2331759"/>
              <a:ext cx="2341438" cy="2341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097688" y="2475138"/>
              <a:ext cx="2054680" cy="2054678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460499" y="2172606"/>
            <a:ext cx="2100944" cy="2100942"/>
            <a:chOff x="1340252" y="2331759"/>
            <a:chExt cx="2341438" cy="2341436"/>
          </a:xfrm>
        </p:grpSpPr>
        <p:sp>
          <p:nvSpPr>
            <p:cNvPr id="12" name="Oval 11"/>
            <p:cNvSpPr/>
            <p:nvPr/>
          </p:nvSpPr>
          <p:spPr>
            <a:xfrm>
              <a:off x="1340252" y="2331759"/>
              <a:ext cx="2341438" cy="2341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83631" y="2475138"/>
              <a:ext cx="2054680" cy="205467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8688613" y="2172606"/>
            <a:ext cx="2100944" cy="2100942"/>
            <a:chOff x="8568366" y="2331759"/>
            <a:chExt cx="2341438" cy="2341436"/>
          </a:xfrm>
        </p:grpSpPr>
        <p:sp>
          <p:nvSpPr>
            <p:cNvPr id="16" name="Oval 15"/>
            <p:cNvSpPr/>
            <p:nvPr/>
          </p:nvSpPr>
          <p:spPr>
            <a:xfrm>
              <a:off x="8568366" y="2331759"/>
              <a:ext cx="2341438" cy="2341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711745" y="2475138"/>
              <a:ext cx="2054680" cy="2054678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 userDrawn="1"/>
        </p:nvSpPr>
        <p:spPr>
          <a:xfrm flipV="1">
            <a:off x="7834312" y="3149600"/>
            <a:ext cx="135255" cy="1352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522412" y="2743200"/>
            <a:ext cx="19812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5103812" y="2743200"/>
            <a:ext cx="2057399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8685212" y="2743200"/>
            <a:ext cx="2057399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3" y="4572000"/>
            <a:ext cx="2819399" cy="38100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225445" indent="0">
              <a:buNone/>
              <a:defRPr/>
            </a:lvl2pPr>
            <a:lvl3pPr marL="460412" indent="0">
              <a:buNone/>
              <a:defRPr/>
            </a:lvl3pPr>
            <a:lvl4pPr marL="628700" indent="0">
              <a:buNone/>
              <a:defRPr/>
            </a:lvl4pPr>
            <a:lvl5pPr marL="855732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722813" y="4572000"/>
            <a:ext cx="2819399" cy="38100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225445" indent="0">
              <a:buNone/>
              <a:defRPr/>
            </a:lvl2pPr>
            <a:lvl3pPr marL="460412" indent="0">
              <a:buNone/>
              <a:defRPr/>
            </a:lvl3pPr>
            <a:lvl4pPr marL="628700" indent="0">
              <a:buNone/>
              <a:defRPr/>
            </a:lvl4pPr>
            <a:lvl5pPr marL="855732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8304212" y="4572000"/>
            <a:ext cx="2819399" cy="38100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225445" indent="0">
              <a:buNone/>
              <a:defRPr/>
            </a:lvl2pPr>
            <a:lvl3pPr marL="460412" indent="0">
              <a:buNone/>
              <a:defRPr/>
            </a:lvl3pPr>
            <a:lvl4pPr marL="628700" indent="0">
              <a:buNone/>
              <a:defRPr/>
            </a:lvl4pPr>
            <a:lvl5pPr marL="855732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1" name="Oval 20"/>
          <p:cNvSpPr/>
          <p:nvPr userDrawn="1"/>
        </p:nvSpPr>
        <p:spPr>
          <a:xfrm flipV="1">
            <a:off x="4125912" y="3149600"/>
            <a:ext cx="135255" cy="1352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R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53277" y="2827641"/>
            <a:ext cx="8208137" cy="3048000"/>
          </a:xfrm>
        </p:spPr>
        <p:txBody>
          <a:bodyPr anchor="t"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0" y="0"/>
            <a:ext cx="12188825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5E5E7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553277" y="36014"/>
            <a:ext cx="645553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553330" y="1828800"/>
            <a:ext cx="6455482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553330" y="1175274"/>
            <a:ext cx="6442824" cy="639762"/>
          </a:xfrm>
        </p:spPr>
        <p:txBody>
          <a:bodyPr tIns="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1" b="0">
                <a:solidFill>
                  <a:srgbClr val="FB4E16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6" name="Picture Placeholder 5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7256897" y="107781"/>
            <a:ext cx="4931933" cy="6750218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 bwMode="auto">
          <a:xfrm>
            <a:off x="2" y="1123"/>
            <a:ext cx="12188826" cy="113168"/>
            <a:chOff x="-889" y="2103"/>
            <a:chExt cx="9456" cy="11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-889" y="2103"/>
              <a:ext cx="5674" cy="115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4785" y="2103"/>
              <a:ext cx="1891" cy="115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76" y="2103"/>
              <a:ext cx="1891" cy="11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7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5E5E7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latin typeface="+mj-lt"/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-4573" y="3429000"/>
            <a:ext cx="8133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/>
          </p:nvPr>
        </p:nvSpPr>
        <p:spPr bwMode="gray">
          <a:xfrm>
            <a:off x="4069228" y="0"/>
            <a:ext cx="8119597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/>
          </p:nvPr>
        </p:nvSpPr>
        <p:spPr bwMode="gray">
          <a:xfrm>
            <a:off x="8129025" y="3429000"/>
            <a:ext cx="4059798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idx="12"/>
          </p:nvPr>
        </p:nvSpPr>
        <p:spPr bwMode="gray">
          <a:xfrm>
            <a:off x="402565" y="1524010"/>
            <a:ext cx="3405850" cy="1338335"/>
          </a:xfrm>
        </p:spPr>
        <p:txBody>
          <a:bodyPr anchor="t" anchorCtr="0">
            <a:noAutofit/>
          </a:bodyPr>
          <a:lstStyle>
            <a:lvl1pPr marL="0" indent="0">
              <a:buNone/>
              <a:defRPr sz="2399" b="0">
                <a:solidFill>
                  <a:schemeClr val="accent4">
                    <a:lumMod val="75000"/>
                  </a:schemeClr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51" name="Text Placeholder 2"/>
          <p:cNvSpPr>
            <a:spLocks noGrp="1"/>
          </p:cNvSpPr>
          <p:nvPr>
            <p:ph type="body" idx="19"/>
          </p:nvPr>
        </p:nvSpPr>
        <p:spPr bwMode="gray">
          <a:xfrm>
            <a:off x="402565" y="609600"/>
            <a:ext cx="3405850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1" b="0">
                <a:solidFill>
                  <a:schemeClr val="accent2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" y="0"/>
            <a:ext cx="4067864" cy="1097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77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5E5E7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latin typeface="+mj-lt"/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4573" y="3429000"/>
            <a:ext cx="8133600" cy="3429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" y="0"/>
            <a:ext cx="8129116" cy="3429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29025" y="-10048"/>
            <a:ext cx="4059798" cy="6868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5E5E7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latin typeface="+mj-lt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88825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-76995" y="3962400"/>
            <a:ext cx="7695406" cy="199724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t="2" r="-534" b="-535"/>
            </a:stretch>
          </a:blipFill>
        </p:spPr>
        <p:txBody>
          <a:bodyPr lIns="685800" tIns="274320" rIns="548640" bIns="274320" anchor="ctr">
            <a:noAutofit/>
          </a:bodyPr>
          <a:lstStyle>
            <a:lvl1pPr marL="0" indent="0">
              <a:buNone/>
              <a:defRPr sz="3201" b="0" baseline="0"/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0" y="3962400"/>
            <a:ext cx="7618412" cy="113168"/>
            <a:chOff x="-889" y="2103"/>
            <a:chExt cx="9456" cy="115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-889" y="2103"/>
              <a:ext cx="5674" cy="115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4785" y="2103"/>
              <a:ext cx="1891" cy="115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6676" y="2103"/>
              <a:ext cx="1891" cy="11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27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" y="104513"/>
            <a:ext cx="12183035" cy="6223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53276" y="36014"/>
            <a:ext cx="109605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-2" y="-1"/>
            <a:ext cx="12188828" cy="5128945"/>
            <a:chOff x="-2" y="-1"/>
            <a:chExt cx="12188827" cy="5128945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2917961" y="-1"/>
              <a:ext cx="9270864" cy="5128945"/>
            </a:xfrm>
            <a:prstGeom prst="rect">
              <a:avLst/>
            </a:prstGeom>
            <a:solidFill>
              <a:srgbClr val="FDB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gray">
            <a:xfrm>
              <a:off x="-2" y="-1"/>
              <a:ext cx="2918235" cy="51289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dirty="0"/>
            </a:p>
          </p:txBody>
        </p:sp>
      </p:grpSp>
      <p:sp>
        <p:nvSpPr>
          <p:cNvPr id="9" name="Freeform 10"/>
          <p:cNvSpPr>
            <a:spLocks/>
          </p:cNvSpPr>
          <p:nvPr userDrawn="1"/>
        </p:nvSpPr>
        <p:spPr bwMode="gray">
          <a:xfrm>
            <a:off x="2917963" y="-1"/>
            <a:ext cx="8870820" cy="5128946"/>
          </a:xfrm>
          <a:custGeom>
            <a:avLst/>
            <a:gdLst>
              <a:gd name="T0" fmla="*/ 2794 w 2794"/>
              <a:gd name="T1" fmla="*/ 1615 h 1615"/>
              <a:gd name="T2" fmla="*/ 1132 w 2794"/>
              <a:gd name="T3" fmla="*/ 1615 h 1615"/>
              <a:gd name="T4" fmla="*/ 0 w 2794"/>
              <a:gd name="T5" fmla="*/ 1085 h 1615"/>
              <a:gd name="T6" fmla="*/ 0 w 2794"/>
              <a:gd name="T7" fmla="*/ 0 h 1615"/>
              <a:gd name="T8" fmla="*/ 1466 w 2794"/>
              <a:gd name="T9" fmla="*/ 0 h 1615"/>
              <a:gd name="T10" fmla="*/ 2794 w 2794"/>
              <a:gd name="T11" fmla="*/ 1615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4" h="1615">
                <a:moveTo>
                  <a:pt x="2794" y="1615"/>
                </a:moveTo>
                <a:cubicBezTo>
                  <a:pt x="1132" y="1615"/>
                  <a:pt x="1132" y="1615"/>
                  <a:pt x="1132" y="1615"/>
                </a:cubicBezTo>
                <a:cubicBezTo>
                  <a:pt x="862" y="1291"/>
                  <a:pt x="455" y="1085"/>
                  <a:pt x="0" y="1085"/>
                </a:cubicBezTo>
                <a:cubicBezTo>
                  <a:pt x="0" y="0"/>
                  <a:pt x="0" y="0"/>
                  <a:pt x="0" y="0"/>
                </a:cubicBezTo>
                <a:cubicBezTo>
                  <a:pt x="1466" y="0"/>
                  <a:pt x="1466" y="0"/>
                  <a:pt x="1466" y="0"/>
                </a:cubicBezTo>
                <a:cubicBezTo>
                  <a:pt x="2085" y="356"/>
                  <a:pt x="2562" y="929"/>
                  <a:pt x="2794" y="16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2918233" y="-1"/>
            <a:ext cx="9273768" cy="5128945"/>
          </a:xfrm>
        </p:spPr>
        <p:txBody>
          <a:bodyPr lIns="548640" tIns="731520" rIns="1097280" bIns="73152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gray">
          <a:xfrm>
            <a:off x="2689" y="-1"/>
            <a:ext cx="2915274" cy="5128946"/>
          </a:xfrm>
          <a:custGeom>
            <a:avLst/>
            <a:gdLst>
              <a:gd name="T0" fmla="*/ 918 w 918"/>
              <a:gd name="T1" fmla="*/ 0 h 1615"/>
              <a:gd name="T2" fmla="*/ 918 w 918"/>
              <a:gd name="T3" fmla="*/ 1615 h 1615"/>
              <a:gd name="T4" fmla="*/ 0 w 918"/>
              <a:gd name="T5" fmla="*/ 1615 h 1615"/>
              <a:gd name="T6" fmla="*/ 0 w 918"/>
              <a:gd name="T7" fmla="*/ 765 h 1615"/>
              <a:gd name="T8" fmla="*/ 918 w 918"/>
              <a:gd name="T9" fmla="*/ 1085 h 1615"/>
              <a:gd name="T10" fmla="*/ 918 w 918"/>
              <a:gd name="T11" fmla="*/ 0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1615">
                <a:moveTo>
                  <a:pt x="918" y="0"/>
                </a:moveTo>
                <a:cubicBezTo>
                  <a:pt x="918" y="1615"/>
                  <a:pt x="918" y="1615"/>
                  <a:pt x="918" y="1615"/>
                </a:cubicBezTo>
                <a:cubicBezTo>
                  <a:pt x="0" y="1615"/>
                  <a:pt x="0" y="1615"/>
                  <a:pt x="0" y="1615"/>
                </a:cubicBezTo>
                <a:cubicBezTo>
                  <a:pt x="0" y="765"/>
                  <a:pt x="0" y="765"/>
                  <a:pt x="0" y="765"/>
                </a:cubicBezTo>
                <a:cubicBezTo>
                  <a:pt x="252" y="966"/>
                  <a:pt x="571" y="1085"/>
                  <a:pt x="918" y="1085"/>
                </a:cubicBezTo>
                <a:cubicBezTo>
                  <a:pt x="918" y="0"/>
                  <a:pt x="918" y="0"/>
                  <a:pt x="91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1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gray">
          <a:xfrm>
            <a:off x="2917961" y="3446188"/>
            <a:ext cx="3594026" cy="1682767"/>
          </a:xfrm>
          <a:custGeom>
            <a:avLst/>
            <a:gdLst>
              <a:gd name="T0" fmla="*/ 1132 w 1132"/>
              <a:gd name="T1" fmla="*/ 530 h 530"/>
              <a:gd name="T2" fmla="*/ 0 w 1132"/>
              <a:gd name="T3" fmla="*/ 530 h 530"/>
              <a:gd name="T4" fmla="*/ 0 w 1132"/>
              <a:gd name="T5" fmla="*/ 0 h 530"/>
              <a:gd name="T6" fmla="*/ 1132 w 1132"/>
              <a:gd name="T7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2" h="530">
                <a:moveTo>
                  <a:pt x="1132" y="530"/>
                </a:moveTo>
                <a:cubicBezTo>
                  <a:pt x="0" y="530"/>
                  <a:pt x="0" y="530"/>
                  <a:pt x="0" y="530"/>
                </a:cubicBezTo>
                <a:cubicBezTo>
                  <a:pt x="0" y="0"/>
                  <a:pt x="0" y="0"/>
                  <a:pt x="0" y="0"/>
                </a:cubicBezTo>
                <a:cubicBezTo>
                  <a:pt x="455" y="0"/>
                  <a:pt x="862" y="206"/>
                  <a:pt x="1132" y="530"/>
                </a:cubicBezTo>
                <a:close/>
              </a:path>
            </a:pathLst>
          </a:custGeom>
          <a:solidFill>
            <a:srgbClr val="FAB428">
              <a:alpha val="42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gray">
          <a:xfrm>
            <a:off x="7572460" y="-1"/>
            <a:ext cx="4619547" cy="5128946"/>
          </a:xfrm>
          <a:custGeom>
            <a:avLst/>
            <a:gdLst>
              <a:gd name="T0" fmla="*/ 1455 w 1455"/>
              <a:gd name="T1" fmla="*/ 0 h 1615"/>
              <a:gd name="T2" fmla="*/ 1455 w 1455"/>
              <a:gd name="T3" fmla="*/ 1615 h 1615"/>
              <a:gd name="T4" fmla="*/ 1328 w 1455"/>
              <a:gd name="T5" fmla="*/ 1615 h 1615"/>
              <a:gd name="T6" fmla="*/ 0 w 1455"/>
              <a:gd name="T7" fmla="*/ 0 h 1615"/>
              <a:gd name="T8" fmla="*/ 1455 w 1455"/>
              <a:gd name="T9" fmla="*/ 0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5" h="1615">
                <a:moveTo>
                  <a:pt x="1455" y="0"/>
                </a:moveTo>
                <a:cubicBezTo>
                  <a:pt x="1455" y="1615"/>
                  <a:pt x="1455" y="1615"/>
                  <a:pt x="1455" y="1615"/>
                </a:cubicBezTo>
                <a:cubicBezTo>
                  <a:pt x="1328" y="1615"/>
                  <a:pt x="1328" y="1615"/>
                  <a:pt x="1328" y="1615"/>
                </a:cubicBezTo>
                <a:cubicBezTo>
                  <a:pt x="1096" y="929"/>
                  <a:pt x="619" y="356"/>
                  <a:pt x="0" y="0"/>
                </a:cubicBezTo>
                <a:lnTo>
                  <a:pt x="1455" y="0"/>
                </a:lnTo>
                <a:close/>
              </a:path>
            </a:pathLst>
          </a:custGeom>
          <a:solidFill>
            <a:schemeClr val="accent5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12"/>
          <p:cNvSpPr>
            <a:spLocks/>
          </p:cNvSpPr>
          <p:nvPr userDrawn="1"/>
        </p:nvSpPr>
        <p:spPr bwMode="gray">
          <a:xfrm>
            <a:off x="6" y="1362889"/>
            <a:ext cx="1489221" cy="2682751"/>
          </a:xfrm>
          <a:custGeom>
            <a:avLst/>
            <a:gdLst>
              <a:gd name="T0" fmla="*/ 469 w 469"/>
              <a:gd name="T1" fmla="*/ 346 h 845"/>
              <a:gd name="T2" fmla="*/ 416 w 469"/>
              <a:gd name="T3" fmla="*/ 569 h 845"/>
              <a:gd name="T4" fmla="*/ 316 w 469"/>
              <a:gd name="T5" fmla="*/ 700 h 845"/>
              <a:gd name="T6" fmla="*/ 0 w 469"/>
              <a:gd name="T7" fmla="*/ 845 h 845"/>
              <a:gd name="T8" fmla="*/ 0 w 469"/>
              <a:gd name="T9" fmla="*/ 801 h 845"/>
              <a:gd name="T10" fmla="*/ 185 w 469"/>
              <a:gd name="T11" fmla="*/ 712 h 845"/>
              <a:gd name="T12" fmla="*/ 295 w 469"/>
              <a:gd name="T13" fmla="*/ 519 h 845"/>
              <a:gd name="T14" fmla="*/ 296 w 469"/>
              <a:gd name="T15" fmla="*/ 496 h 845"/>
              <a:gd name="T16" fmla="*/ 292 w 469"/>
              <a:gd name="T17" fmla="*/ 461 h 845"/>
              <a:gd name="T18" fmla="*/ 235 w 469"/>
              <a:gd name="T19" fmla="*/ 489 h 845"/>
              <a:gd name="T20" fmla="*/ 156 w 469"/>
              <a:gd name="T21" fmla="*/ 501 h 845"/>
              <a:gd name="T22" fmla="*/ 0 w 469"/>
              <a:gd name="T23" fmla="*/ 447 h 845"/>
              <a:gd name="T24" fmla="*/ 0 w 469"/>
              <a:gd name="T25" fmla="*/ 50 h 845"/>
              <a:gd name="T26" fmla="*/ 155 w 469"/>
              <a:gd name="T27" fmla="*/ 0 h 845"/>
              <a:gd name="T28" fmla="*/ 156 w 469"/>
              <a:gd name="T29" fmla="*/ 0 h 845"/>
              <a:gd name="T30" fmla="*/ 157 w 469"/>
              <a:gd name="T31" fmla="*/ 0 h 845"/>
              <a:gd name="T32" fmla="*/ 381 w 469"/>
              <a:gd name="T33" fmla="*/ 102 h 845"/>
              <a:gd name="T34" fmla="*/ 469 w 469"/>
              <a:gd name="T35" fmla="*/ 34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9" h="845">
                <a:moveTo>
                  <a:pt x="469" y="346"/>
                </a:moveTo>
                <a:cubicBezTo>
                  <a:pt x="469" y="427"/>
                  <a:pt x="451" y="501"/>
                  <a:pt x="416" y="569"/>
                </a:cubicBezTo>
                <a:cubicBezTo>
                  <a:pt x="391" y="616"/>
                  <a:pt x="358" y="659"/>
                  <a:pt x="316" y="700"/>
                </a:cubicBezTo>
                <a:cubicBezTo>
                  <a:pt x="227" y="786"/>
                  <a:pt x="121" y="834"/>
                  <a:pt x="0" y="845"/>
                </a:cubicBezTo>
                <a:cubicBezTo>
                  <a:pt x="0" y="801"/>
                  <a:pt x="0" y="801"/>
                  <a:pt x="0" y="801"/>
                </a:cubicBezTo>
                <a:cubicBezTo>
                  <a:pt x="66" y="790"/>
                  <a:pt x="127" y="760"/>
                  <a:pt x="185" y="712"/>
                </a:cubicBezTo>
                <a:cubicBezTo>
                  <a:pt x="252" y="655"/>
                  <a:pt x="289" y="591"/>
                  <a:pt x="295" y="519"/>
                </a:cubicBezTo>
                <a:cubicBezTo>
                  <a:pt x="296" y="511"/>
                  <a:pt x="296" y="504"/>
                  <a:pt x="296" y="496"/>
                </a:cubicBezTo>
                <a:cubicBezTo>
                  <a:pt x="296" y="482"/>
                  <a:pt x="295" y="470"/>
                  <a:pt x="292" y="461"/>
                </a:cubicBezTo>
                <a:cubicBezTo>
                  <a:pt x="274" y="473"/>
                  <a:pt x="255" y="482"/>
                  <a:pt x="235" y="489"/>
                </a:cubicBezTo>
                <a:cubicBezTo>
                  <a:pt x="210" y="497"/>
                  <a:pt x="184" y="501"/>
                  <a:pt x="156" y="501"/>
                </a:cubicBezTo>
                <a:cubicBezTo>
                  <a:pt x="97" y="501"/>
                  <a:pt x="43" y="481"/>
                  <a:pt x="0" y="447"/>
                </a:cubicBezTo>
                <a:cubicBezTo>
                  <a:pt x="0" y="50"/>
                  <a:pt x="0" y="50"/>
                  <a:pt x="0" y="50"/>
                </a:cubicBezTo>
                <a:cubicBezTo>
                  <a:pt x="42" y="17"/>
                  <a:pt x="94" y="0"/>
                  <a:pt x="155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248" y="0"/>
                  <a:pt x="323" y="34"/>
                  <a:pt x="381" y="102"/>
                </a:cubicBezTo>
                <a:cubicBezTo>
                  <a:pt x="440" y="170"/>
                  <a:pt x="469" y="251"/>
                  <a:pt x="469" y="3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13"/>
          <p:cNvSpPr>
            <a:spLocks/>
          </p:cNvSpPr>
          <p:nvPr userDrawn="1"/>
        </p:nvSpPr>
        <p:spPr bwMode="gray">
          <a:xfrm>
            <a:off x="1720678" y="1362889"/>
            <a:ext cx="1197561" cy="1590027"/>
          </a:xfrm>
          <a:custGeom>
            <a:avLst/>
            <a:gdLst>
              <a:gd name="T0" fmla="*/ 377 w 377"/>
              <a:gd name="T1" fmla="*/ 26 h 501"/>
              <a:gd name="T2" fmla="*/ 377 w 377"/>
              <a:gd name="T3" fmla="*/ 467 h 501"/>
              <a:gd name="T4" fmla="*/ 251 w 377"/>
              <a:gd name="T5" fmla="*/ 501 h 501"/>
              <a:gd name="T6" fmla="*/ 7 w 377"/>
              <a:gd name="T7" fmla="*/ 305 h 501"/>
              <a:gd name="T8" fmla="*/ 0 w 377"/>
              <a:gd name="T9" fmla="*/ 254 h 501"/>
              <a:gd name="T10" fmla="*/ 0 w 377"/>
              <a:gd name="T11" fmla="*/ 252 h 501"/>
              <a:gd name="T12" fmla="*/ 0 w 377"/>
              <a:gd name="T13" fmla="*/ 251 h 501"/>
              <a:gd name="T14" fmla="*/ 1 w 377"/>
              <a:gd name="T15" fmla="*/ 238 h 501"/>
              <a:gd name="T16" fmla="*/ 2 w 377"/>
              <a:gd name="T17" fmla="*/ 226 h 501"/>
              <a:gd name="T18" fmla="*/ 2 w 377"/>
              <a:gd name="T19" fmla="*/ 223 h 501"/>
              <a:gd name="T20" fmla="*/ 70 w 377"/>
              <a:gd name="T21" fmla="*/ 73 h 501"/>
              <a:gd name="T22" fmla="*/ 250 w 377"/>
              <a:gd name="T23" fmla="*/ 0 h 501"/>
              <a:gd name="T24" fmla="*/ 251 w 377"/>
              <a:gd name="T25" fmla="*/ 0 h 501"/>
              <a:gd name="T26" fmla="*/ 251 w 377"/>
              <a:gd name="T27" fmla="*/ 0 h 501"/>
              <a:gd name="T28" fmla="*/ 377 w 377"/>
              <a:gd name="T29" fmla="*/ 2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" h="501">
                <a:moveTo>
                  <a:pt x="377" y="26"/>
                </a:moveTo>
                <a:cubicBezTo>
                  <a:pt x="377" y="467"/>
                  <a:pt x="377" y="467"/>
                  <a:pt x="377" y="467"/>
                </a:cubicBezTo>
                <a:cubicBezTo>
                  <a:pt x="340" y="489"/>
                  <a:pt x="297" y="501"/>
                  <a:pt x="251" y="501"/>
                </a:cubicBezTo>
                <a:cubicBezTo>
                  <a:pt x="131" y="501"/>
                  <a:pt x="31" y="417"/>
                  <a:pt x="7" y="305"/>
                </a:cubicBezTo>
                <a:cubicBezTo>
                  <a:pt x="3" y="289"/>
                  <a:pt x="0" y="272"/>
                  <a:pt x="0" y="254"/>
                </a:cubicBezTo>
                <a:cubicBezTo>
                  <a:pt x="0" y="253"/>
                  <a:pt x="0" y="253"/>
                  <a:pt x="0" y="252"/>
                </a:cubicBezTo>
                <a:cubicBezTo>
                  <a:pt x="0" y="252"/>
                  <a:pt x="0" y="251"/>
                  <a:pt x="0" y="251"/>
                </a:cubicBezTo>
                <a:cubicBezTo>
                  <a:pt x="0" y="246"/>
                  <a:pt x="1" y="242"/>
                  <a:pt x="1" y="238"/>
                </a:cubicBezTo>
                <a:cubicBezTo>
                  <a:pt x="1" y="234"/>
                  <a:pt x="1" y="230"/>
                  <a:pt x="2" y="226"/>
                </a:cubicBezTo>
                <a:cubicBezTo>
                  <a:pt x="2" y="225"/>
                  <a:pt x="2" y="224"/>
                  <a:pt x="2" y="223"/>
                </a:cubicBezTo>
                <a:cubicBezTo>
                  <a:pt x="8" y="164"/>
                  <a:pt x="30" y="114"/>
                  <a:pt x="70" y="73"/>
                </a:cubicBezTo>
                <a:cubicBezTo>
                  <a:pt x="116" y="25"/>
                  <a:pt x="176" y="0"/>
                  <a:pt x="250" y="0"/>
                </a:cubicBezTo>
                <a:cubicBezTo>
                  <a:pt x="250" y="0"/>
                  <a:pt x="251" y="0"/>
                  <a:pt x="251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97" y="0"/>
                  <a:pt x="339" y="9"/>
                  <a:pt x="377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Freeform 14"/>
          <p:cNvSpPr>
            <a:spLocks/>
          </p:cNvSpPr>
          <p:nvPr userDrawn="1"/>
        </p:nvSpPr>
        <p:spPr bwMode="gray">
          <a:xfrm>
            <a:off x="1828197" y="3201560"/>
            <a:ext cx="1090036" cy="853481"/>
          </a:xfrm>
          <a:custGeom>
            <a:avLst/>
            <a:gdLst>
              <a:gd name="T0" fmla="*/ 343 w 343"/>
              <a:gd name="T1" fmla="*/ 0 h 269"/>
              <a:gd name="T2" fmla="*/ 343 w 343"/>
              <a:gd name="T3" fmla="*/ 151 h 269"/>
              <a:gd name="T4" fmla="*/ 5 w 343"/>
              <a:gd name="T5" fmla="*/ 269 h 269"/>
              <a:gd name="T6" fmla="*/ 0 w 343"/>
              <a:gd name="T7" fmla="*/ 227 h 269"/>
              <a:gd name="T8" fmla="*/ 245 w 343"/>
              <a:gd name="T9" fmla="*/ 133 h 269"/>
              <a:gd name="T10" fmla="*/ 300 w 343"/>
              <a:gd name="T11" fmla="*/ 77 h 269"/>
              <a:gd name="T12" fmla="*/ 343 w 343"/>
              <a:gd name="T13" fmla="*/ 0 h 269"/>
              <a:gd name="T14" fmla="*/ 343 w 343"/>
              <a:gd name="T1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269">
                <a:moveTo>
                  <a:pt x="343" y="0"/>
                </a:moveTo>
                <a:cubicBezTo>
                  <a:pt x="343" y="151"/>
                  <a:pt x="343" y="151"/>
                  <a:pt x="343" y="151"/>
                </a:cubicBezTo>
                <a:cubicBezTo>
                  <a:pt x="247" y="229"/>
                  <a:pt x="135" y="269"/>
                  <a:pt x="5" y="269"/>
                </a:cubicBezTo>
                <a:cubicBezTo>
                  <a:pt x="0" y="227"/>
                  <a:pt x="0" y="227"/>
                  <a:pt x="0" y="227"/>
                </a:cubicBezTo>
                <a:cubicBezTo>
                  <a:pt x="89" y="227"/>
                  <a:pt x="171" y="195"/>
                  <a:pt x="245" y="133"/>
                </a:cubicBezTo>
                <a:cubicBezTo>
                  <a:pt x="267" y="115"/>
                  <a:pt x="285" y="96"/>
                  <a:pt x="300" y="77"/>
                </a:cubicBezTo>
                <a:cubicBezTo>
                  <a:pt x="319" y="52"/>
                  <a:pt x="333" y="27"/>
                  <a:pt x="343" y="0"/>
                </a:cubicBezTo>
                <a:cubicBezTo>
                  <a:pt x="343" y="0"/>
                  <a:pt x="343" y="0"/>
                  <a:pt x="3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-2" y="5128944"/>
            <a:ext cx="12188828" cy="172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Text Placeholder 2"/>
          <p:cNvSpPr>
            <a:spLocks noGrp="1"/>
          </p:cNvSpPr>
          <p:nvPr userDrawn="1">
            <p:ph type="body" idx="10" hasCustomPrompt="1"/>
          </p:nvPr>
        </p:nvSpPr>
        <p:spPr bwMode="gray">
          <a:xfrm>
            <a:off x="3351212" y="5424620"/>
            <a:ext cx="5859162" cy="381000"/>
          </a:xfrm>
        </p:spPr>
        <p:txBody>
          <a:bodyPr anchor="t">
            <a:noAutofit/>
          </a:bodyPr>
          <a:lstStyle>
            <a:lvl1pPr marL="0" indent="0">
              <a:buNone/>
              <a:defRPr sz="2801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25" name="Text Placeholder 2"/>
          <p:cNvSpPr>
            <a:spLocks noGrp="1"/>
          </p:cNvSpPr>
          <p:nvPr userDrawn="1">
            <p:ph type="body" idx="11" hasCustomPrompt="1"/>
          </p:nvPr>
        </p:nvSpPr>
        <p:spPr bwMode="gray">
          <a:xfrm>
            <a:off x="3351212" y="5861352"/>
            <a:ext cx="5859162" cy="381000"/>
          </a:xfrm>
        </p:spPr>
        <p:txBody>
          <a:bodyPr anchor="t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96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2399" y="1764254"/>
            <a:ext cx="804586" cy="73869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672399" y="3165580"/>
            <a:ext cx="804586" cy="738692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 bwMode="gray">
          <a:xfrm>
            <a:off x="672399" y="4583654"/>
            <a:ext cx="804586" cy="738692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 bwMode="gray">
          <a:xfrm>
            <a:off x="6072900" y="1764254"/>
            <a:ext cx="804586" cy="738692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072900" y="3175629"/>
            <a:ext cx="804586" cy="738692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6072900" y="4583654"/>
            <a:ext cx="804586" cy="738692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 bwMode="gray">
          <a:xfrm>
            <a:off x="1684863" y="1676400"/>
            <a:ext cx="3801980" cy="914400"/>
          </a:xfrm>
        </p:spPr>
        <p:txBody>
          <a:bodyPr anchor="ctr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 bwMode="gray">
          <a:xfrm>
            <a:off x="1684863" y="3086100"/>
            <a:ext cx="3801980" cy="914400"/>
          </a:xfrm>
        </p:spPr>
        <p:txBody>
          <a:bodyPr anchor="ctr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/>
          </p:nvPr>
        </p:nvSpPr>
        <p:spPr bwMode="gray">
          <a:xfrm>
            <a:off x="1684863" y="4495800"/>
            <a:ext cx="3801980" cy="914400"/>
          </a:xfrm>
        </p:spPr>
        <p:txBody>
          <a:bodyPr anchor="ctr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/>
          </p:nvPr>
        </p:nvSpPr>
        <p:spPr bwMode="gray">
          <a:xfrm>
            <a:off x="7095411" y="1676400"/>
            <a:ext cx="3801980" cy="914400"/>
          </a:xfrm>
        </p:spPr>
        <p:txBody>
          <a:bodyPr anchor="ctr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9"/>
          </p:nvPr>
        </p:nvSpPr>
        <p:spPr bwMode="gray">
          <a:xfrm>
            <a:off x="7095411" y="3086100"/>
            <a:ext cx="3801980" cy="914400"/>
          </a:xfrm>
        </p:spPr>
        <p:txBody>
          <a:bodyPr anchor="ctr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/>
          </p:nvPr>
        </p:nvSpPr>
        <p:spPr bwMode="gray">
          <a:xfrm>
            <a:off x="7095411" y="4495800"/>
            <a:ext cx="3801980" cy="914400"/>
          </a:xfrm>
        </p:spPr>
        <p:txBody>
          <a:bodyPr anchor="ctr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6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-2" y="-1"/>
            <a:ext cx="2918235" cy="512894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690" y="-1"/>
            <a:ext cx="12189313" cy="5128946"/>
            <a:chOff x="2688" y="-1"/>
            <a:chExt cx="12189313" cy="5128946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2917961" y="-1"/>
              <a:ext cx="9270864" cy="51289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gray">
            <a:xfrm>
              <a:off x="2688" y="-1"/>
              <a:ext cx="2915274" cy="3446179"/>
            </a:xfrm>
            <a:custGeom>
              <a:avLst/>
              <a:gdLst>
                <a:gd name="T0" fmla="*/ 918 w 918"/>
                <a:gd name="T1" fmla="*/ 0 h 1085"/>
                <a:gd name="T2" fmla="*/ 918 w 918"/>
                <a:gd name="T3" fmla="*/ 1085 h 1085"/>
                <a:gd name="T4" fmla="*/ 0 w 918"/>
                <a:gd name="T5" fmla="*/ 765 h 1085"/>
                <a:gd name="T6" fmla="*/ 0 w 918"/>
                <a:gd name="T7" fmla="*/ 0 h 1085"/>
                <a:gd name="T8" fmla="*/ 918 w 918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1085">
                  <a:moveTo>
                    <a:pt x="918" y="0"/>
                  </a:moveTo>
                  <a:cubicBezTo>
                    <a:pt x="918" y="1085"/>
                    <a:pt x="918" y="1085"/>
                    <a:pt x="918" y="1085"/>
                  </a:cubicBezTo>
                  <a:cubicBezTo>
                    <a:pt x="571" y="1085"/>
                    <a:pt x="252" y="966"/>
                    <a:pt x="0" y="76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gray">
            <a:xfrm>
              <a:off x="2688" y="-1"/>
              <a:ext cx="2915274" cy="5128946"/>
            </a:xfrm>
            <a:custGeom>
              <a:avLst/>
              <a:gdLst>
                <a:gd name="T0" fmla="*/ 918 w 918"/>
                <a:gd name="T1" fmla="*/ 0 h 1615"/>
                <a:gd name="T2" fmla="*/ 918 w 918"/>
                <a:gd name="T3" fmla="*/ 1615 h 1615"/>
                <a:gd name="T4" fmla="*/ 0 w 918"/>
                <a:gd name="T5" fmla="*/ 1615 h 1615"/>
                <a:gd name="T6" fmla="*/ 0 w 918"/>
                <a:gd name="T7" fmla="*/ 765 h 1615"/>
                <a:gd name="T8" fmla="*/ 918 w 918"/>
                <a:gd name="T9" fmla="*/ 1085 h 1615"/>
                <a:gd name="T10" fmla="*/ 918 w 918"/>
                <a:gd name="T11" fmla="*/ 0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8" h="1615">
                  <a:moveTo>
                    <a:pt x="918" y="0"/>
                  </a:moveTo>
                  <a:cubicBezTo>
                    <a:pt x="918" y="1615"/>
                    <a:pt x="918" y="1615"/>
                    <a:pt x="918" y="1615"/>
                  </a:cubicBezTo>
                  <a:cubicBezTo>
                    <a:pt x="0" y="1615"/>
                    <a:pt x="0" y="1615"/>
                    <a:pt x="0" y="1615"/>
                  </a:cubicBezTo>
                  <a:cubicBezTo>
                    <a:pt x="0" y="765"/>
                    <a:pt x="0" y="765"/>
                    <a:pt x="0" y="765"/>
                  </a:cubicBezTo>
                  <a:cubicBezTo>
                    <a:pt x="252" y="966"/>
                    <a:pt x="571" y="1085"/>
                    <a:pt x="918" y="1085"/>
                  </a:cubicBezTo>
                  <a:cubicBezTo>
                    <a:pt x="918" y="0"/>
                    <a:pt x="918" y="0"/>
                    <a:pt x="918" y="0"/>
                  </a:cubicBezTo>
                  <a:close/>
                </a:path>
              </a:pathLst>
            </a:custGeom>
            <a:solidFill>
              <a:srgbClr val="60748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2917962" y="3446178"/>
              <a:ext cx="3594026" cy="1682767"/>
            </a:xfrm>
            <a:custGeom>
              <a:avLst/>
              <a:gdLst>
                <a:gd name="T0" fmla="*/ 1132 w 1132"/>
                <a:gd name="T1" fmla="*/ 530 h 530"/>
                <a:gd name="T2" fmla="*/ 0 w 1132"/>
                <a:gd name="T3" fmla="*/ 530 h 530"/>
                <a:gd name="T4" fmla="*/ 0 w 1132"/>
                <a:gd name="T5" fmla="*/ 0 h 530"/>
                <a:gd name="T6" fmla="*/ 1132 w 1132"/>
                <a:gd name="T7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2" h="530">
                  <a:moveTo>
                    <a:pt x="1132" y="530"/>
                  </a:moveTo>
                  <a:cubicBezTo>
                    <a:pt x="0" y="530"/>
                    <a:pt x="0" y="530"/>
                    <a:pt x="0" y="5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5" y="0"/>
                    <a:pt x="862" y="206"/>
                    <a:pt x="1132" y="53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48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gray">
            <a:xfrm>
              <a:off x="7572454" y="-1"/>
              <a:ext cx="4619547" cy="5128946"/>
            </a:xfrm>
            <a:custGeom>
              <a:avLst/>
              <a:gdLst>
                <a:gd name="T0" fmla="*/ 1455 w 1455"/>
                <a:gd name="T1" fmla="*/ 0 h 1615"/>
                <a:gd name="T2" fmla="*/ 1455 w 1455"/>
                <a:gd name="T3" fmla="*/ 1615 h 1615"/>
                <a:gd name="T4" fmla="*/ 1328 w 1455"/>
                <a:gd name="T5" fmla="*/ 1615 h 1615"/>
                <a:gd name="T6" fmla="*/ 0 w 1455"/>
                <a:gd name="T7" fmla="*/ 0 h 1615"/>
                <a:gd name="T8" fmla="*/ 1455 w 1455"/>
                <a:gd name="T9" fmla="*/ 0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5" h="1615">
                  <a:moveTo>
                    <a:pt x="1455" y="0"/>
                  </a:moveTo>
                  <a:cubicBezTo>
                    <a:pt x="1455" y="1615"/>
                    <a:pt x="1455" y="1615"/>
                    <a:pt x="1455" y="1615"/>
                  </a:cubicBezTo>
                  <a:cubicBezTo>
                    <a:pt x="1328" y="1615"/>
                    <a:pt x="1328" y="1615"/>
                    <a:pt x="1328" y="1615"/>
                  </a:cubicBezTo>
                  <a:cubicBezTo>
                    <a:pt x="1096" y="929"/>
                    <a:pt x="619" y="356"/>
                    <a:pt x="0" y="0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323F4B">
                <a:alpha val="11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</p:grpSp>
      <p:sp>
        <p:nvSpPr>
          <p:cNvPr id="2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2918233" y="-1"/>
            <a:ext cx="9273768" cy="5128945"/>
          </a:xfrm>
        </p:spPr>
        <p:txBody>
          <a:bodyPr lIns="548640" tIns="731520" rIns="1097280" bIns="73152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1" name="Freeform 12"/>
          <p:cNvSpPr>
            <a:spLocks/>
          </p:cNvSpPr>
          <p:nvPr userDrawn="1"/>
        </p:nvSpPr>
        <p:spPr bwMode="gray">
          <a:xfrm>
            <a:off x="6" y="1362889"/>
            <a:ext cx="1489221" cy="2682751"/>
          </a:xfrm>
          <a:custGeom>
            <a:avLst/>
            <a:gdLst>
              <a:gd name="T0" fmla="*/ 469 w 469"/>
              <a:gd name="T1" fmla="*/ 346 h 845"/>
              <a:gd name="T2" fmla="*/ 416 w 469"/>
              <a:gd name="T3" fmla="*/ 569 h 845"/>
              <a:gd name="T4" fmla="*/ 316 w 469"/>
              <a:gd name="T5" fmla="*/ 700 h 845"/>
              <a:gd name="T6" fmla="*/ 0 w 469"/>
              <a:gd name="T7" fmla="*/ 845 h 845"/>
              <a:gd name="T8" fmla="*/ 0 w 469"/>
              <a:gd name="T9" fmla="*/ 801 h 845"/>
              <a:gd name="T10" fmla="*/ 185 w 469"/>
              <a:gd name="T11" fmla="*/ 712 h 845"/>
              <a:gd name="T12" fmla="*/ 295 w 469"/>
              <a:gd name="T13" fmla="*/ 519 h 845"/>
              <a:gd name="T14" fmla="*/ 296 w 469"/>
              <a:gd name="T15" fmla="*/ 496 h 845"/>
              <a:gd name="T16" fmla="*/ 292 w 469"/>
              <a:gd name="T17" fmla="*/ 461 h 845"/>
              <a:gd name="T18" fmla="*/ 235 w 469"/>
              <a:gd name="T19" fmla="*/ 489 h 845"/>
              <a:gd name="T20" fmla="*/ 156 w 469"/>
              <a:gd name="T21" fmla="*/ 501 h 845"/>
              <a:gd name="T22" fmla="*/ 0 w 469"/>
              <a:gd name="T23" fmla="*/ 447 h 845"/>
              <a:gd name="T24" fmla="*/ 0 w 469"/>
              <a:gd name="T25" fmla="*/ 50 h 845"/>
              <a:gd name="T26" fmla="*/ 155 w 469"/>
              <a:gd name="T27" fmla="*/ 0 h 845"/>
              <a:gd name="T28" fmla="*/ 156 w 469"/>
              <a:gd name="T29" fmla="*/ 0 h 845"/>
              <a:gd name="T30" fmla="*/ 157 w 469"/>
              <a:gd name="T31" fmla="*/ 0 h 845"/>
              <a:gd name="T32" fmla="*/ 381 w 469"/>
              <a:gd name="T33" fmla="*/ 102 h 845"/>
              <a:gd name="T34" fmla="*/ 469 w 469"/>
              <a:gd name="T35" fmla="*/ 34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9" h="845">
                <a:moveTo>
                  <a:pt x="469" y="346"/>
                </a:moveTo>
                <a:cubicBezTo>
                  <a:pt x="469" y="427"/>
                  <a:pt x="451" y="501"/>
                  <a:pt x="416" y="569"/>
                </a:cubicBezTo>
                <a:cubicBezTo>
                  <a:pt x="391" y="616"/>
                  <a:pt x="358" y="659"/>
                  <a:pt x="316" y="700"/>
                </a:cubicBezTo>
                <a:cubicBezTo>
                  <a:pt x="227" y="786"/>
                  <a:pt x="121" y="834"/>
                  <a:pt x="0" y="845"/>
                </a:cubicBezTo>
                <a:cubicBezTo>
                  <a:pt x="0" y="801"/>
                  <a:pt x="0" y="801"/>
                  <a:pt x="0" y="801"/>
                </a:cubicBezTo>
                <a:cubicBezTo>
                  <a:pt x="66" y="790"/>
                  <a:pt x="127" y="760"/>
                  <a:pt x="185" y="712"/>
                </a:cubicBezTo>
                <a:cubicBezTo>
                  <a:pt x="252" y="655"/>
                  <a:pt x="289" y="591"/>
                  <a:pt x="295" y="519"/>
                </a:cubicBezTo>
                <a:cubicBezTo>
                  <a:pt x="296" y="511"/>
                  <a:pt x="296" y="504"/>
                  <a:pt x="296" y="496"/>
                </a:cubicBezTo>
                <a:cubicBezTo>
                  <a:pt x="296" y="482"/>
                  <a:pt x="295" y="470"/>
                  <a:pt x="292" y="461"/>
                </a:cubicBezTo>
                <a:cubicBezTo>
                  <a:pt x="274" y="473"/>
                  <a:pt x="255" y="482"/>
                  <a:pt x="235" y="489"/>
                </a:cubicBezTo>
                <a:cubicBezTo>
                  <a:pt x="210" y="497"/>
                  <a:pt x="184" y="501"/>
                  <a:pt x="156" y="501"/>
                </a:cubicBezTo>
                <a:cubicBezTo>
                  <a:pt x="97" y="501"/>
                  <a:pt x="43" y="481"/>
                  <a:pt x="0" y="447"/>
                </a:cubicBezTo>
                <a:cubicBezTo>
                  <a:pt x="0" y="50"/>
                  <a:pt x="0" y="50"/>
                  <a:pt x="0" y="50"/>
                </a:cubicBezTo>
                <a:cubicBezTo>
                  <a:pt x="42" y="17"/>
                  <a:pt x="94" y="0"/>
                  <a:pt x="155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248" y="0"/>
                  <a:pt x="323" y="34"/>
                  <a:pt x="381" y="102"/>
                </a:cubicBezTo>
                <a:cubicBezTo>
                  <a:pt x="440" y="170"/>
                  <a:pt x="469" y="251"/>
                  <a:pt x="469" y="3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13"/>
          <p:cNvSpPr>
            <a:spLocks/>
          </p:cNvSpPr>
          <p:nvPr userDrawn="1"/>
        </p:nvSpPr>
        <p:spPr bwMode="gray">
          <a:xfrm>
            <a:off x="1720678" y="1362889"/>
            <a:ext cx="1197561" cy="1590027"/>
          </a:xfrm>
          <a:custGeom>
            <a:avLst/>
            <a:gdLst>
              <a:gd name="T0" fmla="*/ 377 w 377"/>
              <a:gd name="T1" fmla="*/ 26 h 501"/>
              <a:gd name="T2" fmla="*/ 377 w 377"/>
              <a:gd name="T3" fmla="*/ 467 h 501"/>
              <a:gd name="T4" fmla="*/ 251 w 377"/>
              <a:gd name="T5" fmla="*/ 501 h 501"/>
              <a:gd name="T6" fmla="*/ 7 w 377"/>
              <a:gd name="T7" fmla="*/ 305 h 501"/>
              <a:gd name="T8" fmla="*/ 0 w 377"/>
              <a:gd name="T9" fmla="*/ 254 h 501"/>
              <a:gd name="T10" fmla="*/ 0 w 377"/>
              <a:gd name="T11" fmla="*/ 252 h 501"/>
              <a:gd name="T12" fmla="*/ 0 w 377"/>
              <a:gd name="T13" fmla="*/ 251 h 501"/>
              <a:gd name="T14" fmla="*/ 1 w 377"/>
              <a:gd name="T15" fmla="*/ 238 h 501"/>
              <a:gd name="T16" fmla="*/ 2 w 377"/>
              <a:gd name="T17" fmla="*/ 226 h 501"/>
              <a:gd name="T18" fmla="*/ 2 w 377"/>
              <a:gd name="T19" fmla="*/ 223 h 501"/>
              <a:gd name="T20" fmla="*/ 70 w 377"/>
              <a:gd name="T21" fmla="*/ 73 h 501"/>
              <a:gd name="T22" fmla="*/ 250 w 377"/>
              <a:gd name="T23" fmla="*/ 0 h 501"/>
              <a:gd name="T24" fmla="*/ 251 w 377"/>
              <a:gd name="T25" fmla="*/ 0 h 501"/>
              <a:gd name="T26" fmla="*/ 251 w 377"/>
              <a:gd name="T27" fmla="*/ 0 h 501"/>
              <a:gd name="T28" fmla="*/ 377 w 377"/>
              <a:gd name="T29" fmla="*/ 2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" h="501">
                <a:moveTo>
                  <a:pt x="377" y="26"/>
                </a:moveTo>
                <a:cubicBezTo>
                  <a:pt x="377" y="467"/>
                  <a:pt x="377" y="467"/>
                  <a:pt x="377" y="467"/>
                </a:cubicBezTo>
                <a:cubicBezTo>
                  <a:pt x="340" y="489"/>
                  <a:pt x="297" y="501"/>
                  <a:pt x="251" y="501"/>
                </a:cubicBezTo>
                <a:cubicBezTo>
                  <a:pt x="131" y="501"/>
                  <a:pt x="31" y="417"/>
                  <a:pt x="7" y="305"/>
                </a:cubicBezTo>
                <a:cubicBezTo>
                  <a:pt x="3" y="289"/>
                  <a:pt x="0" y="272"/>
                  <a:pt x="0" y="254"/>
                </a:cubicBezTo>
                <a:cubicBezTo>
                  <a:pt x="0" y="253"/>
                  <a:pt x="0" y="253"/>
                  <a:pt x="0" y="252"/>
                </a:cubicBezTo>
                <a:cubicBezTo>
                  <a:pt x="0" y="252"/>
                  <a:pt x="0" y="251"/>
                  <a:pt x="0" y="251"/>
                </a:cubicBezTo>
                <a:cubicBezTo>
                  <a:pt x="0" y="246"/>
                  <a:pt x="1" y="242"/>
                  <a:pt x="1" y="238"/>
                </a:cubicBezTo>
                <a:cubicBezTo>
                  <a:pt x="1" y="234"/>
                  <a:pt x="1" y="230"/>
                  <a:pt x="2" y="226"/>
                </a:cubicBezTo>
                <a:cubicBezTo>
                  <a:pt x="2" y="225"/>
                  <a:pt x="2" y="224"/>
                  <a:pt x="2" y="223"/>
                </a:cubicBezTo>
                <a:cubicBezTo>
                  <a:pt x="8" y="164"/>
                  <a:pt x="30" y="114"/>
                  <a:pt x="70" y="73"/>
                </a:cubicBezTo>
                <a:cubicBezTo>
                  <a:pt x="116" y="25"/>
                  <a:pt x="176" y="0"/>
                  <a:pt x="250" y="0"/>
                </a:cubicBezTo>
                <a:cubicBezTo>
                  <a:pt x="250" y="0"/>
                  <a:pt x="251" y="0"/>
                  <a:pt x="251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97" y="0"/>
                  <a:pt x="339" y="9"/>
                  <a:pt x="377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Freeform 14"/>
          <p:cNvSpPr>
            <a:spLocks/>
          </p:cNvSpPr>
          <p:nvPr userDrawn="1"/>
        </p:nvSpPr>
        <p:spPr bwMode="gray">
          <a:xfrm>
            <a:off x="1828197" y="3201560"/>
            <a:ext cx="1090036" cy="853481"/>
          </a:xfrm>
          <a:custGeom>
            <a:avLst/>
            <a:gdLst>
              <a:gd name="T0" fmla="*/ 343 w 343"/>
              <a:gd name="T1" fmla="*/ 0 h 269"/>
              <a:gd name="T2" fmla="*/ 343 w 343"/>
              <a:gd name="T3" fmla="*/ 151 h 269"/>
              <a:gd name="T4" fmla="*/ 5 w 343"/>
              <a:gd name="T5" fmla="*/ 269 h 269"/>
              <a:gd name="T6" fmla="*/ 0 w 343"/>
              <a:gd name="T7" fmla="*/ 227 h 269"/>
              <a:gd name="T8" fmla="*/ 245 w 343"/>
              <a:gd name="T9" fmla="*/ 133 h 269"/>
              <a:gd name="T10" fmla="*/ 300 w 343"/>
              <a:gd name="T11" fmla="*/ 77 h 269"/>
              <a:gd name="T12" fmla="*/ 343 w 343"/>
              <a:gd name="T13" fmla="*/ 0 h 269"/>
              <a:gd name="T14" fmla="*/ 343 w 343"/>
              <a:gd name="T1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269">
                <a:moveTo>
                  <a:pt x="343" y="0"/>
                </a:moveTo>
                <a:cubicBezTo>
                  <a:pt x="343" y="151"/>
                  <a:pt x="343" y="151"/>
                  <a:pt x="343" y="151"/>
                </a:cubicBezTo>
                <a:cubicBezTo>
                  <a:pt x="247" y="229"/>
                  <a:pt x="135" y="269"/>
                  <a:pt x="5" y="269"/>
                </a:cubicBezTo>
                <a:cubicBezTo>
                  <a:pt x="0" y="227"/>
                  <a:pt x="0" y="227"/>
                  <a:pt x="0" y="227"/>
                </a:cubicBezTo>
                <a:cubicBezTo>
                  <a:pt x="89" y="227"/>
                  <a:pt x="171" y="195"/>
                  <a:pt x="245" y="133"/>
                </a:cubicBezTo>
                <a:cubicBezTo>
                  <a:pt x="267" y="115"/>
                  <a:pt x="285" y="96"/>
                  <a:pt x="300" y="77"/>
                </a:cubicBezTo>
                <a:cubicBezTo>
                  <a:pt x="319" y="52"/>
                  <a:pt x="333" y="27"/>
                  <a:pt x="343" y="0"/>
                </a:cubicBezTo>
                <a:cubicBezTo>
                  <a:pt x="343" y="0"/>
                  <a:pt x="343" y="0"/>
                  <a:pt x="3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-2" y="5128944"/>
            <a:ext cx="12188828" cy="172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Text Placeholder 2"/>
          <p:cNvSpPr>
            <a:spLocks noGrp="1"/>
          </p:cNvSpPr>
          <p:nvPr userDrawn="1">
            <p:ph type="body" idx="10" hasCustomPrompt="1"/>
          </p:nvPr>
        </p:nvSpPr>
        <p:spPr bwMode="gray">
          <a:xfrm>
            <a:off x="3351212" y="5424620"/>
            <a:ext cx="5859162" cy="381000"/>
          </a:xfrm>
        </p:spPr>
        <p:txBody>
          <a:bodyPr anchor="t">
            <a:noAutofit/>
          </a:bodyPr>
          <a:lstStyle>
            <a:lvl1pPr marL="0" indent="0">
              <a:buNone/>
              <a:defRPr sz="2801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25" name="Text Placeholder 2"/>
          <p:cNvSpPr>
            <a:spLocks noGrp="1"/>
          </p:cNvSpPr>
          <p:nvPr userDrawn="1">
            <p:ph type="body" idx="11" hasCustomPrompt="1"/>
          </p:nvPr>
        </p:nvSpPr>
        <p:spPr bwMode="gray">
          <a:xfrm>
            <a:off x="3351212" y="5861352"/>
            <a:ext cx="5859162" cy="381000"/>
          </a:xfrm>
        </p:spPr>
        <p:txBody>
          <a:bodyPr anchor="t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55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0"/>
            <a:ext cx="2918235" cy="5128945"/>
          </a:xfrm>
          <a:prstGeom prst="rect">
            <a:avLst/>
          </a:prstGeom>
          <a:solidFill>
            <a:srgbClr val="4AA5D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690" y="-1"/>
            <a:ext cx="12189313" cy="5128946"/>
            <a:chOff x="2688" y="-1"/>
            <a:chExt cx="12189313" cy="5128946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2917961" y="-1"/>
              <a:ext cx="9270864" cy="51289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gray">
            <a:xfrm>
              <a:off x="2688" y="-1"/>
              <a:ext cx="2915274" cy="3446179"/>
            </a:xfrm>
            <a:custGeom>
              <a:avLst/>
              <a:gdLst>
                <a:gd name="T0" fmla="*/ 918 w 918"/>
                <a:gd name="T1" fmla="*/ 0 h 1085"/>
                <a:gd name="T2" fmla="*/ 918 w 918"/>
                <a:gd name="T3" fmla="*/ 1085 h 1085"/>
                <a:gd name="T4" fmla="*/ 0 w 918"/>
                <a:gd name="T5" fmla="*/ 765 h 1085"/>
                <a:gd name="T6" fmla="*/ 0 w 918"/>
                <a:gd name="T7" fmla="*/ 0 h 1085"/>
                <a:gd name="T8" fmla="*/ 918 w 918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1085">
                  <a:moveTo>
                    <a:pt x="918" y="0"/>
                  </a:moveTo>
                  <a:cubicBezTo>
                    <a:pt x="918" y="1085"/>
                    <a:pt x="918" y="1085"/>
                    <a:pt x="918" y="1085"/>
                  </a:cubicBezTo>
                  <a:cubicBezTo>
                    <a:pt x="571" y="1085"/>
                    <a:pt x="252" y="966"/>
                    <a:pt x="0" y="76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18" y="0"/>
                  </a:lnTo>
                  <a:close/>
                </a:path>
              </a:pathLst>
            </a:custGeom>
            <a:solidFill>
              <a:srgbClr val="2481B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gray">
            <a:xfrm>
              <a:off x="2688" y="-1"/>
              <a:ext cx="2915274" cy="5128946"/>
            </a:xfrm>
            <a:custGeom>
              <a:avLst/>
              <a:gdLst>
                <a:gd name="T0" fmla="*/ 918 w 918"/>
                <a:gd name="T1" fmla="*/ 0 h 1615"/>
                <a:gd name="T2" fmla="*/ 918 w 918"/>
                <a:gd name="T3" fmla="*/ 1615 h 1615"/>
                <a:gd name="T4" fmla="*/ 0 w 918"/>
                <a:gd name="T5" fmla="*/ 1615 h 1615"/>
                <a:gd name="T6" fmla="*/ 0 w 918"/>
                <a:gd name="T7" fmla="*/ 765 h 1615"/>
                <a:gd name="T8" fmla="*/ 918 w 918"/>
                <a:gd name="T9" fmla="*/ 1085 h 1615"/>
                <a:gd name="T10" fmla="*/ 918 w 918"/>
                <a:gd name="T11" fmla="*/ 0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8" h="1615">
                  <a:moveTo>
                    <a:pt x="918" y="0"/>
                  </a:moveTo>
                  <a:cubicBezTo>
                    <a:pt x="918" y="1615"/>
                    <a:pt x="918" y="1615"/>
                    <a:pt x="918" y="1615"/>
                  </a:cubicBezTo>
                  <a:cubicBezTo>
                    <a:pt x="0" y="1615"/>
                    <a:pt x="0" y="1615"/>
                    <a:pt x="0" y="1615"/>
                  </a:cubicBezTo>
                  <a:cubicBezTo>
                    <a:pt x="0" y="765"/>
                    <a:pt x="0" y="765"/>
                    <a:pt x="0" y="765"/>
                  </a:cubicBezTo>
                  <a:cubicBezTo>
                    <a:pt x="252" y="966"/>
                    <a:pt x="571" y="1085"/>
                    <a:pt x="918" y="1085"/>
                  </a:cubicBezTo>
                  <a:cubicBezTo>
                    <a:pt x="918" y="0"/>
                    <a:pt x="918" y="0"/>
                    <a:pt x="918" y="0"/>
                  </a:cubicBezTo>
                  <a:close/>
                </a:path>
              </a:pathLst>
            </a:custGeom>
            <a:solidFill>
              <a:srgbClr val="2481B9">
                <a:alpha val="55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gray">
            <a:xfrm>
              <a:off x="7572454" y="-1"/>
              <a:ext cx="4619547" cy="5128946"/>
            </a:xfrm>
            <a:custGeom>
              <a:avLst/>
              <a:gdLst>
                <a:gd name="T0" fmla="*/ 1455 w 1455"/>
                <a:gd name="T1" fmla="*/ 0 h 1615"/>
                <a:gd name="T2" fmla="*/ 1455 w 1455"/>
                <a:gd name="T3" fmla="*/ 1615 h 1615"/>
                <a:gd name="T4" fmla="*/ 1328 w 1455"/>
                <a:gd name="T5" fmla="*/ 1615 h 1615"/>
                <a:gd name="T6" fmla="*/ 0 w 1455"/>
                <a:gd name="T7" fmla="*/ 0 h 1615"/>
                <a:gd name="T8" fmla="*/ 1455 w 1455"/>
                <a:gd name="T9" fmla="*/ 0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5" h="1615">
                  <a:moveTo>
                    <a:pt x="1455" y="0"/>
                  </a:moveTo>
                  <a:cubicBezTo>
                    <a:pt x="1455" y="1615"/>
                    <a:pt x="1455" y="1615"/>
                    <a:pt x="1455" y="1615"/>
                  </a:cubicBezTo>
                  <a:cubicBezTo>
                    <a:pt x="1328" y="1615"/>
                    <a:pt x="1328" y="1615"/>
                    <a:pt x="1328" y="1615"/>
                  </a:cubicBezTo>
                  <a:cubicBezTo>
                    <a:pt x="1096" y="929"/>
                    <a:pt x="619" y="356"/>
                    <a:pt x="0" y="0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2481B9">
                <a:alpha val="21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2917962" y="3446178"/>
              <a:ext cx="3594026" cy="1682767"/>
            </a:xfrm>
            <a:custGeom>
              <a:avLst/>
              <a:gdLst>
                <a:gd name="T0" fmla="*/ 1132 w 1132"/>
                <a:gd name="T1" fmla="*/ 530 h 530"/>
                <a:gd name="T2" fmla="*/ 0 w 1132"/>
                <a:gd name="T3" fmla="*/ 530 h 530"/>
                <a:gd name="T4" fmla="*/ 0 w 1132"/>
                <a:gd name="T5" fmla="*/ 0 h 530"/>
                <a:gd name="T6" fmla="*/ 1132 w 1132"/>
                <a:gd name="T7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2" h="530">
                  <a:moveTo>
                    <a:pt x="1132" y="530"/>
                  </a:moveTo>
                  <a:cubicBezTo>
                    <a:pt x="0" y="530"/>
                    <a:pt x="0" y="530"/>
                    <a:pt x="0" y="5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5" y="0"/>
                    <a:pt x="862" y="206"/>
                    <a:pt x="1132" y="53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</p:grpSp>
      <p:sp>
        <p:nvSpPr>
          <p:cNvPr id="2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2918233" y="-1"/>
            <a:ext cx="9273768" cy="5128945"/>
          </a:xfrm>
        </p:spPr>
        <p:txBody>
          <a:bodyPr lIns="548640" tIns="731520" rIns="1097280" bIns="73152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4000" b="0">
                <a:solidFill>
                  <a:srgbClr val="FFFFFF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1" name="Freeform 12"/>
          <p:cNvSpPr>
            <a:spLocks/>
          </p:cNvSpPr>
          <p:nvPr userDrawn="1"/>
        </p:nvSpPr>
        <p:spPr bwMode="gray">
          <a:xfrm>
            <a:off x="6" y="1362889"/>
            <a:ext cx="1489221" cy="2682751"/>
          </a:xfrm>
          <a:custGeom>
            <a:avLst/>
            <a:gdLst>
              <a:gd name="T0" fmla="*/ 469 w 469"/>
              <a:gd name="T1" fmla="*/ 346 h 845"/>
              <a:gd name="T2" fmla="*/ 416 w 469"/>
              <a:gd name="T3" fmla="*/ 569 h 845"/>
              <a:gd name="T4" fmla="*/ 316 w 469"/>
              <a:gd name="T5" fmla="*/ 700 h 845"/>
              <a:gd name="T6" fmla="*/ 0 w 469"/>
              <a:gd name="T7" fmla="*/ 845 h 845"/>
              <a:gd name="T8" fmla="*/ 0 w 469"/>
              <a:gd name="T9" fmla="*/ 801 h 845"/>
              <a:gd name="T10" fmla="*/ 185 w 469"/>
              <a:gd name="T11" fmla="*/ 712 h 845"/>
              <a:gd name="T12" fmla="*/ 295 w 469"/>
              <a:gd name="T13" fmla="*/ 519 h 845"/>
              <a:gd name="T14" fmla="*/ 296 w 469"/>
              <a:gd name="T15" fmla="*/ 496 h 845"/>
              <a:gd name="T16" fmla="*/ 292 w 469"/>
              <a:gd name="T17" fmla="*/ 461 h 845"/>
              <a:gd name="T18" fmla="*/ 235 w 469"/>
              <a:gd name="T19" fmla="*/ 489 h 845"/>
              <a:gd name="T20" fmla="*/ 156 w 469"/>
              <a:gd name="T21" fmla="*/ 501 h 845"/>
              <a:gd name="T22" fmla="*/ 0 w 469"/>
              <a:gd name="T23" fmla="*/ 447 h 845"/>
              <a:gd name="T24" fmla="*/ 0 w 469"/>
              <a:gd name="T25" fmla="*/ 50 h 845"/>
              <a:gd name="T26" fmla="*/ 155 w 469"/>
              <a:gd name="T27" fmla="*/ 0 h 845"/>
              <a:gd name="T28" fmla="*/ 156 w 469"/>
              <a:gd name="T29" fmla="*/ 0 h 845"/>
              <a:gd name="T30" fmla="*/ 157 w 469"/>
              <a:gd name="T31" fmla="*/ 0 h 845"/>
              <a:gd name="T32" fmla="*/ 381 w 469"/>
              <a:gd name="T33" fmla="*/ 102 h 845"/>
              <a:gd name="T34" fmla="*/ 469 w 469"/>
              <a:gd name="T35" fmla="*/ 34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9" h="845">
                <a:moveTo>
                  <a:pt x="469" y="346"/>
                </a:moveTo>
                <a:cubicBezTo>
                  <a:pt x="469" y="427"/>
                  <a:pt x="451" y="501"/>
                  <a:pt x="416" y="569"/>
                </a:cubicBezTo>
                <a:cubicBezTo>
                  <a:pt x="391" y="616"/>
                  <a:pt x="358" y="659"/>
                  <a:pt x="316" y="700"/>
                </a:cubicBezTo>
                <a:cubicBezTo>
                  <a:pt x="227" y="786"/>
                  <a:pt x="121" y="834"/>
                  <a:pt x="0" y="845"/>
                </a:cubicBezTo>
                <a:cubicBezTo>
                  <a:pt x="0" y="801"/>
                  <a:pt x="0" y="801"/>
                  <a:pt x="0" y="801"/>
                </a:cubicBezTo>
                <a:cubicBezTo>
                  <a:pt x="66" y="790"/>
                  <a:pt x="127" y="760"/>
                  <a:pt x="185" y="712"/>
                </a:cubicBezTo>
                <a:cubicBezTo>
                  <a:pt x="252" y="655"/>
                  <a:pt x="289" y="591"/>
                  <a:pt x="295" y="519"/>
                </a:cubicBezTo>
                <a:cubicBezTo>
                  <a:pt x="296" y="511"/>
                  <a:pt x="296" y="504"/>
                  <a:pt x="296" y="496"/>
                </a:cubicBezTo>
                <a:cubicBezTo>
                  <a:pt x="296" y="482"/>
                  <a:pt x="295" y="470"/>
                  <a:pt x="292" y="461"/>
                </a:cubicBezTo>
                <a:cubicBezTo>
                  <a:pt x="274" y="473"/>
                  <a:pt x="255" y="482"/>
                  <a:pt x="235" y="489"/>
                </a:cubicBezTo>
                <a:cubicBezTo>
                  <a:pt x="210" y="497"/>
                  <a:pt x="184" y="501"/>
                  <a:pt x="156" y="501"/>
                </a:cubicBezTo>
                <a:cubicBezTo>
                  <a:pt x="97" y="501"/>
                  <a:pt x="43" y="481"/>
                  <a:pt x="0" y="447"/>
                </a:cubicBezTo>
                <a:cubicBezTo>
                  <a:pt x="0" y="50"/>
                  <a:pt x="0" y="50"/>
                  <a:pt x="0" y="50"/>
                </a:cubicBezTo>
                <a:cubicBezTo>
                  <a:pt x="42" y="17"/>
                  <a:pt x="94" y="0"/>
                  <a:pt x="155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248" y="0"/>
                  <a:pt x="323" y="34"/>
                  <a:pt x="381" y="102"/>
                </a:cubicBezTo>
                <a:cubicBezTo>
                  <a:pt x="440" y="170"/>
                  <a:pt x="469" y="251"/>
                  <a:pt x="469" y="3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13"/>
          <p:cNvSpPr>
            <a:spLocks/>
          </p:cNvSpPr>
          <p:nvPr userDrawn="1"/>
        </p:nvSpPr>
        <p:spPr bwMode="gray">
          <a:xfrm>
            <a:off x="1720678" y="1362889"/>
            <a:ext cx="1197561" cy="1590027"/>
          </a:xfrm>
          <a:custGeom>
            <a:avLst/>
            <a:gdLst>
              <a:gd name="T0" fmla="*/ 377 w 377"/>
              <a:gd name="T1" fmla="*/ 26 h 501"/>
              <a:gd name="T2" fmla="*/ 377 w 377"/>
              <a:gd name="T3" fmla="*/ 467 h 501"/>
              <a:gd name="T4" fmla="*/ 251 w 377"/>
              <a:gd name="T5" fmla="*/ 501 h 501"/>
              <a:gd name="T6" fmla="*/ 7 w 377"/>
              <a:gd name="T7" fmla="*/ 305 h 501"/>
              <a:gd name="T8" fmla="*/ 0 w 377"/>
              <a:gd name="T9" fmla="*/ 254 h 501"/>
              <a:gd name="T10" fmla="*/ 0 w 377"/>
              <a:gd name="T11" fmla="*/ 252 h 501"/>
              <a:gd name="T12" fmla="*/ 0 w 377"/>
              <a:gd name="T13" fmla="*/ 251 h 501"/>
              <a:gd name="T14" fmla="*/ 1 w 377"/>
              <a:gd name="T15" fmla="*/ 238 h 501"/>
              <a:gd name="T16" fmla="*/ 2 w 377"/>
              <a:gd name="T17" fmla="*/ 226 h 501"/>
              <a:gd name="T18" fmla="*/ 2 w 377"/>
              <a:gd name="T19" fmla="*/ 223 h 501"/>
              <a:gd name="T20" fmla="*/ 70 w 377"/>
              <a:gd name="T21" fmla="*/ 73 h 501"/>
              <a:gd name="T22" fmla="*/ 250 w 377"/>
              <a:gd name="T23" fmla="*/ 0 h 501"/>
              <a:gd name="T24" fmla="*/ 251 w 377"/>
              <a:gd name="T25" fmla="*/ 0 h 501"/>
              <a:gd name="T26" fmla="*/ 251 w 377"/>
              <a:gd name="T27" fmla="*/ 0 h 501"/>
              <a:gd name="T28" fmla="*/ 377 w 377"/>
              <a:gd name="T29" fmla="*/ 2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" h="501">
                <a:moveTo>
                  <a:pt x="377" y="26"/>
                </a:moveTo>
                <a:cubicBezTo>
                  <a:pt x="377" y="467"/>
                  <a:pt x="377" y="467"/>
                  <a:pt x="377" y="467"/>
                </a:cubicBezTo>
                <a:cubicBezTo>
                  <a:pt x="340" y="489"/>
                  <a:pt x="297" y="501"/>
                  <a:pt x="251" y="501"/>
                </a:cubicBezTo>
                <a:cubicBezTo>
                  <a:pt x="131" y="501"/>
                  <a:pt x="31" y="417"/>
                  <a:pt x="7" y="305"/>
                </a:cubicBezTo>
                <a:cubicBezTo>
                  <a:pt x="3" y="289"/>
                  <a:pt x="0" y="272"/>
                  <a:pt x="0" y="254"/>
                </a:cubicBezTo>
                <a:cubicBezTo>
                  <a:pt x="0" y="253"/>
                  <a:pt x="0" y="253"/>
                  <a:pt x="0" y="252"/>
                </a:cubicBezTo>
                <a:cubicBezTo>
                  <a:pt x="0" y="252"/>
                  <a:pt x="0" y="251"/>
                  <a:pt x="0" y="251"/>
                </a:cubicBezTo>
                <a:cubicBezTo>
                  <a:pt x="0" y="246"/>
                  <a:pt x="1" y="242"/>
                  <a:pt x="1" y="238"/>
                </a:cubicBezTo>
                <a:cubicBezTo>
                  <a:pt x="1" y="234"/>
                  <a:pt x="1" y="230"/>
                  <a:pt x="2" y="226"/>
                </a:cubicBezTo>
                <a:cubicBezTo>
                  <a:pt x="2" y="225"/>
                  <a:pt x="2" y="224"/>
                  <a:pt x="2" y="223"/>
                </a:cubicBezTo>
                <a:cubicBezTo>
                  <a:pt x="8" y="164"/>
                  <a:pt x="30" y="114"/>
                  <a:pt x="70" y="73"/>
                </a:cubicBezTo>
                <a:cubicBezTo>
                  <a:pt x="116" y="25"/>
                  <a:pt x="176" y="0"/>
                  <a:pt x="250" y="0"/>
                </a:cubicBezTo>
                <a:cubicBezTo>
                  <a:pt x="250" y="0"/>
                  <a:pt x="251" y="0"/>
                  <a:pt x="251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97" y="0"/>
                  <a:pt x="339" y="9"/>
                  <a:pt x="377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Freeform 14"/>
          <p:cNvSpPr>
            <a:spLocks/>
          </p:cNvSpPr>
          <p:nvPr userDrawn="1"/>
        </p:nvSpPr>
        <p:spPr bwMode="gray">
          <a:xfrm>
            <a:off x="1828197" y="3201560"/>
            <a:ext cx="1090036" cy="853481"/>
          </a:xfrm>
          <a:custGeom>
            <a:avLst/>
            <a:gdLst>
              <a:gd name="T0" fmla="*/ 343 w 343"/>
              <a:gd name="T1" fmla="*/ 0 h 269"/>
              <a:gd name="T2" fmla="*/ 343 w 343"/>
              <a:gd name="T3" fmla="*/ 151 h 269"/>
              <a:gd name="T4" fmla="*/ 5 w 343"/>
              <a:gd name="T5" fmla="*/ 269 h 269"/>
              <a:gd name="T6" fmla="*/ 0 w 343"/>
              <a:gd name="T7" fmla="*/ 227 h 269"/>
              <a:gd name="T8" fmla="*/ 245 w 343"/>
              <a:gd name="T9" fmla="*/ 133 h 269"/>
              <a:gd name="T10" fmla="*/ 300 w 343"/>
              <a:gd name="T11" fmla="*/ 77 h 269"/>
              <a:gd name="T12" fmla="*/ 343 w 343"/>
              <a:gd name="T13" fmla="*/ 0 h 269"/>
              <a:gd name="T14" fmla="*/ 343 w 343"/>
              <a:gd name="T1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269">
                <a:moveTo>
                  <a:pt x="343" y="0"/>
                </a:moveTo>
                <a:cubicBezTo>
                  <a:pt x="343" y="151"/>
                  <a:pt x="343" y="151"/>
                  <a:pt x="343" y="151"/>
                </a:cubicBezTo>
                <a:cubicBezTo>
                  <a:pt x="247" y="229"/>
                  <a:pt x="135" y="269"/>
                  <a:pt x="5" y="269"/>
                </a:cubicBezTo>
                <a:cubicBezTo>
                  <a:pt x="0" y="227"/>
                  <a:pt x="0" y="227"/>
                  <a:pt x="0" y="227"/>
                </a:cubicBezTo>
                <a:cubicBezTo>
                  <a:pt x="89" y="227"/>
                  <a:pt x="171" y="195"/>
                  <a:pt x="245" y="133"/>
                </a:cubicBezTo>
                <a:cubicBezTo>
                  <a:pt x="267" y="115"/>
                  <a:pt x="285" y="96"/>
                  <a:pt x="300" y="77"/>
                </a:cubicBezTo>
                <a:cubicBezTo>
                  <a:pt x="319" y="52"/>
                  <a:pt x="333" y="27"/>
                  <a:pt x="343" y="0"/>
                </a:cubicBezTo>
                <a:cubicBezTo>
                  <a:pt x="343" y="0"/>
                  <a:pt x="343" y="0"/>
                  <a:pt x="3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-2" y="5128944"/>
            <a:ext cx="12188828" cy="172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Text Placeholder 2"/>
          <p:cNvSpPr>
            <a:spLocks noGrp="1"/>
          </p:cNvSpPr>
          <p:nvPr userDrawn="1">
            <p:ph type="body" idx="10" hasCustomPrompt="1"/>
          </p:nvPr>
        </p:nvSpPr>
        <p:spPr bwMode="gray">
          <a:xfrm>
            <a:off x="3351212" y="5424620"/>
            <a:ext cx="5859162" cy="381000"/>
          </a:xfrm>
        </p:spPr>
        <p:txBody>
          <a:bodyPr anchor="t">
            <a:noAutofit/>
          </a:bodyPr>
          <a:lstStyle>
            <a:lvl1pPr marL="0" indent="0">
              <a:buNone/>
              <a:defRPr sz="2801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25" name="Text Placeholder 2"/>
          <p:cNvSpPr>
            <a:spLocks noGrp="1"/>
          </p:cNvSpPr>
          <p:nvPr userDrawn="1">
            <p:ph type="body" idx="11" hasCustomPrompt="1"/>
          </p:nvPr>
        </p:nvSpPr>
        <p:spPr bwMode="gray">
          <a:xfrm>
            <a:off x="3351212" y="5861352"/>
            <a:ext cx="5859162" cy="381000"/>
          </a:xfrm>
        </p:spPr>
        <p:txBody>
          <a:bodyPr anchor="t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918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 bwMode="gray">
          <a:xfrm>
            <a:off x="0" y="109732"/>
            <a:ext cx="12188825" cy="6748271"/>
          </a:xfrm>
          <a:prstGeom prst="rect">
            <a:avLst/>
          </a:prstGeom>
          <a:gradFill flip="none" rotWithShape="1">
            <a:gsLst>
              <a:gs pos="0">
                <a:srgbClr val="E5E5E7">
                  <a:alpha val="0"/>
                </a:srgb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smtClean="0">
              <a:latin typeface="+mj-lt"/>
            </a:endParaRPr>
          </a:p>
        </p:txBody>
      </p:sp>
      <p:grpSp>
        <p:nvGrpSpPr>
          <p:cNvPr id="35" name="Group 34"/>
          <p:cNvGrpSpPr/>
          <p:nvPr userDrawn="1"/>
        </p:nvGrpSpPr>
        <p:grpSpPr bwMode="gray">
          <a:xfrm>
            <a:off x="10774816" y="6433745"/>
            <a:ext cx="779784" cy="222003"/>
            <a:chOff x="-3205163" y="1597025"/>
            <a:chExt cx="2905125" cy="827088"/>
          </a:xfrm>
          <a:solidFill>
            <a:srgbClr val="F96302"/>
          </a:solidFill>
        </p:grpSpPr>
        <p:sp>
          <p:nvSpPr>
            <p:cNvPr id="36" name="Freeform 6"/>
            <p:cNvSpPr>
              <a:spLocks/>
            </p:cNvSpPr>
            <p:nvPr userDrawn="1"/>
          </p:nvSpPr>
          <p:spPr bwMode="gray">
            <a:xfrm>
              <a:off x="-3205163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1 w 73"/>
                <a:gd name="T3" fmla="*/ 2 h 159"/>
                <a:gd name="T4" fmla="*/ 31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3 w 73"/>
                <a:gd name="T11" fmla="*/ 32 h 159"/>
                <a:gd name="T12" fmla="*/ 31 w 73"/>
                <a:gd name="T13" fmla="*/ 66 h 159"/>
                <a:gd name="T14" fmla="*/ 31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3" y="32"/>
                  </a:cubicBezTo>
                  <a:cubicBezTo>
                    <a:pt x="50" y="32"/>
                    <a:pt x="31" y="40"/>
                    <a:pt x="31" y="66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Oval 7"/>
            <p:cNvSpPr>
              <a:spLocks noChangeArrowheads="1"/>
            </p:cNvSpPr>
            <p:nvPr userDrawn="1"/>
          </p:nvSpPr>
          <p:spPr bwMode="gray">
            <a:xfrm>
              <a:off x="-2887663" y="1597025"/>
              <a:ext cx="120650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8"/>
            <p:cNvSpPr>
              <a:spLocks noChangeArrowheads="1"/>
            </p:cNvSpPr>
            <p:nvPr userDrawn="1"/>
          </p:nvSpPr>
          <p:spPr bwMode="gray">
            <a:xfrm>
              <a:off x="-2887663" y="1831975"/>
              <a:ext cx="120650" cy="588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gray">
            <a:xfrm>
              <a:off x="-2722563" y="1831975"/>
              <a:ext cx="412750" cy="588963"/>
            </a:xfrm>
            <a:custGeom>
              <a:avLst/>
              <a:gdLst>
                <a:gd name="T0" fmla="*/ 163 w 260"/>
                <a:gd name="T1" fmla="*/ 371 h 371"/>
                <a:gd name="T2" fmla="*/ 97 w 260"/>
                <a:gd name="T3" fmla="*/ 371 h 371"/>
                <a:gd name="T4" fmla="*/ 0 w 260"/>
                <a:gd name="T5" fmla="*/ 0 h 371"/>
                <a:gd name="T6" fmla="*/ 81 w 260"/>
                <a:gd name="T7" fmla="*/ 0 h 371"/>
                <a:gd name="T8" fmla="*/ 130 w 260"/>
                <a:gd name="T9" fmla="*/ 236 h 371"/>
                <a:gd name="T10" fmla="*/ 130 w 260"/>
                <a:gd name="T11" fmla="*/ 236 h 371"/>
                <a:gd name="T12" fmla="*/ 180 w 260"/>
                <a:gd name="T13" fmla="*/ 0 h 371"/>
                <a:gd name="T14" fmla="*/ 260 w 260"/>
                <a:gd name="T15" fmla="*/ 0 h 371"/>
                <a:gd name="T16" fmla="*/ 163 w 260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71">
                  <a:moveTo>
                    <a:pt x="163" y="371"/>
                  </a:moveTo>
                  <a:lnTo>
                    <a:pt x="97" y="37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80" y="0"/>
                  </a:lnTo>
                  <a:lnTo>
                    <a:pt x="260" y="0"/>
                  </a:lnTo>
                  <a:lnTo>
                    <a:pt x="163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0"/>
            <p:cNvSpPr>
              <a:spLocks noEditPoints="1"/>
            </p:cNvSpPr>
            <p:nvPr userDrawn="1"/>
          </p:nvSpPr>
          <p:spPr bwMode="gray">
            <a:xfrm>
              <a:off x="-2298701" y="1825625"/>
              <a:ext cx="349250" cy="598488"/>
            </a:xfrm>
            <a:custGeom>
              <a:avLst/>
              <a:gdLst>
                <a:gd name="T0" fmla="*/ 31 w 93"/>
                <a:gd name="T1" fmla="*/ 68 h 160"/>
                <a:gd name="T2" fmla="*/ 62 w 93"/>
                <a:gd name="T3" fmla="*/ 68 h 160"/>
                <a:gd name="T4" fmla="*/ 62 w 93"/>
                <a:gd name="T5" fmla="*/ 50 h 160"/>
                <a:gd name="T6" fmla="*/ 46 w 93"/>
                <a:gd name="T7" fmla="*/ 32 h 160"/>
                <a:gd name="T8" fmla="*/ 31 w 93"/>
                <a:gd name="T9" fmla="*/ 50 h 160"/>
                <a:gd name="T10" fmla="*/ 31 w 93"/>
                <a:gd name="T11" fmla="*/ 68 h 160"/>
                <a:gd name="T12" fmla="*/ 31 w 93"/>
                <a:gd name="T13" fmla="*/ 92 h 160"/>
                <a:gd name="T14" fmla="*/ 31 w 93"/>
                <a:gd name="T15" fmla="*/ 114 h 160"/>
                <a:gd name="T16" fmla="*/ 46 w 93"/>
                <a:gd name="T17" fmla="*/ 129 h 160"/>
                <a:gd name="T18" fmla="*/ 62 w 93"/>
                <a:gd name="T19" fmla="*/ 113 h 160"/>
                <a:gd name="T20" fmla="*/ 93 w 93"/>
                <a:gd name="T21" fmla="*/ 113 h 160"/>
                <a:gd name="T22" fmla="*/ 81 w 93"/>
                <a:gd name="T23" fmla="*/ 147 h 160"/>
                <a:gd name="T24" fmla="*/ 46 w 93"/>
                <a:gd name="T25" fmla="*/ 160 h 160"/>
                <a:gd name="T26" fmla="*/ 5 w 93"/>
                <a:gd name="T27" fmla="*/ 138 h 160"/>
                <a:gd name="T28" fmla="*/ 0 w 93"/>
                <a:gd name="T29" fmla="*/ 106 h 160"/>
                <a:gd name="T30" fmla="*/ 0 w 93"/>
                <a:gd name="T31" fmla="*/ 55 h 160"/>
                <a:gd name="T32" fmla="*/ 5 w 93"/>
                <a:gd name="T33" fmla="*/ 23 h 160"/>
                <a:gd name="T34" fmla="*/ 46 w 93"/>
                <a:gd name="T35" fmla="*/ 0 h 160"/>
                <a:gd name="T36" fmla="*/ 93 w 93"/>
                <a:gd name="T37" fmla="*/ 49 h 160"/>
                <a:gd name="T38" fmla="*/ 93 w 93"/>
                <a:gd name="T39" fmla="*/ 92 h 160"/>
                <a:gd name="T40" fmla="*/ 31 w 93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60">
                  <a:moveTo>
                    <a:pt x="31" y="68"/>
                  </a:moveTo>
                  <a:cubicBezTo>
                    <a:pt x="62" y="68"/>
                    <a:pt x="62" y="68"/>
                    <a:pt x="62" y="6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38"/>
                    <a:pt x="56" y="32"/>
                    <a:pt x="46" y="32"/>
                  </a:cubicBezTo>
                  <a:cubicBezTo>
                    <a:pt x="37" y="32"/>
                    <a:pt x="31" y="38"/>
                    <a:pt x="31" y="50"/>
                  </a:cubicBezTo>
                  <a:lnTo>
                    <a:pt x="31" y="68"/>
                  </a:lnTo>
                  <a:close/>
                  <a:moveTo>
                    <a:pt x="31" y="92"/>
                  </a:moveTo>
                  <a:cubicBezTo>
                    <a:pt x="31" y="114"/>
                    <a:pt x="31" y="114"/>
                    <a:pt x="31" y="114"/>
                  </a:cubicBezTo>
                  <a:cubicBezTo>
                    <a:pt x="31" y="123"/>
                    <a:pt x="37" y="129"/>
                    <a:pt x="46" y="129"/>
                  </a:cubicBezTo>
                  <a:cubicBezTo>
                    <a:pt x="58" y="129"/>
                    <a:pt x="61" y="120"/>
                    <a:pt x="62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3" y="126"/>
                    <a:pt x="89" y="138"/>
                    <a:pt x="81" y="147"/>
                  </a:cubicBezTo>
                  <a:cubicBezTo>
                    <a:pt x="72" y="155"/>
                    <a:pt x="61" y="160"/>
                    <a:pt x="46" y="160"/>
                  </a:cubicBezTo>
                  <a:cubicBezTo>
                    <a:pt x="27" y="160"/>
                    <a:pt x="13" y="151"/>
                    <a:pt x="5" y="138"/>
                  </a:cubicBezTo>
                  <a:cubicBezTo>
                    <a:pt x="1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1" y="31"/>
                    <a:pt x="5" y="23"/>
                  </a:cubicBezTo>
                  <a:cubicBezTo>
                    <a:pt x="13" y="9"/>
                    <a:pt x="27" y="0"/>
                    <a:pt x="46" y="0"/>
                  </a:cubicBezTo>
                  <a:cubicBezTo>
                    <a:pt x="75" y="0"/>
                    <a:pt x="93" y="22"/>
                    <a:pt x="93" y="49"/>
                  </a:cubicBezTo>
                  <a:cubicBezTo>
                    <a:pt x="93" y="92"/>
                    <a:pt x="93" y="92"/>
                    <a:pt x="93" y="92"/>
                  </a:cubicBezTo>
                  <a:lnTo>
                    <a:pt x="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gray">
            <a:xfrm>
              <a:off x="-1900238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2 w 73"/>
                <a:gd name="T3" fmla="*/ 2 h 159"/>
                <a:gd name="T4" fmla="*/ 32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4 w 73"/>
                <a:gd name="T11" fmla="*/ 32 h 159"/>
                <a:gd name="T12" fmla="*/ 32 w 73"/>
                <a:gd name="T13" fmla="*/ 66 h 159"/>
                <a:gd name="T14" fmla="*/ 32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4" y="32"/>
                  </a:cubicBezTo>
                  <a:cubicBezTo>
                    <a:pt x="50" y="32"/>
                    <a:pt x="32" y="40"/>
                    <a:pt x="32" y="66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2"/>
            <p:cNvSpPr>
              <a:spLocks noEditPoints="1"/>
            </p:cNvSpPr>
            <p:nvPr userDrawn="1"/>
          </p:nvSpPr>
          <p:spPr bwMode="gray">
            <a:xfrm>
              <a:off x="-1577976" y="1597025"/>
              <a:ext cx="352425" cy="827088"/>
            </a:xfrm>
            <a:custGeom>
              <a:avLst/>
              <a:gdLst>
                <a:gd name="T0" fmla="*/ 62 w 94"/>
                <a:gd name="T1" fmla="*/ 111 h 221"/>
                <a:gd name="T2" fmla="*/ 47 w 94"/>
                <a:gd name="T3" fmla="*/ 93 h 221"/>
                <a:gd name="T4" fmla="*/ 31 w 94"/>
                <a:gd name="T5" fmla="*/ 110 h 221"/>
                <a:gd name="T6" fmla="*/ 31 w 94"/>
                <a:gd name="T7" fmla="*/ 171 h 221"/>
                <a:gd name="T8" fmla="*/ 47 w 94"/>
                <a:gd name="T9" fmla="*/ 190 h 221"/>
                <a:gd name="T10" fmla="*/ 62 w 94"/>
                <a:gd name="T11" fmla="*/ 169 h 221"/>
                <a:gd name="T12" fmla="*/ 62 w 94"/>
                <a:gd name="T13" fmla="*/ 111 h 221"/>
                <a:gd name="T14" fmla="*/ 0 w 94"/>
                <a:gd name="T15" fmla="*/ 0 h 221"/>
                <a:gd name="T16" fmla="*/ 31 w 94"/>
                <a:gd name="T17" fmla="*/ 0 h 221"/>
                <a:gd name="T18" fmla="*/ 31 w 94"/>
                <a:gd name="T19" fmla="*/ 77 h 221"/>
                <a:gd name="T20" fmla="*/ 32 w 94"/>
                <a:gd name="T21" fmla="*/ 77 h 221"/>
                <a:gd name="T22" fmla="*/ 61 w 94"/>
                <a:gd name="T23" fmla="*/ 61 h 221"/>
                <a:gd name="T24" fmla="*/ 89 w 94"/>
                <a:gd name="T25" fmla="*/ 76 h 221"/>
                <a:gd name="T26" fmla="*/ 94 w 94"/>
                <a:gd name="T27" fmla="*/ 114 h 221"/>
                <a:gd name="T28" fmla="*/ 94 w 94"/>
                <a:gd name="T29" fmla="*/ 173 h 221"/>
                <a:gd name="T30" fmla="*/ 88 w 94"/>
                <a:gd name="T31" fmla="*/ 207 h 221"/>
                <a:gd name="T32" fmla="*/ 61 w 94"/>
                <a:gd name="T33" fmla="*/ 221 h 221"/>
                <a:gd name="T34" fmla="*/ 31 w 94"/>
                <a:gd name="T35" fmla="*/ 205 h 221"/>
                <a:gd name="T36" fmla="*/ 31 w 94"/>
                <a:gd name="T37" fmla="*/ 220 h 221"/>
                <a:gd name="T38" fmla="*/ 0 w 94"/>
                <a:gd name="T39" fmla="*/ 220 h 221"/>
                <a:gd name="T40" fmla="*/ 0 w 94"/>
                <a:gd name="T4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62" y="111"/>
                  </a:moveTo>
                  <a:cubicBezTo>
                    <a:pt x="62" y="102"/>
                    <a:pt x="59" y="93"/>
                    <a:pt x="47" y="93"/>
                  </a:cubicBezTo>
                  <a:cubicBezTo>
                    <a:pt x="38" y="93"/>
                    <a:pt x="31" y="100"/>
                    <a:pt x="31" y="11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1" y="182"/>
                    <a:pt x="37" y="190"/>
                    <a:pt x="47" y="190"/>
                  </a:cubicBezTo>
                  <a:cubicBezTo>
                    <a:pt x="58" y="190"/>
                    <a:pt x="62" y="181"/>
                    <a:pt x="62" y="169"/>
                  </a:cubicBezTo>
                  <a:lnTo>
                    <a:pt x="62" y="111"/>
                  </a:lnTo>
                  <a:close/>
                  <a:moveTo>
                    <a:pt x="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9" y="67"/>
                    <a:pt x="48" y="61"/>
                    <a:pt x="61" y="61"/>
                  </a:cubicBezTo>
                  <a:cubicBezTo>
                    <a:pt x="76" y="61"/>
                    <a:pt x="84" y="67"/>
                    <a:pt x="89" y="76"/>
                  </a:cubicBezTo>
                  <a:cubicBezTo>
                    <a:pt x="93" y="82"/>
                    <a:pt x="94" y="91"/>
                    <a:pt x="94" y="11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90"/>
                    <a:pt x="92" y="200"/>
                    <a:pt x="88" y="207"/>
                  </a:cubicBezTo>
                  <a:cubicBezTo>
                    <a:pt x="83" y="217"/>
                    <a:pt x="74" y="221"/>
                    <a:pt x="61" y="221"/>
                  </a:cubicBezTo>
                  <a:cubicBezTo>
                    <a:pt x="45" y="221"/>
                    <a:pt x="39" y="214"/>
                    <a:pt x="31" y="205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 userDrawn="1"/>
          </p:nvSpPr>
          <p:spPr bwMode="gray">
            <a:xfrm>
              <a:off x="-1181101" y="1825625"/>
              <a:ext cx="352425" cy="598488"/>
            </a:xfrm>
            <a:custGeom>
              <a:avLst/>
              <a:gdLst>
                <a:gd name="T0" fmla="*/ 32 w 94"/>
                <a:gd name="T1" fmla="*/ 68 h 160"/>
                <a:gd name="T2" fmla="*/ 63 w 94"/>
                <a:gd name="T3" fmla="*/ 68 h 160"/>
                <a:gd name="T4" fmla="*/ 63 w 94"/>
                <a:gd name="T5" fmla="*/ 50 h 160"/>
                <a:gd name="T6" fmla="*/ 47 w 94"/>
                <a:gd name="T7" fmla="*/ 32 h 160"/>
                <a:gd name="T8" fmla="*/ 32 w 94"/>
                <a:gd name="T9" fmla="*/ 50 h 160"/>
                <a:gd name="T10" fmla="*/ 32 w 94"/>
                <a:gd name="T11" fmla="*/ 68 h 160"/>
                <a:gd name="T12" fmla="*/ 32 w 94"/>
                <a:gd name="T13" fmla="*/ 92 h 160"/>
                <a:gd name="T14" fmla="*/ 32 w 94"/>
                <a:gd name="T15" fmla="*/ 114 h 160"/>
                <a:gd name="T16" fmla="*/ 47 w 94"/>
                <a:gd name="T17" fmla="*/ 129 h 160"/>
                <a:gd name="T18" fmla="*/ 63 w 94"/>
                <a:gd name="T19" fmla="*/ 113 h 160"/>
                <a:gd name="T20" fmla="*/ 94 w 94"/>
                <a:gd name="T21" fmla="*/ 113 h 160"/>
                <a:gd name="T22" fmla="*/ 81 w 94"/>
                <a:gd name="T23" fmla="*/ 147 h 160"/>
                <a:gd name="T24" fmla="*/ 47 w 94"/>
                <a:gd name="T25" fmla="*/ 160 h 160"/>
                <a:gd name="T26" fmla="*/ 6 w 94"/>
                <a:gd name="T27" fmla="*/ 138 h 160"/>
                <a:gd name="T28" fmla="*/ 0 w 94"/>
                <a:gd name="T29" fmla="*/ 106 h 160"/>
                <a:gd name="T30" fmla="*/ 0 w 94"/>
                <a:gd name="T31" fmla="*/ 55 h 160"/>
                <a:gd name="T32" fmla="*/ 6 w 94"/>
                <a:gd name="T33" fmla="*/ 23 h 160"/>
                <a:gd name="T34" fmla="*/ 47 w 94"/>
                <a:gd name="T35" fmla="*/ 0 h 160"/>
                <a:gd name="T36" fmla="*/ 94 w 94"/>
                <a:gd name="T37" fmla="*/ 49 h 160"/>
                <a:gd name="T38" fmla="*/ 94 w 94"/>
                <a:gd name="T39" fmla="*/ 92 h 160"/>
                <a:gd name="T40" fmla="*/ 32 w 94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60">
                  <a:moveTo>
                    <a:pt x="32" y="68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38"/>
                    <a:pt x="57" y="32"/>
                    <a:pt x="47" y="32"/>
                  </a:cubicBezTo>
                  <a:cubicBezTo>
                    <a:pt x="38" y="32"/>
                    <a:pt x="32" y="38"/>
                    <a:pt x="32" y="50"/>
                  </a:cubicBezTo>
                  <a:lnTo>
                    <a:pt x="32" y="68"/>
                  </a:lnTo>
                  <a:close/>
                  <a:moveTo>
                    <a:pt x="32" y="9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32" y="123"/>
                    <a:pt x="38" y="129"/>
                    <a:pt x="47" y="129"/>
                  </a:cubicBezTo>
                  <a:cubicBezTo>
                    <a:pt x="59" y="129"/>
                    <a:pt x="62" y="120"/>
                    <a:pt x="6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26"/>
                    <a:pt x="89" y="138"/>
                    <a:pt x="81" y="147"/>
                  </a:cubicBezTo>
                  <a:cubicBezTo>
                    <a:pt x="73" y="155"/>
                    <a:pt x="62" y="160"/>
                    <a:pt x="47" y="160"/>
                  </a:cubicBezTo>
                  <a:cubicBezTo>
                    <a:pt x="28" y="160"/>
                    <a:pt x="14" y="151"/>
                    <a:pt x="6" y="138"/>
                  </a:cubicBezTo>
                  <a:cubicBezTo>
                    <a:pt x="2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2" y="31"/>
                    <a:pt x="6" y="23"/>
                  </a:cubicBezTo>
                  <a:cubicBezTo>
                    <a:pt x="14" y="9"/>
                    <a:pt x="28" y="0"/>
                    <a:pt x="47" y="0"/>
                  </a:cubicBezTo>
                  <a:cubicBezTo>
                    <a:pt x="76" y="0"/>
                    <a:pt x="94" y="22"/>
                    <a:pt x="94" y="49"/>
                  </a:cubicBezTo>
                  <a:cubicBezTo>
                    <a:pt x="94" y="92"/>
                    <a:pt x="94" y="92"/>
                    <a:pt x="94" y="92"/>
                  </a:cubicBezTo>
                  <a:lnTo>
                    <a:pt x="3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 userDrawn="1"/>
          </p:nvSpPr>
          <p:spPr bwMode="gray">
            <a:xfrm>
              <a:off x="-779463" y="1597025"/>
              <a:ext cx="352425" cy="827088"/>
            </a:xfrm>
            <a:custGeom>
              <a:avLst/>
              <a:gdLst>
                <a:gd name="T0" fmla="*/ 31 w 94"/>
                <a:gd name="T1" fmla="*/ 169 h 221"/>
                <a:gd name="T2" fmla="*/ 47 w 94"/>
                <a:gd name="T3" fmla="*/ 190 h 221"/>
                <a:gd name="T4" fmla="*/ 62 w 94"/>
                <a:gd name="T5" fmla="*/ 171 h 221"/>
                <a:gd name="T6" fmla="*/ 62 w 94"/>
                <a:gd name="T7" fmla="*/ 110 h 221"/>
                <a:gd name="T8" fmla="*/ 47 w 94"/>
                <a:gd name="T9" fmla="*/ 93 h 221"/>
                <a:gd name="T10" fmla="*/ 31 w 94"/>
                <a:gd name="T11" fmla="*/ 111 h 221"/>
                <a:gd name="T12" fmla="*/ 31 w 94"/>
                <a:gd name="T13" fmla="*/ 169 h 221"/>
                <a:gd name="T14" fmla="*/ 62 w 94"/>
                <a:gd name="T15" fmla="*/ 205 h 221"/>
                <a:gd name="T16" fmla="*/ 33 w 94"/>
                <a:gd name="T17" fmla="*/ 221 h 221"/>
                <a:gd name="T18" fmla="*/ 5 w 94"/>
                <a:gd name="T19" fmla="*/ 207 h 221"/>
                <a:gd name="T20" fmla="*/ 0 w 94"/>
                <a:gd name="T21" fmla="*/ 173 h 221"/>
                <a:gd name="T22" fmla="*/ 0 w 94"/>
                <a:gd name="T23" fmla="*/ 114 h 221"/>
                <a:gd name="T24" fmla="*/ 5 w 94"/>
                <a:gd name="T25" fmla="*/ 76 h 221"/>
                <a:gd name="T26" fmla="*/ 33 w 94"/>
                <a:gd name="T27" fmla="*/ 61 h 221"/>
                <a:gd name="T28" fmla="*/ 62 w 94"/>
                <a:gd name="T29" fmla="*/ 77 h 221"/>
                <a:gd name="T30" fmla="*/ 62 w 94"/>
                <a:gd name="T31" fmla="*/ 77 h 221"/>
                <a:gd name="T32" fmla="*/ 62 w 94"/>
                <a:gd name="T33" fmla="*/ 0 h 221"/>
                <a:gd name="T34" fmla="*/ 94 w 94"/>
                <a:gd name="T35" fmla="*/ 0 h 221"/>
                <a:gd name="T36" fmla="*/ 94 w 94"/>
                <a:gd name="T37" fmla="*/ 220 h 221"/>
                <a:gd name="T38" fmla="*/ 62 w 94"/>
                <a:gd name="T39" fmla="*/ 220 h 221"/>
                <a:gd name="T40" fmla="*/ 62 w 94"/>
                <a:gd name="T41" fmla="*/ 20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31" y="169"/>
                  </a:moveTo>
                  <a:cubicBezTo>
                    <a:pt x="31" y="181"/>
                    <a:pt x="36" y="190"/>
                    <a:pt x="47" y="190"/>
                  </a:cubicBezTo>
                  <a:cubicBezTo>
                    <a:pt x="56" y="190"/>
                    <a:pt x="62" y="182"/>
                    <a:pt x="62" y="17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0"/>
                    <a:pt x="56" y="93"/>
                    <a:pt x="47" y="93"/>
                  </a:cubicBezTo>
                  <a:cubicBezTo>
                    <a:pt x="35" y="93"/>
                    <a:pt x="31" y="102"/>
                    <a:pt x="31" y="111"/>
                  </a:cubicBezTo>
                  <a:lnTo>
                    <a:pt x="31" y="169"/>
                  </a:lnTo>
                  <a:close/>
                  <a:moveTo>
                    <a:pt x="62" y="205"/>
                  </a:moveTo>
                  <a:cubicBezTo>
                    <a:pt x="54" y="214"/>
                    <a:pt x="48" y="221"/>
                    <a:pt x="33" y="221"/>
                  </a:cubicBezTo>
                  <a:cubicBezTo>
                    <a:pt x="20" y="221"/>
                    <a:pt x="11" y="217"/>
                    <a:pt x="5" y="207"/>
                  </a:cubicBezTo>
                  <a:cubicBezTo>
                    <a:pt x="1" y="200"/>
                    <a:pt x="0" y="190"/>
                    <a:pt x="0" y="17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91"/>
                    <a:pt x="1" y="82"/>
                    <a:pt x="5" y="76"/>
                  </a:cubicBezTo>
                  <a:cubicBezTo>
                    <a:pt x="10" y="67"/>
                    <a:pt x="18" y="61"/>
                    <a:pt x="33" y="61"/>
                  </a:cubicBezTo>
                  <a:cubicBezTo>
                    <a:pt x="45" y="61"/>
                    <a:pt x="55" y="6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62" y="220"/>
                    <a:pt x="62" y="220"/>
                    <a:pt x="62" y="220"/>
                  </a:cubicBezTo>
                  <a:lnTo>
                    <a:pt x="6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 userDrawn="1"/>
          </p:nvSpPr>
          <p:spPr bwMode="gray">
            <a:xfrm>
              <a:off x="-404813" y="1597025"/>
              <a:ext cx="104775" cy="104775"/>
            </a:xfrm>
            <a:custGeom>
              <a:avLst/>
              <a:gdLst>
                <a:gd name="T0" fmla="*/ 0 w 28"/>
                <a:gd name="T1" fmla="*/ 14 h 28"/>
                <a:gd name="T2" fmla="*/ 14 w 28"/>
                <a:gd name="T3" fmla="*/ 28 h 28"/>
                <a:gd name="T4" fmla="*/ 28 w 28"/>
                <a:gd name="T5" fmla="*/ 14 h 28"/>
                <a:gd name="T6" fmla="*/ 14 w 28"/>
                <a:gd name="T7" fmla="*/ 0 h 28"/>
                <a:gd name="T8" fmla="*/ 0 w 28"/>
                <a:gd name="T9" fmla="*/ 14 h 28"/>
                <a:gd name="T10" fmla="*/ 25 w 28"/>
                <a:gd name="T11" fmla="*/ 14 h 28"/>
                <a:gd name="T12" fmla="*/ 14 w 28"/>
                <a:gd name="T13" fmla="*/ 26 h 28"/>
                <a:gd name="T14" fmla="*/ 2 w 28"/>
                <a:gd name="T15" fmla="*/ 14 h 28"/>
                <a:gd name="T16" fmla="*/ 14 w 28"/>
                <a:gd name="T17" fmla="*/ 2 h 28"/>
                <a:gd name="T18" fmla="*/ 25 w 28"/>
                <a:gd name="T19" fmla="*/ 14 h 28"/>
                <a:gd name="T20" fmla="*/ 8 w 28"/>
                <a:gd name="T21" fmla="*/ 22 h 28"/>
                <a:gd name="T22" fmla="*/ 11 w 28"/>
                <a:gd name="T23" fmla="*/ 22 h 28"/>
                <a:gd name="T24" fmla="*/ 11 w 28"/>
                <a:gd name="T25" fmla="*/ 15 h 28"/>
                <a:gd name="T26" fmla="*/ 13 w 28"/>
                <a:gd name="T27" fmla="*/ 15 h 28"/>
                <a:gd name="T28" fmla="*/ 18 w 28"/>
                <a:gd name="T29" fmla="*/ 22 h 28"/>
                <a:gd name="T30" fmla="*/ 21 w 28"/>
                <a:gd name="T31" fmla="*/ 22 h 28"/>
                <a:gd name="T32" fmla="*/ 16 w 28"/>
                <a:gd name="T33" fmla="*/ 15 h 28"/>
                <a:gd name="T34" fmla="*/ 20 w 28"/>
                <a:gd name="T35" fmla="*/ 10 h 28"/>
                <a:gd name="T36" fmla="*/ 15 w 28"/>
                <a:gd name="T37" fmla="*/ 6 h 28"/>
                <a:gd name="T38" fmla="*/ 8 w 28"/>
                <a:gd name="T39" fmla="*/ 6 h 28"/>
                <a:gd name="T40" fmla="*/ 8 w 28"/>
                <a:gd name="T41" fmla="*/ 22 h 28"/>
                <a:gd name="T42" fmla="*/ 11 w 28"/>
                <a:gd name="T43" fmla="*/ 8 h 28"/>
                <a:gd name="T44" fmla="*/ 15 w 28"/>
                <a:gd name="T45" fmla="*/ 8 h 28"/>
                <a:gd name="T46" fmla="*/ 18 w 28"/>
                <a:gd name="T47" fmla="*/ 10 h 28"/>
                <a:gd name="T48" fmla="*/ 14 w 28"/>
                <a:gd name="T49" fmla="*/ 13 h 28"/>
                <a:gd name="T50" fmla="*/ 11 w 28"/>
                <a:gd name="T51" fmla="*/ 13 h 28"/>
                <a:gd name="T52" fmla="*/ 11 w 28"/>
                <a:gd name="T5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moveTo>
                    <a:pt x="25" y="14"/>
                  </a:moveTo>
                  <a:cubicBezTo>
                    <a:pt x="25" y="20"/>
                    <a:pt x="20" y="26"/>
                    <a:pt x="14" y="26"/>
                  </a:cubicBezTo>
                  <a:cubicBezTo>
                    <a:pt x="7" y="26"/>
                    <a:pt x="2" y="20"/>
                    <a:pt x="2" y="14"/>
                  </a:cubicBezTo>
                  <a:cubicBezTo>
                    <a:pt x="2" y="8"/>
                    <a:pt x="7" y="2"/>
                    <a:pt x="14" y="2"/>
                  </a:cubicBezTo>
                  <a:cubicBezTo>
                    <a:pt x="20" y="2"/>
                    <a:pt x="25" y="8"/>
                    <a:pt x="25" y="14"/>
                  </a:cubicBezTo>
                  <a:moveTo>
                    <a:pt x="8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5"/>
                    <a:pt x="20" y="14"/>
                    <a:pt x="20" y="10"/>
                  </a:cubicBezTo>
                  <a:cubicBezTo>
                    <a:pt x="20" y="7"/>
                    <a:pt x="19" y="6"/>
                    <a:pt x="15" y="6"/>
                  </a:cubicBezTo>
                  <a:cubicBezTo>
                    <a:pt x="8" y="6"/>
                    <a:pt x="8" y="6"/>
                    <a:pt x="8" y="6"/>
                  </a:cubicBezTo>
                  <a:lnTo>
                    <a:pt x="8" y="22"/>
                  </a:lnTo>
                  <a:close/>
                  <a:moveTo>
                    <a:pt x="11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8" y="12"/>
                    <a:pt x="17" y="13"/>
                    <a:pt x="14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6" name="TextBox 45"/>
          <p:cNvSpPr txBox="1"/>
          <p:nvPr userDrawn="1"/>
        </p:nvSpPr>
        <p:spPr bwMode="gray">
          <a:xfrm>
            <a:off x="579316" y="6430510"/>
            <a:ext cx="518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2015 Riverbed Technology. All rights reserved. </a:t>
            </a:r>
            <a:endParaRPr lang="en-US" sz="8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 bwMode="gray">
          <a:xfrm>
            <a:off x="11473906" y="6411514"/>
            <a:ext cx="5334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algn="ctr"/>
            <a:fld id="{6CEAD3D8-D23F-4538-8D00-88F87B5128D3}" type="slidenum">
              <a:rPr lang="en-US" sz="800" smtClean="0"/>
              <a:pPr lvl="0" algn="ctr"/>
              <a:t>‹#›</a:t>
            </a:fld>
            <a:endParaRPr lang="en-US" sz="800" dirty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1827212" y="1473926"/>
            <a:ext cx="10361613" cy="4879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gray">
          <a:xfrm>
            <a:off x="6934049" y="1473926"/>
            <a:ext cx="5249533" cy="4879848"/>
          </a:xfrm>
          <a:custGeom>
            <a:avLst/>
            <a:gdLst>
              <a:gd name="T0" fmla="*/ 1653 w 1653"/>
              <a:gd name="T1" fmla="*/ 0 h 1537"/>
              <a:gd name="T2" fmla="*/ 1653 w 1653"/>
              <a:gd name="T3" fmla="*/ 1537 h 1537"/>
              <a:gd name="T4" fmla="*/ 1116 w 1653"/>
              <a:gd name="T5" fmla="*/ 1537 h 1537"/>
              <a:gd name="T6" fmla="*/ 0 w 1653"/>
              <a:gd name="T7" fmla="*/ 0 h 1537"/>
              <a:gd name="T8" fmla="*/ 1653 w 1653"/>
              <a:gd name="T9" fmla="*/ 0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3" h="1537">
                <a:moveTo>
                  <a:pt x="1653" y="0"/>
                </a:moveTo>
                <a:cubicBezTo>
                  <a:pt x="1653" y="1537"/>
                  <a:pt x="1653" y="1537"/>
                  <a:pt x="1653" y="1537"/>
                </a:cubicBezTo>
                <a:cubicBezTo>
                  <a:pt x="1116" y="1537"/>
                  <a:pt x="1116" y="1537"/>
                  <a:pt x="1116" y="1537"/>
                </a:cubicBezTo>
                <a:cubicBezTo>
                  <a:pt x="929" y="905"/>
                  <a:pt x="530" y="365"/>
                  <a:pt x="0" y="0"/>
                </a:cubicBezTo>
                <a:lnTo>
                  <a:pt x="1653" y="0"/>
                </a:lnTo>
                <a:close/>
              </a:path>
            </a:pathLst>
          </a:custGeom>
          <a:solidFill>
            <a:srgbClr val="399C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30" name="Freeform 9"/>
          <p:cNvSpPr>
            <a:spLocks/>
          </p:cNvSpPr>
          <p:nvPr userDrawn="1"/>
        </p:nvSpPr>
        <p:spPr bwMode="gray">
          <a:xfrm>
            <a:off x="1820287" y="4089089"/>
            <a:ext cx="4076181" cy="2264693"/>
          </a:xfrm>
          <a:custGeom>
            <a:avLst/>
            <a:gdLst>
              <a:gd name="T0" fmla="*/ 1275 w 1275"/>
              <a:gd name="T1" fmla="*/ 703 h 703"/>
              <a:gd name="T2" fmla="*/ 0 w 1275"/>
              <a:gd name="T3" fmla="*/ 703 h 703"/>
              <a:gd name="T4" fmla="*/ 0 w 1275"/>
              <a:gd name="T5" fmla="*/ 0 h 703"/>
              <a:gd name="T6" fmla="*/ 39 w 1275"/>
              <a:gd name="T7" fmla="*/ 0 h 703"/>
              <a:gd name="T8" fmla="*/ 1275 w 1275"/>
              <a:gd name="T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5" h="703">
                <a:moveTo>
                  <a:pt x="1275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560" y="13"/>
                  <a:pt x="1015" y="290"/>
                  <a:pt x="1275" y="703"/>
                </a:cubicBezTo>
                <a:close/>
              </a:path>
            </a:pathLst>
          </a:custGeom>
          <a:solidFill>
            <a:srgbClr val="5BAD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5" y="1473926"/>
            <a:ext cx="1827213" cy="4879848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gray">
          <a:xfrm>
            <a:off x="0" y="1473936"/>
            <a:ext cx="1828801" cy="2615153"/>
          </a:xfrm>
          <a:custGeom>
            <a:avLst/>
            <a:gdLst>
              <a:gd name="T0" fmla="*/ 575 w 575"/>
              <a:gd name="T1" fmla="*/ 0 h 836"/>
              <a:gd name="T2" fmla="*/ 575 w 575"/>
              <a:gd name="T3" fmla="*/ 836 h 836"/>
              <a:gd name="T4" fmla="*/ 541 w 575"/>
              <a:gd name="T5" fmla="*/ 836 h 836"/>
              <a:gd name="T6" fmla="*/ 0 w 575"/>
              <a:gd name="T7" fmla="*/ 704 h 836"/>
              <a:gd name="T8" fmla="*/ 0 w 575"/>
              <a:gd name="T9" fmla="*/ 0 h 836"/>
              <a:gd name="T10" fmla="*/ 575 w 575"/>
              <a:gd name="T11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" h="836">
                <a:moveTo>
                  <a:pt x="575" y="0"/>
                </a:moveTo>
                <a:cubicBezTo>
                  <a:pt x="575" y="836"/>
                  <a:pt x="575" y="836"/>
                  <a:pt x="575" y="836"/>
                </a:cubicBezTo>
                <a:cubicBezTo>
                  <a:pt x="541" y="836"/>
                  <a:pt x="541" y="836"/>
                  <a:pt x="541" y="836"/>
                </a:cubicBezTo>
                <a:cubicBezTo>
                  <a:pt x="348" y="831"/>
                  <a:pt x="164" y="784"/>
                  <a:pt x="0" y="704"/>
                </a:cubicBezTo>
                <a:cubicBezTo>
                  <a:pt x="0" y="0"/>
                  <a:pt x="0" y="0"/>
                  <a:pt x="0" y="0"/>
                </a:cubicBezTo>
                <a:lnTo>
                  <a:pt x="575" y="0"/>
                </a:lnTo>
                <a:close/>
              </a:path>
            </a:pathLst>
          </a:custGeom>
          <a:solidFill>
            <a:srgbClr val="586A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7790" y="2150732"/>
            <a:ext cx="827153" cy="71032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60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677790" y="3503290"/>
            <a:ext cx="827153" cy="71032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60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 bwMode="gray">
          <a:xfrm>
            <a:off x="677790" y="4859818"/>
            <a:ext cx="827153" cy="71032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60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 bwMode="gray">
          <a:xfrm>
            <a:off x="2081464" y="2048693"/>
            <a:ext cx="9198245" cy="914400"/>
          </a:xfrm>
        </p:spPr>
        <p:txBody>
          <a:bodyPr anchor="ctr">
            <a:noAutofit/>
          </a:bodyPr>
          <a:lstStyle>
            <a:lvl1pPr marL="0" indent="0">
              <a:buNone/>
              <a:defRPr sz="2801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 bwMode="gray">
          <a:xfrm>
            <a:off x="2081464" y="3418115"/>
            <a:ext cx="9198245" cy="914400"/>
          </a:xfrm>
        </p:spPr>
        <p:txBody>
          <a:bodyPr anchor="ctr">
            <a:noAutofit/>
          </a:bodyPr>
          <a:lstStyle>
            <a:lvl1pPr marL="0" indent="0">
              <a:buNone/>
              <a:defRPr sz="2801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/>
          </p:nvPr>
        </p:nvSpPr>
        <p:spPr bwMode="gray">
          <a:xfrm>
            <a:off x="2081464" y="4774474"/>
            <a:ext cx="9198245" cy="914400"/>
          </a:xfrm>
        </p:spPr>
        <p:txBody>
          <a:bodyPr anchor="ctr">
            <a:noAutofit/>
          </a:bodyPr>
          <a:lstStyle>
            <a:lvl1pPr marL="0" indent="0">
              <a:buNone/>
              <a:defRPr sz="2801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3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5-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 bwMode="gray">
          <a:xfrm>
            <a:off x="0" y="109732"/>
            <a:ext cx="12188825" cy="6748271"/>
          </a:xfrm>
          <a:prstGeom prst="rect">
            <a:avLst/>
          </a:prstGeom>
          <a:gradFill flip="none" rotWithShape="1">
            <a:gsLst>
              <a:gs pos="0">
                <a:srgbClr val="E5E5E7">
                  <a:alpha val="0"/>
                </a:srgb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smtClean="0">
              <a:latin typeface="+mj-lt"/>
            </a:endParaRPr>
          </a:p>
        </p:txBody>
      </p:sp>
      <p:grpSp>
        <p:nvGrpSpPr>
          <p:cNvPr id="35" name="Group 34"/>
          <p:cNvGrpSpPr/>
          <p:nvPr userDrawn="1"/>
        </p:nvGrpSpPr>
        <p:grpSpPr bwMode="gray">
          <a:xfrm>
            <a:off x="10774816" y="6433745"/>
            <a:ext cx="779784" cy="222003"/>
            <a:chOff x="-3205163" y="1597025"/>
            <a:chExt cx="2905125" cy="827088"/>
          </a:xfrm>
          <a:solidFill>
            <a:srgbClr val="F96302"/>
          </a:solidFill>
        </p:grpSpPr>
        <p:sp>
          <p:nvSpPr>
            <p:cNvPr id="36" name="Freeform 6"/>
            <p:cNvSpPr>
              <a:spLocks/>
            </p:cNvSpPr>
            <p:nvPr userDrawn="1"/>
          </p:nvSpPr>
          <p:spPr bwMode="gray">
            <a:xfrm>
              <a:off x="-3205163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1 w 73"/>
                <a:gd name="T3" fmla="*/ 2 h 159"/>
                <a:gd name="T4" fmla="*/ 31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3 w 73"/>
                <a:gd name="T11" fmla="*/ 32 h 159"/>
                <a:gd name="T12" fmla="*/ 31 w 73"/>
                <a:gd name="T13" fmla="*/ 66 h 159"/>
                <a:gd name="T14" fmla="*/ 31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3" y="32"/>
                  </a:cubicBezTo>
                  <a:cubicBezTo>
                    <a:pt x="50" y="32"/>
                    <a:pt x="31" y="40"/>
                    <a:pt x="31" y="66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Oval 7"/>
            <p:cNvSpPr>
              <a:spLocks noChangeArrowheads="1"/>
            </p:cNvSpPr>
            <p:nvPr userDrawn="1"/>
          </p:nvSpPr>
          <p:spPr bwMode="gray">
            <a:xfrm>
              <a:off x="-2887663" y="1597025"/>
              <a:ext cx="120650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8"/>
            <p:cNvSpPr>
              <a:spLocks noChangeArrowheads="1"/>
            </p:cNvSpPr>
            <p:nvPr userDrawn="1"/>
          </p:nvSpPr>
          <p:spPr bwMode="gray">
            <a:xfrm>
              <a:off x="-2887663" y="1831975"/>
              <a:ext cx="120650" cy="588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9"/>
            <p:cNvSpPr>
              <a:spLocks/>
            </p:cNvSpPr>
            <p:nvPr userDrawn="1"/>
          </p:nvSpPr>
          <p:spPr bwMode="gray">
            <a:xfrm>
              <a:off x="-2722563" y="1831975"/>
              <a:ext cx="412750" cy="588963"/>
            </a:xfrm>
            <a:custGeom>
              <a:avLst/>
              <a:gdLst>
                <a:gd name="T0" fmla="*/ 163 w 260"/>
                <a:gd name="T1" fmla="*/ 371 h 371"/>
                <a:gd name="T2" fmla="*/ 97 w 260"/>
                <a:gd name="T3" fmla="*/ 371 h 371"/>
                <a:gd name="T4" fmla="*/ 0 w 260"/>
                <a:gd name="T5" fmla="*/ 0 h 371"/>
                <a:gd name="T6" fmla="*/ 81 w 260"/>
                <a:gd name="T7" fmla="*/ 0 h 371"/>
                <a:gd name="T8" fmla="*/ 130 w 260"/>
                <a:gd name="T9" fmla="*/ 236 h 371"/>
                <a:gd name="T10" fmla="*/ 130 w 260"/>
                <a:gd name="T11" fmla="*/ 236 h 371"/>
                <a:gd name="T12" fmla="*/ 180 w 260"/>
                <a:gd name="T13" fmla="*/ 0 h 371"/>
                <a:gd name="T14" fmla="*/ 260 w 260"/>
                <a:gd name="T15" fmla="*/ 0 h 371"/>
                <a:gd name="T16" fmla="*/ 163 w 260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71">
                  <a:moveTo>
                    <a:pt x="163" y="371"/>
                  </a:moveTo>
                  <a:lnTo>
                    <a:pt x="97" y="37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80" y="0"/>
                  </a:lnTo>
                  <a:lnTo>
                    <a:pt x="260" y="0"/>
                  </a:lnTo>
                  <a:lnTo>
                    <a:pt x="163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0"/>
            <p:cNvSpPr>
              <a:spLocks noEditPoints="1"/>
            </p:cNvSpPr>
            <p:nvPr userDrawn="1"/>
          </p:nvSpPr>
          <p:spPr bwMode="gray">
            <a:xfrm>
              <a:off x="-2298701" y="1825625"/>
              <a:ext cx="349250" cy="598488"/>
            </a:xfrm>
            <a:custGeom>
              <a:avLst/>
              <a:gdLst>
                <a:gd name="T0" fmla="*/ 31 w 93"/>
                <a:gd name="T1" fmla="*/ 68 h 160"/>
                <a:gd name="T2" fmla="*/ 62 w 93"/>
                <a:gd name="T3" fmla="*/ 68 h 160"/>
                <a:gd name="T4" fmla="*/ 62 w 93"/>
                <a:gd name="T5" fmla="*/ 50 h 160"/>
                <a:gd name="T6" fmla="*/ 46 w 93"/>
                <a:gd name="T7" fmla="*/ 32 h 160"/>
                <a:gd name="T8" fmla="*/ 31 w 93"/>
                <a:gd name="T9" fmla="*/ 50 h 160"/>
                <a:gd name="T10" fmla="*/ 31 w 93"/>
                <a:gd name="T11" fmla="*/ 68 h 160"/>
                <a:gd name="T12" fmla="*/ 31 w 93"/>
                <a:gd name="T13" fmla="*/ 92 h 160"/>
                <a:gd name="T14" fmla="*/ 31 w 93"/>
                <a:gd name="T15" fmla="*/ 114 h 160"/>
                <a:gd name="T16" fmla="*/ 46 w 93"/>
                <a:gd name="T17" fmla="*/ 129 h 160"/>
                <a:gd name="T18" fmla="*/ 62 w 93"/>
                <a:gd name="T19" fmla="*/ 113 h 160"/>
                <a:gd name="T20" fmla="*/ 93 w 93"/>
                <a:gd name="T21" fmla="*/ 113 h 160"/>
                <a:gd name="T22" fmla="*/ 81 w 93"/>
                <a:gd name="T23" fmla="*/ 147 h 160"/>
                <a:gd name="T24" fmla="*/ 46 w 93"/>
                <a:gd name="T25" fmla="*/ 160 h 160"/>
                <a:gd name="T26" fmla="*/ 5 w 93"/>
                <a:gd name="T27" fmla="*/ 138 h 160"/>
                <a:gd name="T28" fmla="*/ 0 w 93"/>
                <a:gd name="T29" fmla="*/ 106 h 160"/>
                <a:gd name="T30" fmla="*/ 0 w 93"/>
                <a:gd name="T31" fmla="*/ 55 h 160"/>
                <a:gd name="T32" fmla="*/ 5 w 93"/>
                <a:gd name="T33" fmla="*/ 23 h 160"/>
                <a:gd name="T34" fmla="*/ 46 w 93"/>
                <a:gd name="T35" fmla="*/ 0 h 160"/>
                <a:gd name="T36" fmla="*/ 93 w 93"/>
                <a:gd name="T37" fmla="*/ 49 h 160"/>
                <a:gd name="T38" fmla="*/ 93 w 93"/>
                <a:gd name="T39" fmla="*/ 92 h 160"/>
                <a:gd name="T40" fmla="*/ 31 w 93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60">
                  <a:moveTo>
                    <a:pt x="31" y="68"/>
                  </a:moveTo>
                  <a:cubicBezTo>
                    <a:pt x="62" y="68"/>
                    <a:pt x="62" y="68"/>
                    <a:pt x="62" y="6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38"/>
                    <a:pt x="56" y="32"/>
                    <a:pt x="46" y="32"/>
                  </a:cubicBezTo>
                  <a:cubicBezTo>
                    <a:pt x="37" y="32"/>
                    <a:pt x="31" y="38"/>
                    <a:pt x="31" y="50"/>
                  </a:cubicBezTo>
                  <a:lnTo>
                    <a:pt x="31" y="68"/>
                  </a:lnTo>
                  <a:close/>
                  <a:moveTo>
                    <a:pt x="31" y="92"/>
                  </a:moveTo>
                  <a:cubicBezTo>
                    <a:pt x="31" y="114"/>
                    <a:pt x="31" y="114"/>
                    <a:pt x="31" y="114"/>
                  </a:cubicBezTo>
                  <a:cubicBezTo>
                    <a:pt x="31" y="123"/>
                    <a:pt x="37" y="129"/>
                    <a:pt x="46" y="129"/>
                  </a:cubicBezTo>
                  <a:cubicBezTo>
                    <a:pt x="58" y="129"/>
                    <a:pt x="61" y="120"/>
                    <a:pt x="62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3" y="126"/>
                    <a:pt x="89" y="138"/>
                    <a:pt x="81" y="147"/>
                  </a:cubicBezTo>
                  <a:cubicBezTo>
                    <a:pt x="72" y="155"/>
                    <a:pt x="61" y="160"/>
                    <a:pt x="46" y="160"/>
                  </a:cubicBezTo>
                  <a:cubicBezTo>
                    <a:pt x="27" y="160"/>
                    <a:pt x="13" y="151"/>
                    <a:pt x="5" y="138"/>
                  </a:cubicBezTo>
                  <a:cubicBezTo>
                    <a:pt x="1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1" y="31"/>
                    <a:pt x="5" y="23"/>
                  </a:cubicBezTo>
                  <a:cubicBezTo>
                    <a:pt x="13" y="9"/>
                    <a:pt x="27" y="0"/>
                    <a:pt x="46" y="0"/>
                  </a:cubicBezTo>
                  <a:cubicBezTo>
                    <a:pt x="75" y="0"/>
                    <a:pt x="93" y="22"/>
                    <a:pt x="93" y="49"/>
                  </a:cubicBezTo>
                  <a:cubicBezTo>
                    <a:pt x="93" y="92"/>
                    <a:pt x="93" y="92"/>
                    <a:pt x="93" y="92"/>
                  </a:cubicBezTo>
                  <a:lnTo>
                    <a:pt x="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gray">
            <a:xfrm>
              <a:off x="-1900238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2 w 73"/>
                <a:gd name="T3" fmla="*/ 2 h 159"/>
                <a:gd name="T4" fmla="*/ 32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4 w 73"/>
                <a:gd name="T11" fmla="*/ 32 h 159"/>
                <a:gd name="T12" fmla="*/ 32 w 73"/>
                <a:gd name="T13" fmla="*/ 66 h 159"/>
                <a:gd name="T14" fmla="*/ 32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4" y="32"/>
                  </a:cubicBezTo>
                  <a:cubicBezTo>
                    <a:pt x="50" y="32"/>
                    <a:pt x="32" y="40"/>
                    <a:pt x="32" y="66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2"/>
            <p:cNvSpPr>
              <a:spLocks noEditPoints="1"/>
            </p:cNvSpPr>
            <p:nvPr userDrawn="1"/>
          </p:nvSpPr>
          <p:spPr bwMode="gray">
            <a:xfrm>
              <a:off x="-1577976" y="1597025"/>
              <a:ext cx="352425" cy="827088"/>
            </a:xfrm>
            <a:custGeom>
              <a:avLst/>
              <a:gdLst>
                <a:gd name="T0" fmla="*/ 62 w 94"/>
                <a:gd name="T1" fmla="*/ 111 h 221"/>
                <a:gd name="T2" fmla="*/ 47 w 94"/>
                <a:gd name="T3" fmla="*/ 93 h 221"/>
                <a:gd name="T4" fmla="*/ 31 w 94"/>
                <a:gd name="T5" fmla="*/ 110 h 221"/>
                <a:gd name="T6" fmla="*/ 31 w 94"/>
                <a:gd name="T7" fmla="*/ 171 h 221"/>
                <a:gd name="T8" fmla="*/ 47 w 94"/>
                <a:gd name="T9" fmla="*/ 190 h 221"/>
                <a:gd name="T10" fmla="*/ 62 w 94"/>
                <a:gd name="T11" fmla="*/ 169 h 221"/>
                <a:gd name="T12" fmla="*/ 62 w 94"/>
                <a:gd name="T13" fmla="*/ 111 h 221"/>
                <a:gd name="T14" fmla="*/ 0 w 94"/>
                <a:gd name="T15" fmla="*/ 0 h 221"/>
                <a:gd name="T16" fmla="*/ 31 w 94"/>
                <a:gd name="T17" fmla="*/ 0 h 221"/>
                <a:gd name="T18" fmla="*/ 31 w 94"/>
                <a:gd name="T19" fmla="*/ 77 h 221"/>
                <a:gd name="T20" fmla="*/ 32 w 94"/>
                <a:gd name="T21" fmla="*/ 77 h 221"/>
                <a:gd name="T22" fmla="*/ 61 w 94"/>
                <a:gd name="T23" fmla="*/ 61 h 221"/>
                <a:gd name="T24" fmla="*/ 89 w 94"/>
                <a:gd name="T25" fmla="*/ 76 h 221"/>
                <a:gd name="T26" fmla="*/ 94 w 94"/>
                <a:gd name="T27" fmla="*/ 114 h 221"/>
                <a:gd name="T28" fmla="*/ 94 w 94"/>
                <a:gd name="T29" fmla="*/ 173 h 221"/>
                <a:gd name="T30" fmla="*/ 88 w 94"/>
                <a:gd name="T31" fmla="*/ 207 h 221"/>
                <a:gd name="T32" fmla="*/ 61 w 94"/>
                <a:gd name="T33" fmla="*/ 221 h 221"/>
                <a:gd name="T34" fmla="*/ 31 w 94"/>
                <a:gd name="T35" fmla="*/ 205 h 221"/>
                <a:gd name="T36" fmla="*/ 31 w 94"/>
                <a:gd name="T37" fmla="*/ 220 h 221"/>
                <a:gd name="T38" fmla="*/ 0 w 94"/>
                <a:gd name="T39" fmla="*/ 220 h 221"/>
                <a:gd name="T40" fmla="*/ 0 w 94"/>
                <a:gd name="T4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62" y="111"/>
                  </a:moveTo>
                  <a:cubicBezTo>
                    <a:pt x="62" y="102"/>
                    <a:pt x="59" y="93"/>
                    <a:pt x="47" y="93"/>
                  </a:cubicBezTo>
                  <a:cubicBezTo>
                    <a:pt x="38" y="93"/>
                    <a:pt x="31" y="100"/>
                    <a:pt x="31" y="11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1" y="182"/>
                    <a:pt x="37" y="190"/>
                    <a:pt x="47" y="190"/>
                  </a:cubicBezTo>
                  <a:cubicBezTo>
                    <a:pt x="58" y="190"/>
                    <a:pt x="62" y="181"/>
                    <a:pt x="62" y="169"/>
                  </a:cubicBezTo>
                  <a:lnTo>
                    <a:pt x="62" y="111"/>
                  </a:lnTo>
                  <a:close/>
                  <a:moveTo>
                    <a:pt x="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9" y="67"/>
                    <a:pt x="48" y="61"/>
                    <a:pt x="61" y="61"/>
                  </a:cubicBezTo>
                  <a:cubicBezTo>
                    <a:pt x="76" y="61"/>
                    <a:pt x="84" y="67"/>
                    <a:pt x="89" y="76"/>
                  </a:cubicBezTo>
                  <a:cubicBezTo>
                    <a:pt x="93" y="82"/>
                    <a:pt x="94" y="91"/>
                    <a:pt x="94" y="11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90"/>
                    <a:pt x="92" y="200"/>
                    <a:pt x="88" y="207"/>
                  </a:cubicBezTo>
                  <a:cubicBezTo>
                    <a:pt x="83" y="217"/>
                    <a:pt x="74" y="221"/>
                    <a:pt x="61" y="221"/>
                  </a:cubicBezTo>
                  <a:cubicBezTo>
                    <a:pt x="45" y="221"/>
                    <a:pt x="39" y="214"/>
                    <a:pt x="31" y="205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3"/>
            <p:cNvSpPr>
              <a:spLocks noEditPoints="1"/>
            </p:cNvSpPr>
            <p:nvPr userDrawn="1"/>
          </p:nvSpPr>
          <p:spPr bwMode="gray">
            <a:xfrm>
              <a:off x="-1181101" y="1825625"/>
              <a:ext cx="352425" cy="598488"/>
            </a:xfrm>
            <a:custGeom>
              <a:avLst/>
              <a:gdLst>
                <a:gd name="T0" fmla="*/ 32 w 94"/>
                <a:gd name="T1" fmla="*/ 68 h 160"/>
                <a:gd name="T2" fmla="*/ 63 w 94"/>
                <a:gd name="T3" fmla="*/ 68 h 160"/>
                <a:gd name="T4" fmla="*/ 63 w 94"/>
                <a:gd name="T5" fmla="*/ 50 h 160"/>
                <a:gd name="T6" fmla="*/ 47 w 94"/>
                <a:gd name="T7" fmla="*/ 32 h 160"/>
                <a:gd name="T8" fmla="*/ 32 w 94"/>
                <a:gd name="T9" fmla="*/ 50 h 160"/>
                <a:gd name="T10" fmla="*/ 32 w 94"/>
                <a:gd name="T11" fmla="*/ 68 h 160"/>
                <a:gd name="T12" fmla="*/ 32 w 94"/>
                <a:gd name="T13" fmla="*/ 92 h 160"/>
                <a:gd name="T14" fmla="*/ 32 w 94"/>
                <a:gd name="T15" fmla="*/ 114 h 160"/>
                <a:gd name="T16" fmla="*/ 47 w 94"/>
                <a:gd name="T17" fmla="*/ 129 h 160"/>
                <a:gd name="T18" fmla="*/ 63 w 94"/>
                <a:gd name="T19" fmla="*/ 113 h 160"/>
                <a:gd name="T20" fmla="*/ 94 w 94"/>
                <a:gd name="T21" fmla="*/ 113 h 160"/>
                <a:gd name="T22" fmla="*/ 81 w 94"/>
                <a:gd name="T23" fmla="*/ 147 h 160"/>
                <a:gd name="T24" fmla="*/ 47 w 94"/>
                <a:gd name="T25" fmla="*/ 160 h 160"/>
                <a:gd name="T26" fmla="*/ 6 w 94"/>
                <a:gd name="T27" fmla="*/ 138 h 160"/>
                <a:gd name="T28" fmla="*/ 0 w 94"/>
                <a:gd name="T29" fmla="*/ 106 h 160"/>
                <a:gd name="T30" fmla="*/ 0 w 94"/>
                <a:gd name="T31" fmla="*/ 55 h 160"/>
                <a:gd name="T32" fmla="*/ 6 w 94"/>
                <a:gd name="T33" fmla="*/ 23 h 160"/>
                <a:gd name="T34" fmla="*/ 47 w 94"/>
                <a:gd name="T35" fmla="*/ 0 h 160"/>
                <a:gd name="T36" fmla="*/ 94 w 94"/>
                <a:gd name="T37" fmla="*/ 49 h 160"/>
                <a:gd name="T38" fmla="*/ 94 w 94"/>
                <a:gd name="T39" fmla="*/ 92 h 160"/>
                <a:gd name="T40" fmla="*/ 32 w 94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60">
                  <a:moveTo>
                    <a:pt x="32" y="68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38"/>
                    <a:pt x="57" y="32"/>
                    <a:pt x="47" y="32"/>
                  </a:cubicBezTo>
                  <a:cubicBezTo>
                    <a:pt x="38" y="32"/>
                    <a:pt x="32" y="38"/>
                    <a:pt x="32" y="50"/>
                  </a:cubicBezTo>
                  <a:lnTo>
                    <a:pt x="32" y="68"/>
                  </a:lnTo>
                  <a:close/>
                  <a:moveTo>
                    <a:pt x="32" y="9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32" y="123"/>
                    <a:pt x="38" y="129"/>
                    <a:pt x="47" y="129"/>
                  </a:cubicBezTo>
                  <a:cubicBezTo>
                    <a:pt x="59" y="129"/>
                    <a:pt x="62" y="120"/>
                    <a:pt x="6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26"/>
                    <a:pt x="89" y="138"/>
                    <a:pt x="81" y="147"/>
                  </a:cubicBezTo>
                  <a:cubicBezTo>
                    <a:pt x="73" y="155"/>
                    <a:pt x="62" y="160"/>
                    <a:pt x="47" y="160"/>
                  </a:cubicBezTo>
                  <a:cubicBezTo>
                    <a:pt x="28" y="160"/>
                    <a:pt x="14" y="151"/>
                    <a:pt x="6" y="138"/>
                  </a:cubicBezTo>
                  <a:cubicBezTo>
                    <a:pt x="2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2" y="31"/>
                    <a:pt x="6" y="23"/>
                  </a:cubicBezTo>
                  <a:cubicBezTo>
                    <a:pt x="14" y="9"/>
                    <a:pt x="28" y="0"/>
                    <a:pt x="47" y="0"/>
                  </a:cubicBezTo>
                  <a:cubicBezTo>
                    <a:pt x="76" y="0"/>
                    <a:pt x="94" y="22"/>
                    <a:pt x="94" y="49"/>
                  </a:cubicBezTo>
                  <a:cubicBezTo>
                    <a:pt x="94" y="92"/>
                    <a:pt x="94" y="92"/>
                    <a:pt x="94" y="92"/>
                  </a:cubicBezTo>
                  <a:lnTo>
                    <a:pt x="3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4"/>
            <p:cNvSpPr>
              <a:spLocks noEditPoints="1"/>
            </p:cNvSpPr>
            <p:nvPr userDrawn="1"/>
          </p:nvSpPr>
          <p:spPr bwMode="gray">
            <a:xfrm>
              <a:off x="-779463" y="1597025"/>
              <a:ext cx="352425" cy="827088"/>
            </a:xfrm>
            <a:custGeom>
              <a:avLst/>
              <a:gdLst>
                <a:gd name="T0" fmla="*/ 31 w 94"/>
                <a:gd name="T1" fmla="*/ 169 h 221"/>
                <a:gd name="T2" fmla="*/ 47 w 94"/>
                <a:gd name="T3" fmla="*/ 190 h 221"/>
                <a:gd name="T4" fmla="*/ 62 w 94"/>
                <a:gd name="T5" fmla="*/ 171 h 221"/>
                <a:gd name="T6" fmla="*/ 62 w 94"/>
                <a:gd name="T7" fmla="*/ 110 h 221"/>
                <a:gd name="T8" fmla="*/ 47 w 94"/>
                <a:gd name="T9" fmla="*/ 93 h 221"/>
                <a:gd name="T10" fmla="*/ 31 w 94"/>
                <a:gd name="T11" fmla="*/ 111 h 221"/>
                <a:gd name="T12" fmla="*/ 31 w 94"/>
                <a:gd name="T13" fmla="*/ 169 h 221"/>
                <a:gd name="T14" fmla="*/ 62 w 94"/>
                <a:gd name="T15" fmla="*/ 205 h 221"/>
                <a:gd name="T16" fmla="*/ 33 w 94"/>
                <a:gd name="T17" fmla="*/ 221 h 221"/>
                <a:gd name="T18" fmla="*/ 5 w 94"/>
                <a:gd name="T19" fmla="*/ 207 h 221"/>
                <a:gd name="T20" fmla="*/ 0 w 94"/>
                <a:gd name="T21" fmla="*/ 173 h 221"/>
                <a:gd name="T22" fmla="*/ 0 w 94"/>
                <a:gd name="T23" fmla="*/ 114 h 221"/>
                <a:gd name="T24" fmla="*/ 5 w 94"/>
                <a:gd name="T25" fmla="*/ 76 h 221"/>
                <a:gd name="T26" fmla="*/ 33 w 94"/>
                <a:gd name="T27" fmla="*/ 61 h 221"/>
                <a:gd name="T28" fmla="*/ 62 w 94"/>
                <a:gd name="T29" fmla="*/ 77 h 221"/>
                <a:gd name="T30" fmla="*/ 62 w 94"/>
                <a:gd name="T31" fmla="*/ 77 h 221"/>
                <a:gd name="T32" fmla="*/ 62 w 94"/>
                <a:gd name="T33" fmla="*/ 0 h 221"/>
                <a:gd name="T34" fmla="*/ 94 w 94"/>
                <a:gd name="T35" fmla="*/ 0 h 221"/>
                <a:gd name="T36" fmla="*/ 94 w 94"/>
                <a:gd name="T37" fmla="*/ 220 h 221"/>
                <a:gd name="T38" fmla="*/ 62 w 94"/>
                <a:gd name="T39" fmla="*/ 220 h 221"/>
                <a:gd name="T40" fmla="*/ 62 w 94"/>
                <a:gd name="T41" fmla="*/ 20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31" y="169"/>
                  </a:moveTo>
                  <a:cubicBezTo>
                    <a:pt x="31" y="181"/>
                    <a:pt x="36" y="190"/>
                    <a:pt x="47" y="190"/>
                  </a:cubicBezTo>
                  <a:cubicBezTo>
                    <a:pt x="56" y="190"/>
                    <a:pt x="62" y="182"/>
                    <a:pt x="62" y="17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0"/>
                    <a:pt x="56" y="93"/>
                    <a:pt x="47" y="93"/>
                  </a:cubicBezTo>
                  <a:cubicBezTo>
                    <a:pt x="35" y="93"/>
                    <a:pt x="31" y="102"/>
                    <a:pt x="31" y="111"/>
                  </a:cubicBezTo>
                  <a:lnTo>
                    <a:pt x="31" y="169"/>
                  </a:lnTo>
                  <a:close/>
                  <a:moveTo>
                    <a:pt x="62" y="205"/>
                  </a:moveTo>
                  <a:cubicBezTo>
                    <a:pt x="54" y="214"/>
                    <a:pt x="48" y="221"/>
                    <a:pt x="33" y="221"/>
                  </a:cubicBezTo>
                  <a:cubicBezTo>
                    <a:pt x="20" y="221"/>
                    <a:pt x="11" y="217"/>
                    <a:pt x="5" y="207"/>
                  </a:cubicBezTo>
                  <a:cubicBezTo>
                    <a:pt x="1" y="200"/>
                    <a:pt x="0" y="190"/>
                    <a:pt x="0" y="17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91"/>
                    <a:pt x="1" y="82"/>
                    <a:pt x="5" y="76"/>
                  </a:cubicBezTo>
                  <a:cubicBezTo>
                    <a:pt x="10" y="67"/>
                    <a:pt x="18" y="61"/>
                    <a:pt x="33" y="61"/>
                  </a:cubicBezTo>
                  <a:cubicBezTo>
                    <a:pt x="45" y="61"/>
                    <a:pt x="55" y="6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62" y="220"/>
                    <a:pt x="62" y="220"/>
                    <a:pt x="62" y="220"/>
                  </a:cubicBezTo>
                  <a:lnTo>
                    <a:pt x="6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5"/>
            <p:cNvSpPr>
              <a:spLocks noEditPoints="1"/>
            </p:cNvSpPr>
            <p:nvPr userDrawn="1"/>
          </p:nvSpPr>
          <p:spPr bwMode="gray">
            <a:xfrm>
              <a:off x="-404813" y="1597025"/>
              <a:ext cx="104775" cy="104775"/>
            </a:xfrm>
            <a:custGeom>
              <a:avLst/>
              <a:gdLst>
                <a:gd name="T0" fmla="*/ 0 w 28"/>
                <a:gd name="T1" fmla="*/ 14 h 28"/>
                <a:gd name="T2" fmla="*/ 14 w 28"/>
                <a:gd name="T3" fmla="*/ 28 h 28"/>
                <a:gd name="T4" fmla="*/ 28 w 28"/>
                <a:gd name="T5" fmla="*/ 14 h 28"/>
                <a:gd name="T6" fmla="*/ 14 w 28"/>
                <a:gd name="T7" fmla="*/ 0 h 28"/>
                <a:gd name="T8" fmla="*/ 0 w 28"/>
                <a:gd name="T9" fmla="*/ 14 h 28"/>
                <a:gd name="T10" fmla="*/ 25 w 28"/>
                <a:gd name="T11" fmla="*/ 14 h 28"/>
                <a:gd name="T12" fmla="*/ 14 w 28"/>
                <a:gd name="T13" fmla="*/ 26 h 28"/>
                <a:gd name="T14" fmla="*/ 2 w 28"/>
                <a:gd name="T15" fmla="*/ 14 h 28"/>
                <a:gd name="T16" fmla="*/ 14 w 28"/>
                <a:gd name="T17" fmla="*/ 2 h 28"/>
                <a:gd name="T18" fmla="*/ 25 w 28"/>
                <a:gd name="T19" fmla="*/ 14 h 28"/>
                <a:gd name="T20" fmla="*/ 8 w 28"/>
                <a:gd name="T21" fmla="*/ 22 h 28"/>
                <a:gd name="T22" fmla="*/ 11 w 28"/>
                <a:gd name="T23" fmla="*/ 22 h 28"/>
                <a:gd name="T24" fmla="*/ 11 w 28"/>
                <a:gd name="T25" fmla="*/ 15 h 28"/>
                <a:gd name="T26" fmla="*/ 13 w 28"/>
                <a:gd name="T27" fmla="*/ 15 h 28"/>
                <a:gd name="T28" fmla="*/ 18 w 28"/>
                <a:gd name="T29" fmla="*/ 22 h 28"/>
                <a:gd name="T30" fmla="*/ 21 w 28"/>
                <a:gd name="T31" fmla="*/ 22 h 28"/>
                <a:gd name="T32" fmla="*/ 16 w 28"/>
                <a:gd name="T33" fmla="*/ 15 h 28"/>
                <a:gd name="T34" fmla="*/ 20 w 28"/>
                <a:gd name="T35" fmla="*/ 10 h 28"/>
                <a:gd name="T36" fmla="*/ 15 w 28"/>
                <a:gd name="T37" fmla="*/ 6 h 28"/>
                <a:gd name="T38" fmla="*/ 8 w 28"/>
                <a:gd name="T39" fmla="*/ 6 h 28"/>
                <a:gd name="T40" fmla="*/ 8 w 28"/>
                <a:gd name="T41" fmla="*/ 22 h 28"/>
                <a:gd name="T42" fmla="*/ 11 w 28"/>
                <a:gd name="T43" fmla="*/ 8 h 28"/>
                <a:gd name="T44" fmla="*/ 15 w 28"/>
                <a:gd name="T45" fmla="*/ 8 h 28"/>
                <a:gd name="T46" fmla="*/ 18 w 28"/>
                <a:gd name="T47" fmla="*/ 10 h 28"/>
                <a:gd name="T48" fmla="*/ 14 w 28"/>
                <a:gd name="T49" fmla="*/ 13 h 28"/>
                <a:gd name="T50" fmla="*/ 11 w 28"/>
                <a:gd name="T51" fmla="*/ 13 h 28"/>
                <a:gd name="T52" fmla="*/ 11 w 28"/>
                <a:gd name="T5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moveTo>
                    <a:pt x="25" y="14"/>
                  </a:moveTo>
                  <a:cubicBezTo>
                    <a:pt x="25" y="20"/>
                    <a:pt x="20" y="26"/>
                    <a:pt x="14" y="26"/>
                  </a:cubicBezTo>
                  <a:cubicBezTo>
                    <a:pt x="7" y="26"/>
                    <a:pt x="2" y="20"/>
                    <a:pt x="2" y="14"/>
                  </a:cubicBezTo>
                  <a:cubicBezTo>
                    <a:pt x="2" y="8"/>
                    <a:pt x="7" y="2"/>
                    <a:pt x="14" y="2"/>
                  </a:cubicBezTo>
                  <a:cubicBezTo>
                    <a:pt x="20" y="2"/>
                    <a:pt x="25" y="8"/>
                    <a:pt x="25" y="14"/>
                  </a:cubicBezTo>
                  <a:moveTo>
                    <a:pt x="8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5"/>
                    <a:pt x="20" y="14"/>
                    <a:pt x="20" y="10"/>
                  </a:cubicBezTo>
                  <a:cubicBezTo>
                    <a:pt x="20" y="7"/>
                    <a:pt x="19" y="6"/>
                    <a:pt x="15" y="6"/>
                  </a:cubicBezTo>
                  <a:cubicBezTo>
                    <a:pt x="8" y="6"/>
                    <a:pt x="8" y="6"/>
                    <a:pt x="8" y="6"/>
                  </a:cubicBezTo>
                  <a:lnTo>
                    <a:pt x="8" y="22"/>
                  </a:lnTo>
                  <a:close/>
                  <a:moveTo>
                    <a:pt x="11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8" y="12"/>
                    <a:pt x="17" y="13"/>
                    <a:pt x="14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6" name="TextBox 45"/>
          <p:cNvSpPr txBox="1"/>
          <p:nvPr userDrawn="1"/>
        </p:nvSpPr>
        <p:spPr bwMode="gray">
          <a:xfrm>
            <a:off x="579316" y="6430510"/>
            <a:ext cx="518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2015 Riverbed Technology. All rights reserved. </a:t>
            </a:r>
            <a:endParaRPr lang="en-US" sz="8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 bwMode="gray">
          <a:xfrm>
            <a:off x="11473906" y="6411514"/>
            <a:ext cx="5334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algn="ctr"/>
            <a:fld id="{6CEAD3D8-D23F-4538-8D00-88F87B5128D3}" type="slidenum">
              <a:rPr lang="en-US" sz="800" smtClean="0"/>
              <a:pPr lvl="0" algn="ctr"/>
              <a:t>‹#›</a:t>
            </a:fld>
            <a:endParaRPr lang="en-US" sz="800" dirty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1827212" y="1473926"/>
            <a:ext cx="10361613" cy="4879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gray">
          <a:xfrm>
            <a:off x="6934049" y="1473926"/>
            <a:ext cx="5249533" cy="4879848"/>
          </a:xfrm>
          <a:custGeom>
            <a:avLst/>
            <a:gdLst>
              <a:gd name="T0" fmla="*/ 1653 w 1653"/>
              <a:gd name="T1" fmla="*/ 0 h 1537"/>
              <a:gd name="T2" fmla="*/ 1653 w 1653"/>
              <a:gd name="T3" fmla="*/ 1537 h 1537"/>
              <a:gd name="T4" fmla="*/ 1116 w 1653"/>
              <a:gd name="T5" fmla="*/ 1537 h 1537"/>
              <a:gd name="T6" fmla="*/ 0 w 1653"/>
              <a:gd name="T7" fmla="*/ 0 h 1537"/>
              <a:gd name="T8" fmla="*/ 1653 w 1653"/>
              <a:gd name="T9" fmla="*/ 0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3" h="1537">
                <a:moveTo>
                  <a:pt x="1653" y="0"/>
                </a:moveTo>
                <a:cubicBezTo>
                  <a:pt x="1653" y="1537"/>
                  <a:pt x="1653" y="1537"/>
                  <a:pt x="1653" y="1537"/>
                </a:cubicBezTo>
                <a:cubicBezTo>
                  <a:pt x="1116" y="1537"/>
                  <a:pt x="1116" y="1537"/>
                  <a:pt x="1116" y="1537"/>
                </a:cubicBezTo>
                <a:cubicBezTo>
                  <a:pt x="929" y="905"/>
                  <a:pt x="530" y="365"/>
                  <a:pt x="0" y="0"/>
                </a:cubicBezTo>
                <a:lnTo>
                  <a:pt x="1653" y="0"/>
                </a:lnTo>
                <a:close/>
              </a:path>
            </a:pathLst>
          </a:custGeom>
          <a:solidFill>
            <a:srgbClr val="399C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30" name="Freeform 9"/>
          <p:cNvSpPr>
            <a:spLocks/>
          </p:cNvSpPr>
          <p:nvPr userDrawn="1"/>
        </p:nvSpPr>
        <p:spPr bwMode="gray">
          <a:xfrm>
            <a:off x="1820287" y="4089089"/>
            <a:ext cx="4076181" cy="2264693"/>
          </a:xfrm>
          <a:custGeom>
            <a:avLst/>
            <a:gdLst>
              <a:gd name="T0" fmla="*/ 1275 w 1275"/>
              <a:gd name="T1" fmla="*/ 703 h 703"/>
              <a:gd name="T2" fmla="*/ 0 w 1275"/>
              <a:gd name="T3" fmla="*/ 703 h 703"/>
              <a:gd name="T4" fmla="*/ 0 w 1275"/>
              <a:gd name="T5" fmla="*/ 0 h 703"/>
              <a:gd name="T6" fmla="*/ 39 w 1275"/>
              <a:gd name="T7" fmla="*/ 0 h 703"/>
              <a:gd name="T8" fmla="*/ 1275 w 1275"/>
              <a:gd name="T9" fmla="*/ 703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5" h="703">
                <a:moveTo>
                  <a:pt x="1275" y="703"/>
                </a:moveTo>
                <a:cubicBezTo>
                  <a:pt x="0" y="703"/>
                  <a:pt x="0" y="703"/>
                  <a:pt x="0" y="703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560" y="13"/>
                  <a:pt x="1015" y="290"/>
                  <a:pt x="1275" y="703"/>
                </a:cubicBezTo>
                <a:close/>
              </a:path>
            </a:pathLst>
          </a:custGeom>
          <a:solidFill>
            <a:srgbClr val="5BAD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5" y="1473926"/>
            <a:ext cx="1827213" cy="4879848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gray">
          <a:xfrm>
            <a:off x="0" y="1473936"/>
            <a:ext cx="1828801" cy="2615153"/>
          </a:xfrm>
          <a:custGeom>
            <a:avLst/>
            <a:gdLst>
              <a:gd name="T0" fmla="*/ 575 w 575"/>
              <a:gd name="T1" fmla="*/ 0 h 836"/>
              <a:gd name="T2" fmla="*/ 575 w 575"/>
              <a:gd name="T3" fmla="*/ 836 h 836"/>
              <a:gd name="T4" fmla="*/ 541 w 575"/>
              <a:gd name="T5" fmla="*/ 836 h 836"/>
              <a:gd name="T6" fmla="*/ 0 w 575"/>
              <a:gd name="T7" fmla="*/ 704 h 836"/>
              <a:gd name="T8" fmla="*/ 0 w 575"/>
              <a:gd name="T9" fmla="*/ 0 h 836"/>
              <a:gd name="T10" fmla="*/ 575 w 575"/>
              <a:gd name="T11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" h="836">
                <a:moveTo>
                  <a:pt x="575" y="0"/>
                </a:moveTo>
                <a:cubicBezTo>
                  <a:pt x="575" y="836"/>
                  <a:pt x="575" y="836"/>
                  <a:pt x="575" y="836"/>
                </a:cubicBezTo>
                <a:cubicBezTo>
                  <a:pt x="541" y="836"/>
                  <a:pt x="541" y="836"/>
                  <a:pt x="541" y="836"/>
                </a:cubicBezTo>
                <a:cubicBezTo>
                  <a:pt x="348" y="831"/>
                  <a:pt x="164" y="784"/>
                  <a:pt x="0" y="704"/>
                </a:cubicBezTo>
                <a:cubicBezTo>
                  <a:pt x="0" y="0"/>
                  <a:pt x="0" y="0"/>
                  <a:pt x="0" y="0"/>
                </a:cubicBezTo>
                <a:lnTo>
                  <a:pt x="575" y="0"/>
                </a:lnTo>
                <a:close/>
              </a:path>
            </a:pathLst>
          </a:custGeom>
          <a:solidFill>
            <a:srgbClr val="586A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7791" y="1939546"/>
            <a:ext cx="580904" cy="498854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677791" y="2777746"/>
            <a:ext cx="580904" cy="498854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 bwMode="gray">
          <a:xfrm>
            <a:off x="677791" y="4454146"/>
            <a:ext cx="580904" cy="498854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 bwMode="gray">
          <a:xfrm>
            <a:off x="2081464" y="1828800"/>
            <a:ext cx="9198245" cy="685800"/>
          </a:xfrm>
        </p:spPr>
        <p:txBody>
          <a:bodyPr anchor="ctr">
            <a:noAutofit/>
          </a:bodyPr>
          <a:lstStyle>
            <a:lvl1pPr marL="0" indent="0">
              <a:buNone/>
              <a:defRPr sz="2801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 bwMode="gray">
          <a:xfrm>
            <a:off x="677791" y="5292346"/>
            <a:ext cx="580904" cy="498854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 bwMode="gray">
          <a:xfrm>
            <a:off x="677791" y="3615946"/>
            <a:ext cx="580904" cy="498854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accent5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2055813" y="2667000"/>
            <a:ext cx="9198864" cy="685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055813" y="3505200"/>
            <a:ext cx="9198864" cy="685800"/>
          </a:xfrm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225445" indent="0">
              <a:buNone/>
              <a:defRPr>
                <a:solidFill>
                  <a:srgbClr val="FFFFFF"/>
                </a:solidFill>
              </a:defRPr>
            </a:lvl2pPr>
            <a:lvl3pPr marL="460412" indent="0">
              <a:buNone/>
              <a:defRPr>
                <a:solidFill>
                  <a:srgbClr val="FFFFFF"/>
                </a:solidFill>
              </a:defRPr>
            </a:lvl3pPr>
            <a:lvl4pPr marL="628700" indent="0">
              <a:buNone/>
              <a:defRPr>
                <a:solidFill>
                  <a:srgbClr val="FFFFFF"/>
                </a:solidFill>
              </a:defRPr>
            </a:lvl4pPr>
            <a:lvl5pPr marL="85573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055813" y="4343400"/>
            <a:ext cx="9198864" cy="685800"/>
          </a:xfrm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225445" indent="0">
              <a:buNone/>
              <a:defRPr>
                <a:solidFill>
                  <a:srgbClr val="FFFFFF"/>
                </a:solidFill>
              </a:defRPr>
            </a:lvl2pPr>
            <a:lvl3pPr marL="460412" indent="0">
              <a:buNone/>
              <a:defRPr>
                <a:solidFill>
                  <a:srgbClr val="FFFFFF"/>
                </a:solidFill>
              </a:defRPr>
            </a:lvl3pPr>
            <a:lvl4pPr marL="628700" indent="0">
              <a:buNone/>
              <a:defRPr>
                <a:solidFill>
                  <a:srgbClr val="FFFFFF"/>
                </a:solidFill>
              </a:defRPr>
            </a:lvl4pPr>
            <a:lvl5pPr marL="85573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2055813" y="5181600"/>
            <a:ext cx="9198864" cy="685800"/>
          </a:xfrm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  <a:lvl2pPr marL="225445" indent="0">
              <a:buNone/>
              <a:defRPr>
                <a:solidFill>
                  <a:srgbClr val="FFFFFF"/>
                </a:solidFill>
              </a:defRPr>
            </a:lvl2pPr>
            <a:lvl3pPr marL="460412" indent="0">
              <a:buNone/>
              <a:defRPr>
                <a:solidFill>
                  <a:srgbClr val="FFFFFF"/>
                </a:solidFill>
              </a:defRPr>
            </a:lvl3pPr>
            <a:lvl4pPr marL="628700" indent="0">
              <a:buNone/>
              <a:defRPr>
                <a:solidFill>
                  <a:srgbClr val="FFFFFF"/>
                </a:solidFill>
              </a:defRPr>
            </a:lvl4pPr>
            <a:lvl5pPr marL="855732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5E5E7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latin typeface="+mj-lt"/>
            </a:endParaRPr>
          </a:p>
        </p:txBody>
      </p:sp>
      <p:sp>
        <p:nvSpPr>
          <p:cNvPr id="5127" name="TextBox 5126"/>
          <p:cNvSpPr txBox="1"/>
          <p:nvPr userDrawn="1"/>
        </p:nvSpPr>
        <p:spPr bwMode="gray">
          <a:xfrm>
            <a:off x="1593140" y="3042856"/>
            <a:ext cx="8991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6A7F96"/>
                </a:solidFill>
              </a:rPr>
              <a:t>Thank You</a:t>
            </a:r>
            <a:endParaRPr lang="en-US" sz="6000" dirty="0">
              <a:solidFill>
                <a:srgbClr val="6A7F96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 bwMode="gray">
          <a:xfrm>
            <a:off x="10774816" y="6433745"/>
            <a:ext cx="779784" cy="222003"/>
            <a:chOff x="-3205163" y="1597025"/>
            <a:chExt cx="2905125" cy="827088"/>
          </a:xfrm>
          <a:solidFill>
            <a:srgbClr val="F96302"/>
          </a:solidFill>
        </p:grpSpPr>
        <p:sp>
          <p:nvSpPr>
            <p:cNvPr id="28" name="Freeform 6"/>
            <p:cNvSpPr>
              <a:spLocks/>
            </p:cNvSpPr>
            <p:nvPr userDrawn="1"/>
          </p:nvSpPr>
          <p:spPr bwMode="gray">
            <a:xfrm>
              <a:off x="-3205163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1 w 73"/>
                <a:gd name="T3" fmla="*/ 2 h 159"/>
                <a:gd name="T4" fmla="*/ 31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3 w 73"/>
                <a:gd name="T11" fmla="*/ 32 h 159"/>
                <a:gd name="T12" fmla="*/ 31 w 73"/>
                <a:gd name="T13" fmla="*/ 66 h 159"/>
                <a:gd name="T14" fmla="*/ 31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3" y="32"/>
                  </a:cubicBezTo>
                  <a:cubicBezTo>
                    <a:pt x="50" y="32"/>
                    <a:pt x="31" y="40"/>
                    <a:pt x="31" y="66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Oval 7"/>
            <p:cNvSpPr>
              <a:spLocks noChangeArrowheads="1"/>
            </p:cNvSpPr>
            <p:nvPr userDrawn="1"/>
          </p:nvSpPr>
          <p:spPr bwMode="gray">
            <a:xfrm>
              <a:off x="-2887663" y="1597025"/>
              <a:ext cx="120650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Rectangle 8"/>
            <p:cNvSpPr>
              <a:spLocks noChangeArrowheads="1"/>
            </p:cNvSpPr>
            <p:nvPr userDrawn="1"/>
          </p:nvSpPr>
          <p:spPr bwMode="gray">
            <a:xfrm>
              <a:off x="-2887663" y="1831975"/>
              <a:ext cx="120650" cy="588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gray">
            <a:xfrm>
              <a:off x="-2722563" y="1831975"/>
              <a:ext cx="412750" cy="588963"/>
            </a:xfrm>
            <a:custGeom>
              <a:avLst/>
              <a:gdLst>
                <a:gd name="T0" fmla="*/ 163 w 260"/>
                <a:gd name="T1" fmla="*/ 371 h 371"/>
                <a:gd name="T2" fmla="*/ 97 w 260"/>
                <a:gd name="T3" fmla="*/ 371 h 371"/>
                <a:gd name="T4" fmla="*/ 0 w 260"/>
                <a:gd name="T5" fmla="*/ 0 h 371"/>
                <a:gd name="T6" fmla="*/ 81 w 260"/>
                <a:gd name="T7" fmla="*/ 0 h 371"/>
                <a:gd name="T8" fmla="*/ 130 w 260"/>
                <a:gd name="T9" fmla="*/ 236 h 371"/>
                <a:gd name="T10" fmla="*/ 130 w 260"/>
                <a:gd name="T11" fmla="*/ 236 h 371"/>
                <a:gd name="T12" fmla="*/ 180 w 260"/>
                <a:gd name="T13" fmla="*/ 0 h 371"/>
                <a:gd name="T14" fmla="*/ 260 w 260"/>
                <a:gd name="T15" fmla="*/ 0 h 371"/>
                <a:gd name="T16" fmla="*/ 163 w 260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71">
                  <a:moveTo>
                    <a:pt x="163" y="371"/>
                  </a:moveTo>
                  <a:lnTo>
                    <a:pt x="97" y="37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80" y="0"/>
                  </a:lnTo>
                  <a:lnTo>
                    <a:pt x="260" y="0"/>
                  </a:lnTo>
                  <a:lnTo>
                    <a:pt x="163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0"/>
            <p:cNvSpPr>
              <a:spLocks noEditPoints="1"/>
            </p:cNvSpPr>
            <p:nvPr userDrawn="1"/>
          </p:nvSpPr>
          <p:spPr bwMode="gray">
            <a:xfrm>
              <a:off x="-2298701" y="1825625"/>
              <a:ext cx="349250" cy="598488"/>
            </a:xfrm>
            <a:custGeom>
              <a:avLst/>
              <a:gdLst>
                <a:gd name="T0" fmla="*/ 31 w 93"/>
                <a:gd name="T1" fmla="*/ 68 h 160"/>
                <a:gd name="T2" fmla="*/ 62 w 93"/>
                <a:gd name="T3" fmla="*/ 68 h 160"/>
                <a:gd name="T4" fmla="*/ 62 w 93"/>
                <a:gd name="T5" fmla="*/ 50 h 160"/>
                <a:gd name="T6" fmla="*/ 46 w 93"/>
                <a:gd name="T7" fmla="*/ 32 h 160"/>
                <a:gd name="T8" fmla="*/ 31 w 93"/>
                <a:gd name="T9" fmla="*/ 50 h 160"/>
                <a:gd name="T10" fmla="*/ 31 w 93"/>
                <a:gd name="T11" fmla="*/ 68 h 160"/>
                <a:gd name="T12" fmla="*/ 31 w 93"/>
                <a:gd name="T13" fmla="*/ 92 h 160"/>
                <a:gd name="T14" fmla="*/ 31 w 93"/>
                <a:gd name="T15" fmla="*/ 114 h 160"/>
                <a:gd name="T16" fmla="*/ 46 w 93"/>
                <a:gd name="T17" fmla="*/ 129 h 160"/>
                <a:gd name="T18" fmla="*/ 62 w 93"/>
                <a:gd name="T19" fmla="*/ 113 h 160"/>
                <a:gd name="T20" fmla="*/ 93 w 93"/>
                <a:gd name="T21" fmla="*/ 113 h 160"/>
                <a:gd name="T22" fmla="*/ 81 w 93"/>
                <a:gd name="T23" fmla="*/ 147 h 160"/>
                <a:gd name="T24" fmla="*/ 46 w 93"/>
                <a:gd name="T25" fmla="*/ 160 h 160"/>
                <a:gd name="T26" fmla="*/ 5 w 93"/>
                <a:gd name="T27" fmla="*/ 138 h 160"/>
                <a:gd name="T28" fmla="*/ 0 w 93"/>
                <a:gd name="T29" fmla="*/ 106 h 160"/>
                <a:gd name="T30" fmla="*/ 0 w 93"/>
                <a:gd name="T31" fmla="*/ 55 h 160"/>
                <a:gd name="T32" fmla="*/ 5 w 93"/>
                <a:gd name="T33" fmla="*/ 23 h 160"/>
                <a:gd name="T34" fmla="*/ 46 w 93"/>
                <a:gd name="T35" fmla="*/ 0 h 160"/>
                <a:gd name="T36" fmla="*/ 93 w 93"/>
                <a:gd name="T37" fmla="*/ 49 h 160"/>
                <a:gd name="T38" fmla="*/ 93 w 93"/>
                <a:gd name="T39" fmla="*/ 92 h 160"/>
                <a:gd name="T40" fmla="*/ 31 w 93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60">
                  <a:moveTo>
                    <a:pt x="31" y="68"/>
                  </a:moveTo>
                  <a:cubicBezTo>
                    <a:pt x="62" y="68"/>
                    <a:pt x="62" y="68"/>
                    <a:pt x="62" y="6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38"/>
                    <a:pt x="56" y="32"/>
                    <a:pt x="46" y="32"/>
                  </a:cubicBezTo>
                  <a:cubicBezTo>
                    <a:pt x="37" y="32"/>
                    <a:pt x="31" y="38"/>
                    <a:pt x="31" y="50"/>
                  </a:cubicBezTo>
                  <a:lnTo>
                    <a:pt x="31" y="68"/>
                  </a:lnTo>
                  <a:close/>
                  <a:moveTo>
                    <a:pt x="31" y="92"/>
                  </a:moveTo>
                  <a:cubicBezTo>
                    <a:pt x="31" y="114"/>
                    <a:pt x="31" y="114"/>
                    <a:pt x="31" y="114"/>
                  </a:cubicBezTo>
                  <a:cubicBezTo>
                    <a:pt x="31" y="123"/>
                    <a:pt x="37" y="129"/>
                    <a:pt x="46" y="129"/>
                  </a:cubicBezTo>
                  <a:cubicBezTo>
                    <a:pt x="58" y="129"/>
                    <a:pt x="61" y="120"/>
                    <a:pt x="62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3" y="126"/>
                    <a:pt x="89" y="138"/>
                    <a:pt x="81" y="147"/>
                  </a:cubicBezTo>
                  <a:cubicBezTo>
                    <a:pt x="72" y="155"/>
                    <a:pt x="61" y="160"/>
                    <a:pt x="46" y="160"/>
                  </a:cubicBezTo>
                  <a:cubicBezTo>
                    <a:pt x="27" y="160"/>
                    <a:pt x="13" y="151"/>
                    <a:pt x="5" y="138"/>
                  </a:cubicBezTo>
                  <a:cubicBezTo>
                    <a:pt x="1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1" y="31"/>
                    <a:pt x="5" y="23"/>
                  </a:cubicBezTo>
                  <a:cubicBezTo>
                    <a:pt x="13" y="9"/>
                    <a:pt x="27" y="0"/>
                    <a:pt x="46" y="0"/>
                  </a:cubicBezTo>
                  <a:cubicBezTo>
                    <a:pt x="75" y="0"/>
                    <a:pt x="93" y="22"/>
                    <a:pt x="93" y="49"/>
                  </a:cubicBezTo>
                  <a:cubicBezTo>
                    <a:pt x="93" y="92"/>
                    <a:pt x="93" y="92"/>
                    <a:pt x="93" y="92"/>
                  </a:cubicBezTo>
                  <a:lnTo>
                    <a:pt x="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1"/>
            <p:cNvSpPr>
              <a:spLocks/>
            </p:cNvSpPr>
            <p:nvPr userDrawn="1"/>
          </p:nvSpPr>
          <p:spPr bwMode="gray">
            <a:xfrm>
              <a:off x="-1900238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2 w 73"/>
                <a:gd name="T3" fmla="*/ 2 h 159"/>
                <a:gd name="T4" fmla="*/ 32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4 w 73"/>
                <a:gd name="T11" fmla="*/ 32 h 159"/>
                <a:gd name="T12" fmla="*/ 32 w 73"/>
                <a:gd name="T13" fmla="*/ 66 h 159"/>
                <a:gd name="T14" fmla="*/ 32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4" y="32"/>
                  </a:cubicBezTo>
                  <a:cubicBezTo>
                    <a:pt x="50" y="32"/>
                    <a:pt x="32" y="40"/>
                    <a:pt x="32" y="66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2"/>
            <p:cNvSpPr>
              <a:spLocks noEditPoints="1"/>
            </p:cNvSpPr>
            <p:nvPr userDrawn="1"/>
          </p:nvSpPr>
          <p:spPr bwMode="gray">
            <a:xfrm>
              <a:off x="-1577976" y="1597025"/>
              <a:ext cx="352425" cy="827088"/>
            </a:xfrm>
            <a:custGeom>
              <a:avLst/>
              <a:gdLst>
                <a:gd name="T0" fmla="*/ 62 w 94"/>
                <a:gd name="T1" fmla="*/ 111 h 221"/>
                <a:gd name="T2" fmla="*/ 47 w 94"/>
                <a:gd name="T3" fmla="*/ 93 h 221"/>
                <a:gd name="T4" fmla="*/ 31 w 94"/>
                <a:gd name="T5" fmla="*/ 110 h 221"/>
                <a:gd name="T6" fmla="*/ 31 w 94"/>
                <a:gd name="T7" fmla="*/ 171 h 221"/>
                <a:gd name="T8" fmla="*/ 47 w 94"/>
                <a:gd name="T9" fmla="*/ 190 h 221"/>
                <a:gd name="T10" fmla="*/ 62 w 94"/>
                <a:gd name="T11" fmla="*/ 169 h 221"/>
                <a:gd name="T12" fmla="*/ 62 w 94"/>
                <a:gd name="T13" fmla="*/ 111 h 221"/>
                <a:gd name="T14" fmla="*/ 0 w 94"/>
                <a:gd name="T15" fmla="*/ 0 h 221"/>
                <a:gd name="T16" fmla="*/ 31 w 94"/>
                <a:gd name="T17" fmla="*/ 0 h 221"/>
                <a:gd name="T18" fmla="*/ 31 w 94"/>
                <a:gd name="T19" fmla="*/ 77 h 221"/>
                <a:gd name="T20" fmla="*/ 32 w 94"/>
                <a:gd name="T21" fmla="*/ 77 h 221"/>
                <a:gd name="T22" fmla="*/ 61 w 94"/>
                <a:gd name="T23" fmla="*/ 61 h 221"/>
                <a:gd name="T24" fmla="*/ 89 w 94"/>
                <a:gd name="T25" fmla="*/ 76 h 221"/>
                <a:gd name="T26" fmla="*/ 94 w 94"/>
                <a:gd name="T27" fmla="*/ 114 h 221"/>
                <a:gd name="T28" fmla="*/ 94 w 94"/>
                <a:gd name="T29" fmla="*/ 173 h 221"/>
                <a:gd name="T30" fmla="*/ 88 w 94"/>
                <a:gd name="T31" fmla="*/ 207 h 221"/>
                <a:gd name="T32" fmla="*/ 61 w 94"/>
                <a:gd name="T33" fmla="*/ 221 h 221"/>
                <a:gd name="T34" fmla="*/ 31 w 94"/>
                <a:gd name="T35" fmla="*/ 205 h 221"/>
                <a:gd name="T36" fmla="*/ 31 w 94"/>
                <a:gd name="T37" fmla="*/ 220 h 221"/>
                <a:gd name="T38" fmla="*/ 0 w 94"/>
                <a:gd name="T39" fmla="*/ 220 h 221"/>
                <a:gd name="T40" fmla="*/ 0 w 94"/>
                <a:gd name="T4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62" y="111"/>
                  </a:moveTo>
                  <a:cubicBezTo>
                    <a:pt x="62" y="102"/>
                    <a:pt x="59" y="93"/>
                    <a:pt x="47" y="93"/>
                  </a:cubicBezTo>
                  <a:cubicBezTo>
                    <a:pt x="38" y="93"/>
                    <a:pt x="31" y="100"/>
                    <a:pt x="31" y="11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1" y="182"/>
                    <a:pt x="37" y="190"/>
                    <a:pt x="47" y="190"/>
                  </a:cubicBezTo>
                  <a:cubicBezTo>
                    <a:pt x="58" y="190"/>
                    <a:pt x="62" y="181"/>
                    <a:pt x="62" y="169"/>
                  </a:cubicBezTo>
                  <a:lnTo>
                    <a:pt x="62" y="111"/>
                  </a:lnTo>
                  <a:close/>
                  <a:moveTo>
                    <a:pt x="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9" y="67"/>
                    <a:pt x="48" y="61"/>
                    <a:pt x="61" y="61"/>
                  </a:cubicBezTo>
                  <a:cubicBezTo>
                    <a:pt x="76" y="61"/>
                    <a:pt x="84" y="67"/>
                    <a:pt x="89" y="76"/>
                  </a:cubicBezTo>
                  <a:cubicBezTo>
                    <a:pt x="93" y="82"/>
                    <a:pt x="94" y="91"/>
                    <a:pt x="94" y="11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90"/>
                    <a:pt x="92" y="200"/>
                    <a:pt x="88" y="207"/>
                  </a:cubicBezTo>
                  <a:cubicBezTo>
                    <a:pt x="83" y="217"/>
                    <a:pt x="74" y="221"/>
                    <a:pt x="61" y="221"/>
                  </a:cubicBezTo>
                  <a:cubicBezTo>
                    <a:pt x="45" y="221"/>
                    <a:pt x="39" y="214"/>
                    <a:pt x="31" y="205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3"/>
            <p:cNvSpPr>
              <a:spLocks noEditPoints="1"/>
            </p:cNvSpPr>
            <p:nvPr userDrawn="1"/>
          </p:nvSpPr>
          <p:spPr bwMode="gray">
            <a:xfrm>
              <a:off x="-1181101" y="1825625"/>
              <a:ext cx="352425" cy="598488"/>
            </a:xfrm>
            <a:custGeom>
              <a:avLst/>
              <a:gdLst>
                <a:gd name="T0" fmla="*/ 32 w 94"/>
                <a:gd name="T1" fmla="*/ 68 h 160"/>
                <a:gd name="T2" fmla="*/ 63 w 94"/>
                <a:gd name="T3" fmla="*/ 68 h 160"/>
                <a:gd name="T4" fmla="*/ 63 w 94"/>
                <a:gd name="T5" fmla="*/ 50 h 160"/>
                <a:gd name="T6" fmla="*/ 47 w 94"/>
                <a:gd name="T7" fmla="*/ 32 h 160"/>
                <a:gd name="T8" fmla="*/ 32 w 94"/>
                <a:gd name="T9" fmla="*/ 50 h 160"/>
                <a:gd name="T10" fmla="*/ 32 w 94"/>
                <a:gd name="T11" fmla="*/ 68 h 160"/>
                <a:gd name="T12" fmla="*/ 32 w 94"/>
                <a:gd name="T13" fmla="*/ 92 h 160"/>
                <a:gd name="T14" fmla="*/ 32 w 94"/>
                <a:gd name="T15" fmla="*/ 114 h 160"/>
                <a:gd name="T16" fmla="*/ 47 w 94"/>
                <a:gd name="T17" fmla="*/ 129 h 160"/>
                <a:gd name="T18" fmla="*/ 63 w 94"/>
                <a:gd name="T19" fmla="*/ 113 h 160"/>
                <a:gd name="T20" fmla="*/ 94 w 94"/>
                <a:gd name="T21" fmla="*/ 113 h 160"/>
                <a:gd name="T22" fmla="*/ 81 w 94"/>
                <a:gd name="T23" fmla="*/ 147 h 160"/>
                <a:gd name="T24" fmla="*/ 47 w 94"/>
                <a:gd name="T25" fmla="*/ 160 h 160"/>
                <a:gd name="T26" fmla="*/ 6 w 94"/>
                <a:gd name="T27" fmla="*/ 138 h 160"/>
                <a:gd name="T28" fmla="*/ 0 w 94"/>
                <a:gd name="T29" fmla="*/ 106 h 160"/>
                <a:gd name="T30" fmla="*/ 0 w 94"/>
                <a:gd name="T31" fmla="*/ 55 h 160"/>
                <a:gd name="T32" fmla="*/ 6 w 94"/>
                <a:gd name="T33" fmla="*/ 23 h 160"/>
                <a:gd name="T34" fmla="*/ 47 w 94"/>
                <a:gd name="T35" fmla="*/ 0 h 160"/>
                <a:gd name="T36" fmla="*/ 94 w 94"/>
                <a:gd name="T37" fmla="*/ 49 h 160"/>
                <a:gd name="T38" fmla="*/ 94 w 94"/>
                <a:gd name="T39" fmla="*/ 92 h 160"/>
                <a:gd name="T40" fmla="*/ 32 w 94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60">
                  <a:moveTo>
                    <a:pt x="32" y="68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38"/>
                    <a:pt x="57" y="32"/>
                    <a:pt x="47" y="32"/>
                  </a:cubicBezTo>
                  <a:cubicBezTo>
                    <a:pt x="38" y="32"/>
                    <a:pt x="32" y="38"/>
                    <a:pt x="32" y="50"/>
                  </a:cubicBezTo>
                  <a:lnTo>
                    <a:pt x="32" y="68"/>
                  </a:lnTo>
                  <a:close/>
                  <a:moveTo>
                    <a:pt x="32" y="9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32" y="123"/>
                    <a:pt x="38" y="129"/>
                    <a:pt x="47" y="129"/>
                  </a:cubicBezTo>
                  <a:cubicBezTo>
                    <a:pt x="59" y="129"/>
                    <a:pt x="62" y="120"/>
                    <a:pt x="6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26"/>
                    <a:pt x="89" y="138"/>
                    <a:pt x="81" y="147"/>
                  </a:cubicBezTo>
                  <a:cubicBezTo>
                    <a:pt x="73" y="155"/>
                    <a:pt x="62" y="160"/>
                    <a:pt x="47" y="160"/>
                  </a:cubicBezTo>
                  <a:cubicBezTo>
                    <a:pt x="28" y="160"/>
                    <a:pt x="14" y="151"/>
                    <a:pt x="6" y="138"/>
                  </a:cubicBezTo>
                  <a:cubicBezTo>
                    <a:pt x="2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2" y="31"/>
                    <a:pt x="6" y="23"/>
                  </a:cubicBezTo>
                  <a:cubicBezTo>
                    <a:pt x="14" y="9"/>
                    <a:pt x="28" y="0"/>
                    <a:pt x="47" y="0"/>
                  </a:cubicBezTo>
                  <a:cubicBezTo>
                    <a:pt x="76" y="0"/>
                    <a:pt x="94" y="22"/>
                    <a:pt x="94" y="49"/>
                  </a:cubicBezTo>
                  <a:cubicBezTo>
                    <a:pt x="94" y="92"/>
                    <a:pt x="94" y="92"/>
                    <a:pt x="94" y="92"/>
                  </a:cubicBezTo>
                  <a:lnTo>
                    <a:pt x="3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4"/>
            <p:cNvSpPr>
              <a:spLocks noEditPoints="1"/>
            </p:cNvSpPr>
            <p:nvPr userDrawn="1"/>
          </p:nvSpPr>
          <p:spPr bwMode="gray">
            <a:xfrm>
              <a:off x="-779463" y="1597025"/>
              <a:ext cx="352425" cy="827088"/>
            </a:xfrm>
            <a:custGeom>
              <a:avLst/>
              <a:gdLst>
                <a:gd name="T0" fmla="*/ 31 w 94"/>
                <a:gd name="T1" fmla="*/ 169 h 221"/>
                <a:gd name="T2" fmla="*/ 47 w 94"/>
                <a:gd name="T3" fmla="*/ 190 h 221"/>
                <a:gd name="T4" fmla="*/ 62 w 94"/>
                <a:gd name="T5" fmla="*/ 171 h 221"/>
                <a:gd name="T6" fmla="*/ 62 w 94"/>
                <a:gd name="T7" fmla="*/ 110 h 221"/>
                <a:gd name="T8" fmla="*/ 47 w 94"/>
                <a:gd name="T9" fmla="*/ 93 h 221"/>
                <a:gd name="T10" fmla="*/ 31 w 94"/>
                <a:gd name="T11" fmla="*/ 111 h 221"/>
                <a:gd name="T12" fmla="*/ 31 w 94"/>
                <a:gd name="T13" fmla="*/ 169 h 221"/>
                <a:gd name="T14" fmla="*/ 62 w 94"/>
                <a:gd name="T15" fmla="*/ 205 h 221"/>
                <a:gd name="T16" fmla="*/ 33 w 94"/>
                <a:gd name="T17" fmla="*/ 221 h 221"/>
                <a:gd name="T18" fmla="*/ 5 w 94"/>
                <a:gd name="T19" fmla="*/ 207 h 221"/>
                <a:gd name="T20" fmla="*/ 0 w 94"/>
                <a:gd name="T21" fmla="*/ 173 h 221"/>
                <a:gd name="T22" fmla="*/ 0 w 94"/>
                <a:gd name="T23" fmla="*/ 114 h 221"/>
                <a:gd name="T24" fmla="*/ 5 w 94"/>
                <a:gd name="T25" fmla="*/ 76 h 221"/>
                <a:gd name="T26" fmla="*/ 33 w 94"/>
                <a:gd name="T27" fmla="*/ 61 h 221"/>
                <a:gd name="T28" fmla="*/ 62 w 94"/>
                <a:gd name="T29" fmla="*/ 77 h 221"/>
                <a:gd name="T30" fmla="*/ 62 w 94"/>
                <a:gd name="T31" fmla="*/ 77 h 221"/>
                <a:gd name="T32" fmla="*/ 62 w 94"/>
                <a:gd name="T33" fmla="*/ 0 h 221"/>
                <a:gd name="T34" fmla="*/ 94 w 94"/>
                <a:gd name="T35" fmla="*/ 0 h 221"/>
                <a:gd name="T36" fmla="*/ 94 w 94"/>
                <a:gd name="T37" fmla="*/ 220 h 221"/>
                <a:gd name="T38" fmla="*/ 62 w 94"/>
                <a:gd name="T39" fmla="*/ 220 h 221"/>
                <a:gd name="T40" fmla="*/ 62 w 94"/>
                <a:gd name="T41" fmla="*/ 20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31" y="169"/>
                  </a:moveTo>
                  <a:cubicBezTo>
                    <a:pt x="31" y="181"/>
                    <a:pt x="36" y="190"/>
                    <a:pt x="47" y="190"/>
                  </a:cubicBezTo>
                  <a:cubicBezTo>
                    <a:pt x="56" y="190"/>
                    <a:pt x="62" y="182"/>
                    <a:pt x="62" y="17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0"/>
                    <a:pt x="56" y="93"/>
                    <a:pt x="47" y="93"/>
                  </a:cubicBezTo>
                  <a:cubicBezTo>
                    <a:pt x="35" y="93"/>
                    <a:pt x="31" y="102"/>
                    <a:pt x="31" y="111"/>
                  </a:cubicBezTo>
                  <a:lnTo>
                    <a:pt x="31" y="169"/>
                  </a:lnTo>
                  <a:close/>
                  <a:moveTo>
                    <a:pt x="62" y="205"/>
                  </a:moveTo>
                  <a:cubicBezTo>
                    <a:pt x="54" y="214"/>
                    <a:pt x="48" y="221"/>
                    <a:pt x="33" y="221"/>
                  </a:cubicBezTo>
                  <a:cubicBezTo>
                    <a:pt x="20" y="221"/>
                    <a:pt x="11" y="217"/>
                    <a:pt x="5" y="207"/>
                  </a:cubicBezTo>
                  <a:cubicBezTo>
                    <a:pt x="1" y="200"/>
                    <a:pt x="0" y="190"/>
                    <a:pt x="0" y="17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91"/>
                    <a:pt x="1" y="82"/>
                    <a:pt x="5" y="76"/>
                  </a:cubicBezTo>
                  <a:cubicBezTo>
                    <a:pt x="10" y="67"/>
                    <a:pt x="18" y="61"/>
                    <a:pt x="33" y="61"/>
                  </a:cubicBezTo>
                  <a:cubicBezTo>
                    <a:pt x="45" y="61"/>
                    <a:pt x="55" y="6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62" y="220"/>
                    <a:pt x="62" y="220"/>
                    <a:pt x="62" y="220"/>
                  </a:cubicBezTo>
                  <a:lnTo>
                    <a:pt x="6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5"/>
            <p:cNvSpPr>
              <a:spLocks noEditPoints="1"/>
            </p:cNvSpPr>
            <p:nvPr userDrawn="1"/>
          </p:nvSpPr>
          <p:spPr bwMode="gray">
            <a:xfrm>
              <a:off x="-404813" y="1597025"/>
              <a:ext cx="104775" cy="104775"/>
            </a:xfrm>
            <a:custGeom>
              <a:avLst/>
              <a:gdLst>
                <a:gd name="T0" fmla="*/ 0 w 28"/>
                <a:gd name="T1" fmla="*/ 14 h 28"/>
                <a:gd name="T2" fmla="*/ 14 w 28"/>
                <a:gd name="T3" fmla="*/ 28 h 28"/>
                <a:gd name="T4" fmla="*/ 28 w 28"/>
                <a:gd name="T5" fmla="*/ 14 h 28"/>
                <a:gd name="T6" fmla="*/ 14 w 28"/>
                <a:gd name="T7" fmla="*/ 0 h 28"/>
                <a:gd name="T8" fmla="*/ 0 w 28"/>
                <a:gd name="T9" fmla="*/ 14 h 28"/>
                <a:gd name="T10" fmla="*/ 25 w 28"/>
                <a:gd name="T11" fmla="*/ 14 h 28"/>
                <a:gd name="T12" fmla="*/ 14 w 28"/>
                <a:gd name="T13" fmla="*/ 26 h 28"/>
                <a:gd name="T14" fmla="*/ 2 w 28"/>
                <a:gd name="T15" fmla="*/ 14 h 28"/>
                <a:gd name="T16" fmla="*/ 14 w 28"/>
                <a:gd name="T17" fmla="*/ 2 h 28"/>
                <a:gd name="T18" fmla="*/ 25 w 28"/>
                <a:gd name="T19" fmla="*/ 14 h 28"/>
                <a:gd name="T20" fmla="*/ 8 w 28"/>
                <a:gd name="T21" fmla="*/ 22 h 28"/>
                <a:gd name="T22" fmla="*/ 11 w 28"/>
                <a:gd name="T23" fmla="*/ 22 h 28"/>
                <a:gd name="T24" fmla="*/ 11 w 28"/>
                <a:gd name="T25" fmla="*/ 15 h 28"/>
                <a:gd name="T26" fmla="*/ 13 w 28"/>
                <a:gd name="T27" fmla="*/ 15 h 28"/>
                <a:gd name="T28" fmla="*/ 18 w 28"/>
                <a:gd name="T29" fmla="*/ 22 h 28"/>
                <a:gd name="T30" fmla="*/ 21 w 28"/>
                <a:gd name="T31" fmla="*/ 22 h 28"/>
                <a:gd name="T32" fmla="*/ 16 w 28"/>
                <a:gd name="T33" fmla="*/ 15 h 28"/>
                <a:gd name="T34" fmla="*/ 20 w 28"/>
                <a:gd name="T35" fmla="*/ 10 h 28"/>
                <a:gd name="T36" fmla="*/ 15 w 28"/>
                <a:gd name="T37" fmla="*/ 6 h 28"/>
                <a:gd name="T38" fmla="*/ 8 w 28"/>
                <a:gd name="T39" fmla="*/ 6 h 28"/>
                <a:gd name="T40" fmla="*/ 8 w 28"/>
                <a:gd name="T41" fmla="*/ 22 h 28"/>
                <a:gd name="T42" fmla="*/ 11 w 28"/>
                <a:gd name="T43" fmla="*/ 8 h 28"/>
                <a:gd name="T44" fmla="*/ 15 w 28"/>
                <a:gd name="T45" fmla="*/ 8 h 28"/>
                <a:gd name="T46" fmla="*/ 18 w 28"/>
                <a:gd name="T47" fmla="*/ 10 h 28"/>
                <a:gd name="T48" fmla="*/ 14 w 28"/>
                <a:gd name="T49" fmla="*/ 13 h 28"/>
                <a:gd name="T50" fmla="*/ 11 w 28"/>
                <a:gd name="T51" fmla="*/ 13 h 28"/>
                <a:gd name="T52" fmla="*/ 11 w 28"/>
                <a:gd name="T5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moveTo>
                    <a:pt x="25" y="14"/>
                  </a:moveTo>
                  <a:cubicBezTo>
                    <a:pt x="25" y="20"/>
                    <a:pt x="20" y="26"/>
                    <a:pt x="14" y="26"/>
                  </a:cubicBezTo>
                  <a:cubicBezTo>
                    <a:pt x="7" y="26"/>
                    <a:pt x="2" y="20"/>
                    <a:pt x="2" y="14"/>
                  </a:cubicBezTo>
                  <a:cubicBezTo>
                    <a:pt x="2" y="8"/>
                    <a:pt x="7" y="2"/>
                    <a:pt x="14" y="2"/>
                  </a:cubicBezTo>
                  <a:cubicBezTo>
                    <a:pt x="20" y="2"/>
                    <a:pt x="25" y="8"/>
                    <a:pt x="25" y="14"/>
                  </a:cubicBezTo>
                  <a:moveTo>
                    <a:pt x="8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5"/>
                    <a:pt x="20" y="14"/>
                    <a:pt x="20" y="10"/>
                  </a:cubicBezTo>
                  <a:cubicBezTo>
                    <a:pt x="20" y="7"/>
                    <a:pt x="19" y="6"/>
                    <a:pt x="15" y="6"/>
                  </a:cubicBezTo>
                  <a:cubicBezTo>
                    <a:pt x="8" y="6"/>
                    <a:pt x="8" y="6"/>
                    <a:pt x="8" y="6"/>
                  </a:cubicBezTo>
                  <a:lnTo>
                    <a:pt x="8" y="22"/>
                  </a:lnTo>
                  <a:close/>
                  <a:moveTo>
                    <a:pt x="11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8" y="12"/>
                    <a:pt x="17" y="13"/>
                    <a:pt x="14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8" name="TextBox 37"/>
          <p:cNvSpPr txBox="1"/>
          <p:nvPr userDrawn="1"/>
        </p:nvSpPr>
        <p:spPr bwMode="gray">
          <a:xfrm>
            <a:off x="579316" y="6430510"/>
            <a:ext cx="518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2015 Riverbed Technology. All rights reserved. </a:t>
            </a:r>
            <a:endParaRPr lang="en-US" sz="8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 userDrawn="1"/>
        </p:nvCxnSpPr>
        <p:spPr bwMode="gray">
          <a:xfrm>
            <a:off x="665025" y="6316660"/>
            <a:ext cx="1088958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 bwMode="gray">
          <a:xfrm>
            <a:off x="11473906" y="6411514"/>
            <a:ext cx="5334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algn="ctr"/>
            <a:fld id="{6CEAD3D8-D23F-4538-8D00-88F87B5128D3}" type="slidenum">
              <a:rPr lang="en-US" sz="800" smtClean="0"/>
              <a:pPr lvl="0" algn="ctr"/>
              <a:t>‹#›</a:t>
            </a:fld>
            <a:endParaRPr lang="en-US" sz="800" dirty="0"/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 bwMode="auto">
          <a:xfrm>
            <a:off x="3624470" y="2804295"/>
            <a:ext cx="4956048" cy="113168"/>
            <a:chOff x="-889" y="2103"/>
            <a:chExt cx="9456" cy="115"/>
          </a:xfrm>
        </p:grpSpPr>
        <p:sp>
          <p:nvSpPr>
            <p:cNvPr id="47" name="Rectangle 46"/>
            <p:cNvSpPr>
              <a:spLocks noChangeArrowheads="1"/>
            </p:cNvSpPr>
            <p:nvPr userDrawn="1"/>
          </p:nvSpPr>
          <p:spPr bwMode="auto">
            <a:xfrm>
              <a:off x="-889" y="2103"/>
              <a:ext cx="5674" cy="115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 userDrawn="1"/>
          </p:nvSpPr>
          <p:spPr bwMode="auto">
            <a:xfrm>
              <a:off x="4785" y="2103"/>
              <a:ext cx="1891" cy="115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 userDrawn="1"/>
          </p:nvSpPr>
          <p:spPr bwMode="auto">
            <a:xfrm>
              <a:off x="6676" y="2103"/>
              <a:ext cx="1891" cy="11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72399" y="1478944"/>
            <a:ext cx="583260" cy="53549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672399" y="2283101"/>
            <a:ext cx="583260" cy="535492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 bwMode="gray">
          <a:xfrm>
            <a:off x="672399" y="3087258"/>
            <a:ext cx="583260" cy="535492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 bwMode="gray">
          <a:xfrm>
            <a:off x="672399" y="3891415"/>
            <a:ext cx="583260" cy="535492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72399" y="4695572"/>
            <a:ext cx="583260" cy="535492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672399" y="5499729"/>
            <a:ext cx="583260" cy="535492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 bwMode="gray">
          <a:xfrm>
            <a:off x="1532811" y="1426633"/>
            <a:ext cx="9971802" cy="640115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 bwMode="gray">
          <a:xfrm>
            <a:off x="1532811" y="2230790"/>
            <a:ext cx="9971802" cy="640115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/>
          </p:nvPr>
        </p:nvSpPr>
        <p:spPr bwMode="gray">
          <a:xfrm>
            <a:off x="1532811" y="3034947"/>
            <a:ext cx="9971802" cy="640115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/>
          </p:nvPr>
        </p:nvSpPr>
        <p:spPr bwMode="gray">
          <a:xfrm>
            <a:off x="1532811" y="3839104"/>
            <a:ext cx="9971802" cy="640115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9"/>
          </p:nvPr>
        </p:nvSpPr>
        <p:spPr bwMode="gray">
          <a:xfrm>
            <a:off x="1532811" y="4643261"/>
            <a:ext cx="9971802" cy="640115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/>
          </p:nvPr>
        </p:nvSpPr>
        <p:spPr bwMode="gray">
          <a:xfrm>
            <a:off x="1532811" y="5447418"/>
            <a:ext cx="9971802" cy="640115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0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gray">
          <a:xfrm>
            <a:off x="553329" y="1828800"/>
            <a:ext cx="10972800" cy="43434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dirty="0" smtClean="0">
                <a:solidFill>
                  <a:srgbClr val="000000"/>
                </a:solidFill>
              </a:defRPr>
            </a:lvl2pPr>
            <a:lvl3pPr>
              <a:defRPr lang="en-US" dirty="0" smtClean="0">
                <a:solidFill>
                  <a:srgbClr val="000000"/>
                </a:solidFill>
              </a:defRPr>
            </a:lvl3pPr>
            <a:lvl4pPr>
              <a:defRPr lang="en-US" dirty="0" smtClean="0">
                <a:solidFill>
                  <a:srgbClr val="000000"/>
                </a:solidFill>
              </a:defRPr>
            </a:lvl4pPr>
            <a:lvl5pPr>
              <a:defRPr lang="en-US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3328" y="1175274"/>
            <a:ext cx="10951283" cy="639762"/>
          </a:xfrm>
        </p:spPr>
        <p:txBody>
          <a:bodyPr tIns="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1" b="0">
                <a:solidFill>
                  <a:schemeClr val="accent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gray">
          <a:xfrm>
            <a:off x="553329" y="1828800"/>
            <a:ext cx="5464883" cy="43434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dirty="0" smtClean="0">
                <a:solidFill>
                  <a:srgbClr val="000000"/>
                </a:solidFill>
              </a:defRPr>
            </a:lvl2pPr>
            <a:lvl3pPr>
              <a:defRPr lang="en-US" dirty="0" smtClean="0">
                <a:solidFill>
                  <a:srgbClr val="000000"/>
                </a:solidFill>
              </a:defRPr>
            </a:lvl3pPr>
            <a:lvl4pPr>
              <a:defRPr lang="en-US" dirty="0" smtClean="0">
                <a:solidFill>
                  <a:srgbClr val="000000"/>
                </a:solidFill>
              </a:defRPr>
            </a:lvl4pPr>
            <a:lvl5pPr>
              <a:defRPr lang="en-US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3328" y="1175274"/>
            <a:ext cx="10951283" cy="639762"/>
          </a:xfrm>
        </p:spPr>
        <p:txBody>
          <a:bodyPr tIns="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1" b="0">
                <a:solidFill>
                  <a:srgbClr val="FB4E16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 bwMode="gray">
          <a:xfrm>
            <a:off x="6039730" y="1828800"/>
            <a:ext cx="5464883" cy="43434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dirty="0" smtClean="0">
                <a:solidFill>
                  <a:srgbClr val="000000"/>
                </a:solidFill>
              </a:defRPr>
            </a:lvl2pPr>
            <a:lvl3pPr>
              <a:defRPr lang="en-US" dirty="0" smtClean="0">
                <a:solidFill>
                  <a:srgbClr val="000000"/>
                </a:solidFill>
              </a:defRPr>
            </a:lvl3pPr>
            <a:lvl4pPr>
              <a:defRPr lang="en-US" dirty="0" smtClean="0">
                <a:solidFill>
                  <a:srgbClr val="000000"/>
                </a:solidFill>
              </a:defRPr>
            </a:lvl4pPr>
            <a:lvl5pPr>
              <a:defRPr lang="en-US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3328" y="1175274"/>
            <a:ext cx="10951283" cy="639762"/>
          </a:xfrm>
        </p:spPr>
        <p:txBody>
          <a:bodyPr tIns="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1" b="0">
                <a:solidFill>
                  <a:srgbClr val="FB4E16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3328" y="1175274"/>
            <a:ext cx="10951283" cy="639762"/>
          </a:xfrm>
        </p:spPr>
        <p:txBody>
          <a:bodyPr tIns="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1" b="0">
                <a:solidFill>
                  <a:srgbClr val="FB4E16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53282" y="2133600"/>
            <a:ext cx="10951335" cy="3810000"/>
          </a:xfrm>
        </p:spPr>
        <p:txBody>
          <a:bodyPr tIns="914400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1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682320" y="1598095"/>
            <a:ext cx="3437666" cy="1286571"/>
            <a:chOff x="0" y="1814325"/>
            <a:chExt cx="4061155" cy="1519916"/>
          </a:xfrm>
        </p:grpSpPr>
        <p:sp>
          <p:nvSpPr>
            <p:cNvPr id="1027" name="Freeform 6"/>
            <p:cNvSpPr>
              <a:spLocks/>
            </p:cNvSpPr>
            <p:nvPr userDrawn="1"/>
          </p:nvSpPr>
          <p:spPr bwMode="gray">
            <a:xfrm>
              <a:off x="0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8" name="Freeform 7"/>
            <p:cNvSpPr>
              <a:spLocks/>
            </p:cNvSpPr>
            <p:nvPr userDrawn="1"/>
          </p:nvSpPr>
          <p:spPr bwMode="gray">
            <a:xfrm>
              <a:off x="1560127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1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0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1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29" name="Freeform 8"/>
            <p:cNvSpPr>
              <a:spLocks/>
            </p:cNvSpPr>
            <p:nvPr userDrawn="1"/>
          </p:nvSpPr>
          <p:spPr bwMode="gray">
            <a:xfrm>
              <a:off x="280796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7" y="0"/>
                    <a:pt x="396" y="0"/>
                  </a:cubicBezTo>
                  <a:close/>
                </a:path>
              </a:pathLst>
            </a:custGeom>
            <a:solidFill>
              <a:srgbClr val="862302">
                <a:alpha val="46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8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774428" y="1594119"/>
            <a:ext cx="3253450" cy="1219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1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23" name="Freeform 6"/>
          <p:cNvSpPr>
            <a:spLocks/>
          </p:cNvSpPr>
          <p:nvPr userDrawn="1"/>
        </p:nvSpPr>
        <p:spPr bwMode="gray">
          <a:xfrm>
            <a:off x="4366521" y="1601907"/>
            <a:ext cx="3437665" cy="1286569"/>
          </a:xfrm>
          <a:custGeom>
            <a:avLst/>
            <a:gdLst>
              <a:gd name="T0" fmla="*/ 0 w 3030"/>
              <a:gd name="T1" fmla="*/ 0 h 1134"/>
              <a:gd name="T2" fmla="*/ 3030 w 3030"/>
              <a:gd name="T3" fmla="*/ 0 h 1134"/>
              <a:gd name="T4" fmla="*/ 3030 w 3030"/>
              <a:gd name="T5" fmla="*/ 1134 h 1134"/>
              <a:gd name="T6" fmla="*/ 0 w 3030"/>
              <a:gd name="T7" fmla="*/ 1134 h 1134"/>
              <a:gd name="T8" fmla="*/ 0 w 3030"/>
              <a:gd name="T9" fmla="*/ 0 h 1134"/>
              <a:gd name="T10" fmla="*/ 0 w 3030"/>
              <a:gd name="T11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0" h="1134">
                <a:moveTo>
                  <a:pt x="0" y="0"/>
                </a:moveTo>
                <a:lnTo>
                  <a:pt x="3030" y="0"/>
                </a:lnTo>
                <a:lnTo>
                  <a:pt x="3030" y="1134"/>
                </a:lnTo>
                <a:lnTo>
                  <a:pt x="0" y="113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grpSp>
        <p:nvGrpSpPr>
          <p:cNvPr id="5" name="Group 4"/>
          <p:cNvGrpSpPr/>
          <p:nvPr userDrawn="1"/>
        </p:nvGrpSpPr>
        <p:grpSpPr bwMode="gray">
          <a:xfrm>
            <a:off x="8045696" y="1598095"/>
            <a:ext cx="3442127" cy="1286571"/>
            <a:chOff x="8122401" y="1814325"/>
            <a:chExt cx="4066424" cy="1519916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gray">
            <a:xfrm>
              <a:off x="8122401" y="1814325"/>
              <a:ext cx="4061154" cy="1519916"/>
            </a:xfrm>
            <a:custGeom>
              <a:avLst/>
              <a:gdLst>
                <a:gd name="T0" fmla="*/ 0 w 3030"/>
                <a:gd name="T1" fmla="*/ 0 h 1134"/>
                <a:gd name="T2" fmla="*/ 3030 w 3030"/>
                <a:gd name="T3" fmla="*/ 0 h 1134"/>
                <a:gd name="T4" fmla="*/ 3030 w 3030"/>
                <a:gd name="T5" fmla="*/ 1134 h 1134"/>
                <a:gd name="T6" fmla="*/ 0 w 3030"/>
                <a:gd name="T7" fmla="*/ 1134 h 1134"/>
                <a:gd name="T8" fmla="*/ 0 w 3030"/>
                <a:gd name="T9" fmla="*/ 0 h 1134"/>
                <a:gd name="T10" fmla="*/ 0 w 3030"/>
                <a:gd name="T1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0" h="1134">
                  <a:moveTo>
                    <a:pt x="0" y="0"/>
                  </a:moveTo>
                  <a:lnTo>
                    <a:pt x="3030" y="0"/>
                  </a:lnTo>
                  <a:lnTo>
                    <a:pt x="3030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/>
            </a:p>
          </p:txBody>
        </p:sp>
        <p:sp>
          <p:nvSpPr>
            <p:cNvPr id="1034" name="Freeform 13"/>
            <p:cNvSpPr>
              <a:spLocks/>
            </p:cNvSpPr>
            <p:nvPr userDrawn="1"/>
          </p:nvSpPr>
          <p:spPr bwMode="gray">
            <a:xfrm>
              <a:off x="9687796" y="1814325"/>
              <a:ext cx="2501028" cy="1519916"/>
            </a:xfrm>
            <a:custGeom>
              <a:avLst/>
              <a:gdLst>
                <a:gd name="T0" fmla="*/ 790 w 790"/>
                <a:gd name="T1" fmla="*/ 0 h 480"/>
                <a:gd name="T2" fmla="*/ 790 w 790"/>
                <a:gd name="T3" fmla="*/ 85 h 480"/>
                <a:gd name="T4" fmla="*/ 394 w 790"/>
                <a:gd name="T5" fmla="*/ 480 h 480"/>
                <a:gd name="T6" fmla="*/ 0 w 790"/>
                <a:gd name="T7" fmla="*/ 480 h 480"/>
                <a:gd name="T8" fmla="*/ 162 w 790"/>
                <a:gd name="T9" fmla="*/ 0 h 480"/>
                <a:gd name="T10" fmla="*/ 790 w 790"/>
                <a:gd name="T1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480">
                  <a:moveTo>
                    <a:pt x="790" y="0"/>
                  </a:moveTo>
                  <a:cubicBezTo>
                    <a:pt x="790" y="85"/>
                    <a:pt x="790" y="85"/>
                    <a:pt x="790" y="85"/>
                  </a:cubicBezTo>
                  <a:cubicBezTo>
                    <a:pt x="572" y="85"/>
                    <a:pt x="394" y="261"/>
                    <a:pt x="394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299"/>
                    <a:pt x="61" y="133"/>
                    <a:pt x="162" y="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43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35" name="Freeform 14"/>
            <p:cNvSpPr>
              <a:spLocks/>
            </p:cNvSpPr>
            <p:nvPr userDrawn="1"/>
          </p:nvSpPr>
          <p:spPr bwMode="gray">
            <a:xfrm>
              <a:off x="10935630" y="2082388"/>
              <a:ext cx="1253195" cy="1251853"/>
            </a:xfrm>
            <a:custGeom>
              <a:avLst/>
              <a:gdLst>
                <a:gd name="T0" fmla="*/ 396 w 396"/>
                <a:gd name="T1" fmla="*/ 0 h 395"/>
                <a:gd name="T2" fmla="*/ 396 w 396"/>
                <a:gd name="T3" fmla="*/ 395 h 395"/>
                <a:gd name="T4" fmla="*/ 0 w 396"/>
                <a:gd name="T5" fmla="*/ 395 h 395"/>
                <a:gd name="T6" fmla="*/ 396 w 39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5">
                  <a:moveTo>
                    <a:pt x="396" y="0"/>
                  </a:moveTo>
                  <a:cubicBezTo>
                    <a:pt x="396" y="395"/>
                    <a:pt x="396" y="395"/>
                    <a:pt x="396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176"/>
                    <a:pt x="178" y="0"/>
                    <a:pt x="39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50" name="Text Placeholder 2"/>
          <p:cNvSpPr>
            <a:spLocks noGrp="1"/>
          </p:cNvSpPr>
          <p:nvPr userDrawn="1">
            <p:ph type="body" idx="11"/>
          </p:nvPr>
        </p:nvSpPr>
        <p:spPr bwMode="gray">
          <a:xfrm>
            <a:off x="8165156" y="1594119"/>
            <a:ext cx="3253450" cy="1219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1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8041671" y="2888475"/>
            <a:ext cx="3447183" cy="30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4366521" y="2888475"/>
            <a:ext cx="3437665" cy="30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 userDrawn="1"/>
        </p:nvSpPr>
        <p:spPr bwMode="gray">
          <a:xfrm>
            <a:off x="682319" y="2888475"/>
            <a:ext cx="3437665" cy="30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Freeform 10"/>
          <p:cNvSpPr>
            <a:spLocks/>
          </p:cNvSpPr>
          <p:nvPr userDrawn="1"/>
        </p:nvSpPr>
        <p:spPr bwMode="gray">
          <a:xfrm>
            <a:off x="5687129" y="1598503"/>
            <a:ext cx="2117057" cy="1289973"/>
          </a:xfrm>
          <a:custGeom>
            <a:avLst/>
            <a:gdLst>
              <a:gd name="T0" fmla="*/ 790 w 790"/>
              <a:gd name="T1" fmla="*/ 0 h 481"/>
              <a:gd name="T2" fmla="*/ 790 w 790"/>
              <a:gd name="T3" fmla="*/ 86 h 481"/>
              <a:gd name="T4" fmla="*/ 394 w 790"/>
              <a:gd name="T5" fmla="*/ 481 h 481"/>
              <a:gd name="T6" fmla="*/ 0 w 790"/>
              <a:gd name="T7" fmla="*/ 481 h 481"/>
              <a:gd name="T8" fmla="*/ 162 w 790"/>
              <a:gd name="T9" fmla="*/ 1 h 481"/>
              <a:gd name="T10" fmla="*/ 790 w 790"/>
              <a:gd name="T11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0" h="481">
                <a:moveTo>
                  <a:pt x="790" y="0"/>
                </a:moveTo>
                <a:cubicBezTo>
                  <a:pt x="790" y="86"/>
                  <a:pt x="790" y="86"/>
                  <a:pt x="790" y="86"/>
                </a:cubicBezTo>
                <a:cubicBezTo>
                  <a:pt x="571" y="86"/>
                  <a:pt x="394" y="262"/>
                  <a:pt x="394" y="481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300"/>
                  <a:pt x="60" y="134"/>
                  <a:pt x="162" y="1"/>
                </a:cubicBezTo>
                <a:lnTo>
                  <a:pt x="790" y="0"/>
                </a:lnTo>
                <a:close/>
              </a:path>
            </a:pathLst>
          </a:custGeom>
          <a:solidFill>
            <a:schemeClr val="accent2">
              <a:lumMod val="75000"/>
              <a:alpha val="4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32" name="Freeform 11"/>
          <p:cNvSpPr>
            <a:spLocks/>
          </p:cNvSpPr>
          <p:nvPr userDrawn="1"/>
        </p:nvSpPr>
        <p:spPr bwMode="gray">
          <a:xfrm>
            <a:off x="6743388" y="1828804"/>
            <a:ext cx="1060798" cy="1059662"/>
          </a:xfrm>
          <a:custGeom>
            <a:avLst/>
            <a:gdLst>
              <a:gd name="T0" fmla="*/ 396 w 396"/>
              <a:gd name="T1" fmla="*/ 0 h 395"/>
              <a:gd name="T2" fmla="*/ 396 w 396"/>
              <a:gd name="T3" fmla="*/ 394 h 395"/>
              <a:gd name="T4" fmla="*/ 0 w 396"/>
              <a:gd name="T5" fmla="*/ 395 h 395"/>
              <a:gd name="T6" fmla="*/ 396 w 396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395">
                <a:moveTo>
                  <a:pt x="396" y="0"/>
                </a:moveTo>
                <a:cubicBezTo>
                  <a:pt x="396" y="394"/>
                  <a:pt x="396" y="394"/>
                  <a:pt x="396" y="394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6"/>
                  <a:pt x="177" y="0"/>
                  <a:pt x="396" y="0"/>
                </a:cubicBezTo>
                <a:close/>
              </a:path>
            </a:pathLst>
          </a:custGeom>
          <a:solidFill>
            <a:schemeClr val="accent2">
              <a:lumMod val="75000"/>
              <a:alpha val="84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54" name="Text Placeholder 2"/>
          <p:cNvSpPr>
            <a:spLocks noGrp="1"/>
          </p:cNvSpPr>
          <p:nvPr userDrawn="1">
            <p:ph type="body" idx="12"/>
          </p:nvPr>
        </p:nvSpPr>
        <p:spPr bwMode="gray">
          <a:xfrm>
            <a:off x="774432" y="3112329"/>
            <a:ext cx="3219469" cy="2599595"/>
          </a:xfrm>
        </p:spPr>
        <p:txBody>
          <a:bodyPr anchor="t" anchorCtr="0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55" name="Text Placeholder 2"/>
          <p:cNvSpPr>
            <a:spLocks noGrp="1"/>
          </p:cNvSpPr>
          <p:nvPr userDrawn="1">
            <p:ph type="body" idx="13"/>
          </p:nvPr>
        </p:nvSpPr>
        <p:spPr bwMode="gray">
          <a:xfrm>
            <a:off x="4472485" y="3112329"/>
            <a:ext cx="3219469" cy="2599595"/>
          </a:xfrm>
        </p:spPr>
        <p:txBody>
          <a:bodyPr anchor="t" anchorCtr="0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56" name="Text Placeholder 2"/>
          <p:cNvSpPr>
            <a:spLocks noGrp="1"/>
          </p:cNvSpPr>
          <p:nvPr userDrawn="1">
            <p:ph type="body" idx="14"/>
          </p:nvPr>
        </p:nvSpPr>
        <p:spPr bwMode="gray">
          <a:xfrm>
            <a:off x="8165162" y="3112329"/>
            <a:ext cx="3219469" cy="2599595"/>
          </a:xfrm>
        </p:spPr>
        <p:txBody>
          <a:bodyPr anchor="t" anchorCtr="0">
            <a:noAutofit/>
          </a:bodyPr>
          <a:lstStyle>
            <a:lvl1pPr marL="0" indent="0">
              <a:buNone/>
              <a:defRPr sz="2399" b="0">
                <a:solidFill>
                  <a:srgbClr val="000000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2"/>
          <p:cNvSpPr>
            <a:spLocks noGrp="1"/>
          </p:cNvSpPr>
          <p:nvPr userDrawn="1">
            <p:ph type="body" idx="10"/>
          </p:nvPr>
        </p:nvSpPr>
        <p:spPr bwMode="gray">
          <a:xfrm>
            <a:off x="4472482" y="1594119"/>
            <a:ext cx="3253450" cy="1219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1" b="0" spc="-31" baseline="0">
                <a:solidFill>
                  <a:schemeClr val="bg1"/>
                </a:solidFill>
              </a:defRPr>
            </a:lvl1pPr>
            <a:lvl2pPr marL="457239" indent="0">
              <a:buNone/>
              <a:defRPr sz="2000" b="1"/>
            </a:lvl2pPr>
            <a:lvl3pPr marL="914477" indent="0">
              <a:buNone/>
              <a:defRPr sz="1800" b="1"/>
            </a:lvl3pPr>
            <a:lvl4pPr marL="1371713" indent="0">
              <a:buNone/>
              <a:defRPr sz="1600" b="1"/>
            </a:lvl4pPr>
            <a:lvl5pPr marL="1828953" indent="0">
              <a:buNone/>
              <a:defRPr sz="1600" b="1"/>
            </a:lvl5pPr>
            <a:lvl6pPr marL="2286190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6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109732"/>
            <a:ext cx="12188825" cy="674827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65000"/>
                  <a:alpha val="0"/>
                </a:schemeClr>
              </a:gs>
              <a:gs pos="90000">
                <a:schemeClr val="bg1">
                  <a:lumMod val="85000"/>
                  <a:alpha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553276" y="36014"/>
            <a:ext cx="1096050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553328" y="1828800"/>
            <a:ext cx="10960456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 bwMode="gray">
          <a:xfrm>
            <a:off x="10774816" y="6433745"/>
            <a:ext cx="779784" cy="222003"/>
            <a:chOff x="-3205163" y="1597025"/>
            <a:chExt cx="2905125" cy="827088"/>
          </a:xfrm>
          <a:solidFill>
            <a:srgbClr val="F9630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gray">
            <a:xfrm>
              <a:off x="-3205163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1 w 73"/>
                <a:gd name="T3" fmla="*/ 2 h 159"/>
                <a:gd name="T4" fmla="*/ 31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3 w 73"/>
                <a:gd name="T11" fmla="*/ 32 h 159"/>
                <a:gd name="T12" fmla="*/ 31 w 73"/>
                <a:gd name="T13" fmla="*/ 66 h 159"/>
                <a:gd name="T14" fmla="*/ 31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3" y="32"/>
                  </a:cubicBezTo>
                  <a:cubicBezTo>
                    <a:pt x="50" y="32"/>
                    <a:pt x="31" y="40"/>
                    <a:pt x="31" y="66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Oval 7"/>
            <p:cNvSpPr>
              <a:spLocks noChangeArrowheads="1"/>
            </p:cNvSpPr>
            <p:nvPr userDrawn="1"/>
          </p:nvSpPr>
          <p:spPr bwMode="gray">
            <a:xfrm>
              <a:off x="-2887663" y="1597025"/>
              <a:ext cx="120650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gray">
            <a:xfrm>
              <a:off x="-2887663" y="1831975"/>
              <a:ext cx="120650" cy="588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gray">
            <a:xfrm>
              <a:off x="-2722563" y="1831975"/>
              <a:ext cx="412750" cy="588963"/>
            </a:xfrm>
            <a:custGeom>
              <a:avLst/>
              <a:gdLst>
                <a:gd name="T0" fmla="*/ 163 w 260"/>
                <a:gd name="T1" fmla="*/ 371 h 371"/>
                <a:gd name="T2" fmla="*/ 97 w 260"/>
                <a:gd name="T3" fmla="*/ 371 h 371"/>
                <a:gd name="T4" fmla="*/ 0 w 260"/>
                <a:gd name="T5" fmla="*/ 0 h 371"/>
                <a:gd name="T6" fmla="*/ 81 w 260"/>
                <a:gd name="T7" fmla="*/ 0 h 371"/>
                <a:gd name="T8" fmla="*/ 130 w 260"/>
                <a:gd name="T9" fmla="*/ 236 h 371"/>
                <a:gd name="T10" fmla="*/ 130 w 260"/>
                <a:gd name="T11" fmla="*/ 236 h 371"/>
                <a:gd name="T12" fmla="*/ 180 w 260"/>
                <a:gd name="T13" fmla="*/ 0 h 371"/>
                <a:gd name="T14" fmla="*/ 260 w 260"/>
                <a:gd name="T15" fmla="*/ 0 h 371"/>
                <a:gd name="T16" fmla="*/ 163 w 260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71">
                  <a:moveTo>
                    <a:pt x="163" y="371"/>
                  </a:moveTo>
                  <a:lnTo>
                    <a:pt x="97" y="37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80" y="0"/>
                  </a:lnTo>
                  <a:lnTo>
                    <a:pt x="260" y="0"/>
                  </a:lnTo>
                  <a:lnTo>
                    <a:pt x="163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gray">
            <a:xfrm>
              <a:off x="-2298701" y="1825625"/>
              <a:ext cx="349250" cy="598488"/>
            </a:xfrm>
            <a:custGeom>
              <a:avLst/>
              <a:gdLst>
                <a:gd name="T0" fmla="*/ 31 w 93"/>
                <a:gd name="T1" fmla="*/ 68 h 160"/>
                <a:gd name="T2" fmla="*/ 62 w 93"/>
                <a:gd name="T3" fmla="*/ 68 h 160"/>
                <a:gd name="T4" fmla="*/ 62 w 93"/>
                <a:gd name="T5" fmla="*/ 50 h 160"/>
                <a:gd name="T6" fmla="*/ 46 w 93"/>
                <a:gd name="T7" fmla="*/ 32 h 160"/>
                <a:gd name="T8" fmla="*/ 31 w 93"/>
                <a:gd name="T9" fmla="*/ 50 h 160"/>
                <a:gd name="T10" fmla="*/ 31 w 93"/>
                <a:gd name="T11" fmla="*/ 68 h 160"/>
                <a:gd name="T12" fmla="*/ 31 w 93"/>
                <a:gd name="T13" fmla="*/ 92 h 160"/>
                <a:gd name="T14" fmla="*/ 31 w 93"/>
                <a:gd name="T15" fmla="*/ 114 h 160"/>
                <a:gd name="T16" fmla="*/ 46 w 93"/>
                <a:gd name="T17" fmla="*/ 129 h 160"/>
                <a:gd name="T18" fmla="*/ 62 w 93"/>
                <a:gd name="T19" fmla="*/ 113 h 160"/>
                <a:gd name="T20" fmla="*/ 93 w 93"/>
                <a:gd name="T21" fmla="*/ 113 h 160"/>
                <a:gd name="T22" fmla="*/ 81 w 93"/>
                <a:gd name="T23" fmla="*/ 147 h 160"/>
                <a:gd name="T24" fmla="*/ 46 w 93"/>
                <a:gd name="T25" fmla="*/ 160 h 160"/>
                <a:gd name="T26" fmla="*/ 5 w 93"/>
                <a:gd name="T27" fmla="*/ 138 h 160"/>
                <a:gd name="T28" fmla="*/ 0 w 93"/>
                <a:gd name="T29" fmla="*/ 106 h 160"/>
                <a:gd name="T30" fmla="*/ 0 w 93"/>
                <a:gd name="T31" fmla="*/ 55 h 160"/>
                <a:gd name="T32" fmla="*/ 5 w 93"/>
                <a:gd name="T33" fmla="*/ 23 h 160"/>
                <a:gd name="T34" fmla="*/ 46 w 93"/>
                <a:gd name="T35" fmla="*/ 0 h 160"/>
                <a:gd name="T36" fmla="*/ 93 w 93"/>
                <a:gd name="T37" fmla="*/ 49 h 160"/>
                <a:gd name="T38" fmla="*/ 93 w 93"/>
                <a:gd name="T39" fmla="*/ 92 h 160"/>
                <a:gd name="T40" fmla="*/ 31 w 93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60">
                  <a:moveTo>
                    <a:pt x="31" y="68"/>
                  </a:moveTo>
                  <a:cubicBezTo>
                    <a:pt x="62" y="68"/>
                    <a:pt x="62" y="68"/>
                    <a:pt x="62" y="68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38"/>
                    <a:pt x="56" y="32"/>
                    <a:pt x="46" y="32"/>
                  </a:cubicBezTo>
                  <a:cubicBezTo>
                    <a:pt x="37" y="32"/>
                    <a:pt x="31" y="38"/>
                    <a:pt x="31" y="50"/>
                  </a:cubicBezTo>
                  <a:lnTo>
                    <a:pt x="31" y="68"/>
                  </a:lnTo>
                  <a:close/>
                  <a:moveTo>
                    <a:pt x="31" y="92"/>
                  </a:moveTo>
                  <a:cubicBezTo>
                    <a:pt x="31" y="114"/>
                    <a:pt x="31" y="114"/>
                    <a:pt x="31" y="114"/>
                  </a:cubicBezTo>
                  <a:cubicBezTo>
                    <a:pt x="31" y="123"/>
                    <a:pt x="37" y="129"/>
                    <a:pt x="46" y="129"/>
                  </a:cubicBezTo>
                  <a:cubicBezTo>
                    <a:pt x="58" y="129"/>
                    <a:pt x="61" y="120"/>
                    <a:pt x="62" y="113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3" y="126"/>
                    <a:pt x="89" y="138"/>
                    <a:pt x="81" y="147"/>
                  </a:cubicBezTo>
                  <a:cubicBezTo>
                    <a:pt x="72" y="155"/>
                    <a:pt x="61" y="160"/>
                    <a:pt x="46" y="160"/>
                  </a:cubicBezTo>
                  <a:cubicBezTo>
                    <a:pt x="27" y="160"/>
                    <a:pt x="13" y="151"/>
                    <a:pt x="5" y="138"/>
                  </a:cubicBezTo>
                  <a:cubicBezTo>
                    <a:pt x="1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1" y="31"/>
                    <a:pt x="5" y="23"/>
                  </a:cubicBezTo>
                  <a:cubicBezTo>
                    <a:pt x="13" y="9"/>
                    <a:pt x="27" y="0"/>
                    <a:pt x="46" y="0"/>
                  </a:cubicBezTo>
                  <a:cubicBezTo>
                    <a:pt x="75" y="0"/>
                    <a:pt x="93" y="22"/>
                    <a:pt x="93" y="49"/>
                  </a:cubicBezTo>
                  <a:cubicBezTo>
                    <a:pt x="93" y="92"/>
                    <a:pt x="93" y="92"/>
                    <a:pt x="93" y="92"/>
                  </a:cubicBezTo>
                  <a:lnTo>
                    <a:pt x="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11"/>
            <p:cNvSpPr>
              <a:spLocks/>
            </p:cNvSpPr>
            <p:nvPr userDrawn="1"/>
          </p:nvSpPr>
          <p:spPr bwMode="gray">
            <a:xfrm>
              <a:off x="-1900238" y="1825625"/>
              <a:ext cx="273050" cy="595313"/>
            </a:xfrm>
            <a:custGeom>
              <a:avLst/>
              <a:gdLst>
                <a:gd name="T0" fmla="*/ 0 w 73"/>
                <a:gd name="T1" fmla="*/ 2 h 159"/>
                <a:gd name="T2" fmla="*/ 32 w 73"/>
                <a:gd name="T3" fmla="*/ 2 h 159"/>
                <a:gd name="T4" fmla="*/ 32 w 73"/>
                <a:gd name="T5" fmla="*/ 19 h 159"/>
                <a:gd name="T6" fmla="*/ 73 w 73"/>
                <a:gd name="T7" fmla="*/ 0 h 159"/>
                <a:gd name="T8" fmla="*/ 73 w 73"/>
                <a:gd name="T9" fmla="*/ 34 h 159"/>
                <a:gd name="T10" fmla="*/ 64 w 73"/>
                <a:gd name="T11" fmla="*/ 32 h 159"/>
                <a:gd name="T12" fmla="*/ 32 w 73"/>
                <a:gd name="T13" fmla="*/ 66 h 159"/>
                <a:gd name="T14" fmla="*/ 32 w 73"/>
                <a:gd name="T15" fmla="*/ 159 h 159"/>
                <a:gd name="T16" fmla="*/ 0 w 73"/>
                <a:gd name="T17" fmla="*/ 159 h 159"/>
                <a:gd name="T18" fmla="*/ 0 w 73"/>
                <a:gd name="T19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59">
                  <a:moveTo>
                    <a:pt x="0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44" y="8"/>
                    <a:pt x="55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0" y="33"/>
                    <a:pt x="67" y="32"/>
                    <a:pt x="64" y="32"/>
                  </a:cubicBezTo>
                  <a:cubicBezTo>
                    <a:pt x="50" y="32"/>
                    <a:pt x="32" y="40"/>
                    <a:pt x="32" y="66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12"/>
            <p:cNvSpPr>
              <a:spLocks noEditPoints="1"/>
            </p:cNvSpPr>
            <p:nvPr userDrawn="1"/>
          </p:nvSpPr>
          <p:spPr bwMode="gray">
            <a:xfrm>
              <a:off x="-1577976" y="1597025"/>
              <a:ext cx="352425" cy="827088"/>
            </a:xfrm>
            <a:custGeom>
              <a:avLst/>
              <a:gdLst>
                <a:gd name="T0" fmla="*/ 62 w 94"/>
                <a:gd name="T1" fmla="*/ 111 h 221"/>
                <a:gd name="T2" fmla="*/ 47 w 94"/>
                <a:gd name="T3" fmla="*/ 93 h 221"/>
                <a:gd name="T4" fmla="*/ 31 w 94"/>
                <a:gd name="T5" fmla="*/ 110 h 221"/>
                <a:gd name="T6" fmla="*/ 31 w 94"/>
                <a:gd name="T7" fmla="*/ 171 h 221"/>
                <a:gd name="T8" fmla="*/ 47 w 94"/>
                <a:gd name="T9" fmla="*/ 190 h 221"/>
                <a:gd name="T10" fmla="*/ 62 w 94"/>
                <a:gd name="T11" fmla="*/ 169 h 221"/>
                <a:gd name="T12" fmla="*/ 62 w 94"/>
                <a:gd name="T13" fmla="*/ 111 h 221"/>
                <a:gd name="T14" fmla="*/ 0 w 94"/>
                <a:gd name="T15" fmla="*/ 0 h 221"/>
                <a:gd name="T16" fmla="*/ 31 w 94"/>
                <a:gd name="T17" fmla="*/ 0 h 221"/>
                <a:gd name="T18" fmla="*/ 31 w 94"/>
                <a:gd name="T19" fmla="*/ 77 h 221"/>
                <a:gd name="T20" fmla="*/ 32 w 94"/>
                <a:gd name="T21" fmla="*/ 77 h 221"/>
                <a:gd name="T22" fmla="*/ 61 w 94"/>
                <a:gd name="T23" fmla="*/ 61 h 221"/>
                <a:gd name="T24" fmla="*/ 89 w 94"/>
                <a:gd name="T25" fmla="*/ 76 h 221"/>
                <a:gd name="T26" fmla="*/ 94 w 94"/>
                <a:gd name="T27" fmla="*/ 114 h 221"/>
                <a:gd name="T28" fmla="*/ 94 w 94"/>
                <a:gd name="T29" fmla="*/ 173 h 221"/>
                <a:gd name="T30" fmla="*/ 88 w 94"/>
                <a:gd name="T31" fmla="*/ 207 h 221"/>
                <a:gd name="T32" fmla="*/ 61 w 94"/>
                <a:gd name="T33" fmla="*/ 221 h 221"/>
                <a:gd name="T34" fmla="*/ 31 w 94"/>
                <a:gd name="T35" fmla="*/ 205 h 221"/>
                <a:gd name="T36" fmla="*/ 31 w 94"/>
                <a:gd name="T37" fmla="*/ 220 h 221"/>
                <a:gd name="T38" fmla="*/ 0 w 94"/>
                <a:gd name="T39" fmla="*/ 220 h 221"/>
                <a:gd name="T40" fmla="*/ 0 w 94"/>
                <a:gd name="T4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62" y="111"/>
                  </a:moveTo>
                  <a:cubicBezTo>
                    <a:pt x="62" y="102"/>
                    <a:pt x="59" y="93"/>
                    <a:pt x="47" y="93"/>
                  </a:cubicBezTo>
                  <a:cubicBezTo>
                    <a:pt x="38" y="93"/>
                    <a:pt x="31" y="100"/>
                    <a:pt x="31" y="11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1" y="182"/>
                    <a:pt x="37" y="190"/>
                    <a:pt x="47" y="190"/>
                  </a:cubicBezTo>
                  <a:cubicBezTo>
                    <a:pt x="58" y="190"/>
                    <a:pt x="62" y="181"/>
                    <a:pt x="62" y="169"/>
                  </a:cubicBezTo>
                  <a:lnTo>
                    <a:pt x="62" y="111"/>
                  </a:lnTo>
                  <a:close/>
                  <a:moveTo>
                    <a:pt x="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9" y="67"/>
                    <a:pt x="48" y="61"/>
                    <a:pt x="61" y="61"/>
                  </a:cubicBezTo>
                  <a:cubicBezTo>
                    <a:pt x="76" y="61"/>
                    <a:pt x="84" y="67"/>
                    <a:pt x="89" y="76"/>
                  </a:cubicBezTo>
                  <a:cubicBezTo>
                    <a:pt x="93" y="82"/>
                    <a:pt x="94" y="91"/>
                    <a:pt x="94" y="11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90"/>
                    <a:pt x="92" y="200"/>
                    <a:pt x="88" y="207"/>
                  </a:cubicBezTo>
                  <a:cubicBezTo>
                    <a:pt x="83" y="217"/>
                    <a:pt x="74" y="221"/>
                    <a:pt x="61" y="221"/>
                  </a:cubicBezTo>
                  <a:cubicBezTo>
                    <a:pt x="45" y="221"/>
                    <a:pt x="39" y="214"/>
                    <a:pt x="31" y="205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13"/>
            <p:cNvSpPr>
              <a:spLocks noEditPoints="1"/>
            </p:cNvSpPr>
            <p:nvPr userDrawn="1"/>
          </p:nvSpPr>
          <p:spPr bwMode="gray">
            <a:xfrm>
              <a:off x="-1181101" y="1825625"/>
              <a:ext cx="352425" cy="598488"/>
            </a:xfrm>
            <a:custGeom>
              <a:avLst/>
              <a:gdLst>
                <a:gd name="T0" fmla="*/ 32 w 94"/>
                <a:gd name="T1" fmla="*/ 68 h 160"/>
                <a:gd name="T2" fmla="*/ 63 w 94"/>
                <a:gd name="T3" fmla="*/ 68 h 160"/>
                <a:gd name="T4" fmla="*/ 63 w 94"/>
                <a:gd name="T5" fmla="*/ 50 h 160"/>
                <a:gd name="T6" fmla="*/ 47 w 94"/>
                <a:gd name="T7" fmla="*/ 32 h 160"/>
                <a:gd name="T8" fmla="*/ 32 w 94"/>
                <a:gd name="T9" fmla="*/ 50 h 160"/>
                <a:gd name="T10" fmla="*/ 32 w 94"/>
                <a:gd name="T11" fmla="*/ 68 h 160"/>
                <a:gd name="T12" fmla="*/ 32 w 94"/>
                <a:gd name="T13" fmla="*/ 92 h 160"/>
                <a:gd name="T14" fmla="*/ 32 w 94"/>
                <a:gd name="T15" fmla="*/ 114 h 160"/>
                <a:gd name="T16" fmla="*/ 47 w 94"/>
                <a:gd name="T17" fmla="*/ 129 h 160"/>
                <a:gd name="T18" fmla="*/ 63 w 94"/>
                <a:gd name="T19" fmla="*/ 113 h 160"/>
                <a:gd name="T20" fmla="*/ 94 w 94"/>
                <a:gd name="T21" fmla="*/ 113 h 160"/>
                <a:gd name="T22" fmla="*/ 81 w 94"/>
                <a:gd name="T23" fmla="*/ 147 h 160"/>
                <a:gd name="T24" fmla="*/ 47 w 94"/>
                <a:gd name="T25" fmla="*/ 160 h 160"/>
                <a:gd name="T26" fmla="*/ 6 w 94"/>
                <a:gd name="T27" fmla="*/ 138 h 160"/>
                <a:gd name="T28" fmla="*/ 0 w 94"/>
                <a:gd name="T29" fmla="*/ 106 h 160"/>
                <a:gd name="T30" fmla="*/ 0 w 94"/>
                <a:gd name="T31" fmla="*/ 55 h 160"/>
                <a:gd name="T32" fmla="*/ 6 w 94"/>
                <a:gd name="T33" fmla="*/ 23 h 160"/>
                <a:gd name="T34" fmla="*/ 47 w 94"/>
                <a:gd name="T35" fmla="*/ 0 h 160"/>
                <a:gd name="T36" fmla="*/ 94 w 94"/>
                <a:gd name="T37" fmla="*/ 49 h 160"/>
                <a:gd name="T38" fmla="*/ 94 w 94"/>
                <a:gd name="T39" fmla="*/ 92 h 160"/>
                <a:gd name="T40" fmla="*/ 32 w 94"/>
                <a:gd name="T41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60">
                  <a:moveTo>
                    <a:pt x="32" y="68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38"/>
                    <a:pt x="57" y="32"/>
                    <a:pt x="47" y="32"/>
                  </a:cubicBezTo>
                  <a:cubicBezTo>
                    <a:pt x="38" y="32"/>
                    <a:pt x="32" y="38"/>
                    <a:pt x="32" y="50"/>
                  </a:cubicBezTo>
                  <a:lnTo>
                    <a:pt x="32" y="68"/>
                  </a:lnTo>
                  <a:close/>
                  <a:moveTo>
                    <a:pt x="32" y="9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32" y="123"/>
                    <a:pt x="38" y="129"/>
                    <a:pt x="47" y="129"/>
                  </a:cubicBezTo>
                  <a:cubicBezTo>
                    <a:pt x="59" y="129"/>
                    <a:pt x="62" y="120"/>
                    <a:pt x="6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26"/>
                    <a:pt x="89" y="138"/>
                    <a:pt x="81" y="147"/>
                  </a:cubicBezTo>
                  <a:cubicBezTo>
                    <a:pt x="73" y="155"/>
                    <a:pt x="62" y="160"/>
                    <a:pt x="47" y="160"/>
                  </a:cubicBezTo>
                  <a:cubicBezTo>
                    <a:pt x="28" y="160"/>
                    <a:pt x="14" y="151"/>
                    <a:pt x="6" y="138"/>
                  </a:cubicBezTo>
                  <a:cubicBezTo>
                    <a:pt x="2" y="130"/>
                    <a:pt x="0" y="119"/>
                    <a:pt x="0" y="10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2"/>
                    <a:pt x="2" y="31"/>
                    <a:pt x="6" y="23"/>
                  </a:cubicBezTo>
                  <a:cubicBezTo>
                    <a:pt x="14" y="9"/>
                    <a:pt x="28" y="0"/>
                    <a:pt x="47" y="0"/>
                  </a:cubicBezTo>
                  <a:cubicBezTo>
                    <a:pt x="76" y="0"/>
                    <a:pt x="94" y="22"/>
                    <a:pt x="94" y="49"/>
                  </a:cubicBezTo>
                  <a:cubicBezTo>
                    <a:pt x="94" y="92"/>
                    <a:pt x="94" y="92"/>
                    <a:pt x="94" y="92"/>
                  </a:cubicBezTo>
                  <a:lnTo>
                    <a:pt x="3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14"/>
            <p:cNvSpPr>
              <a:spLocks noEditPoints="1"/>
            </p:cNvSpPr>
            <p:nvPr userDrawn="1"/>
          </p:nvSpPr>
          <p:spPr bwMode="gray">
            <a:xfrm>
              <a:off x="-779463" y="1597025"/>
              <a:ext cx="352425" cy="827088"/>
            </a:xfrm>
            <a:custGeom>
              <a:avLst/>
              <a:gdLst>
                <a:gd name="T0" fmla="*/ 31 w 94"/>
                <a:gd name="T1" fmla="*/ 169 h 221"/>
                <a:gd name="T2" fmla="*/ 47 w 94"/>
                <a:gd name="T3" fmla="*/ 190 h 221"/>
                <a:gd name="T4" fmla="*/ 62 w 94"/>
                <a:gd name="T5" fmla="*/ 171 h 221"/>
                <a:gd name="T6" fmla="*/ 62 w 94"/>
                <a:gd name="T7" fmla="*/ 110 h 221"/>
                <a:gd name="T8" fmla="*/ 47 w 94"/>
                <a:gd name="T9" fmla="*/ 93 h 221"/>
                <a:gd name="T10" fmla="*/ 31 w 94"/>
                <a:gd name="T11" fmla="*/ 111 h 221"/>
                <a:gd name="T12" fmla="*/ 31 w 94"/>
                <a:gd name="T13" fmla="*/ 169 h 221"/>
                <a:gd name="T14" fmla="*/ 62 w 94"/>
                <a:gd name="T15" fmla="*/ 205 h 221"/>
                <a:gd name="T16" fmla="*/ 33 w 94"/>
                <a:gd name="T17" fmla="*/ 221 h 221"/>
                <a:gd name="T18" fmla="*/ 5 w 94"/>
                <a:gd name="T19" fmla="*/ 207 h 221"/>
                <a:gd name="T20" fmla="*/ 0 w 94"/>
                <a:gd name="T21" fmla="*/ 173 h 221"/>
                <a:gd name="T22" fmla="*/ 0 w 94"/>
                <a:gd name="T23" fmla="*/ 114 h 221"/>
                <a:gd name="T24" fmla="*/ 5 w 94"/>
                <a:gd name="T25" fmla="*/ 76 h 221"/>
                <a:gd name="T26" fmla="*/ 33 w 94"/>
                <a:gd name="T27" fmla="*/ 61 h 221"/>
                <a:gd name="T28" fmla="*/ 62 w 94"/>
                <a:gd name="T29" fmla="*/ 77 h 221"/>
                <a:gd name="T30" fmla="*/ 62 w 94"/>
                <a:gd name="T31" fmla="*/ 77 h 221"/>
                <a:gd name="T32" fmla="*/ 62 w 94"/>
                <a:gd name="T33" fmla="*/ 0 h 221"/>
                <a:gd name="T34" fmla="*/ 94 w 94"/>
                <a:gd name="T35" fmla="*/ 0 h 221"/>
                <a:gd name="T36" fmla="*/ 94 w 94"/>
                <a:gd name="T37" fmla="*/ 220 h 221"/>
                <a:gd name="T38" fmla="*/ 62 w 94"/>
                <a:gd name="T39" fmla="*/ 220 h 221"/>
                <a:gd name="T40" fmla="*/ 62 w 94"/>
                <a:gd name="T41" fmla="*/ 20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221">
                  <a:moveTo>
                    <a:pt x="31" y="169"/>
                  </a:moveTo>
                  <a:cubicBezTo>
                    <a:pt x="31" y="181"/>
                    <a:pt x="36" y="190"/>
                    <a:pt x="47" y="190"/>
                  </a:cubicBezTo>
                  <a:cubicBezTo>
                    <a:pt x="56" y="190"/>
                    <a:pt x="62" y="182"/>
                    <a:pt x="62" y="17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0"/>
                    <a:pt x="56" y="93"/>
                    <a:pt x="47" y="93"/>
                  </a:cubicBezTo>
                  <a:cubicBezTo>
                    <a:pt x="35" y="93"/>
                    <a:pt x="31" y="102"/>
                    <a:pt x="31" y="111"/>
                  </a:cubicBezTo>
                  <a:lnTo>
                    <a:pt x="31" y="169"/>
                  </a:lnTo>
                  <a:close/>
                  <a:moveTo>
                    <a:pt x="62" y="205"/>
                  </a:moveTo>
                  <a:cubicBezTo>
                    <a:pt x="54" y="214"/>
                    <a:pt x="48" y="221"/>
                    <a:pt x="33" y="221"/>
                  </a:cubicBezTo>
                  <a:cubicBezTo>
                    <a:pt x="20" y="221"/>
                    <a:pt x="11" y="217"/>
                    <a:pt x="5" y="207"/>
                  </a:cubicBezTo>
                  <a:cubicBezTo>
                    <a:pt x="1" y="200"/>
                    <a:pt x="0" y="190"/>
                    <a:pt x="0" y="17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91"/>
                    <a:pt x="1" y="82"/>
                    <a:pt x="5" y="76"/>
                  </a:cubicBezTo>
                  <a:cubicBezTo>
                    <a:pt x="10" y="67"/>
                    <a:pt x="18" y="61"/>
                    <a:pt x="33" y="61"/>
                  </a:cubicBezTo>
                  <a:cubicBezTo>
                    <a:pt x="45" y="61"/>
                    <a:pt x="55" y="67"/>
                    <a:pt x="62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62" y="220"/>
                    <a:pt x="62" y="220"/>
                    <a:pt x="62" y="220"/>
                  </a:cubicBezTo>
                  <a:lnTo>
                    <a:pt x="6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5"/>
            <p:cNvSpPr>
              <a:spLocks noEditPoints="1"/>
            </p:cNvSpPr>
            <p:nvPr userDrawn="1"/>
          </p:nvSpPr>
          <p:spPr bwMode="gray">
            <a:xfrm>
              <a:off x="-404813" y="1597025"/>
              <a:ext cx="104775" cy="104775"/>
            </a:xfrm>
            <a:custGeom>
              <a:avLst/>
              <a:gdLst>
                <a:gd name="T0" fmla="*/ 0 w 28"/>
                <a:gd name="T1" fmla="*/ 14 h 28"/>
                <a:gd name="T2" fmla="*/ 14 w 28"/>
                <a:gd name="T3" fmla="*/ 28 h 28"/>
                <a:gd name="T4" fmla="*/ 28 w 28"/>
                <a:gd name="T5" fmla="*/ 14 h 28"/>
                <a:gd name="T6" fmla="*/ 14 w 28"/>
                <a:gd name="T7" fmla="*/ 0 h 28"/>
                <a:gd name="T8" fmla="*/ 0 w 28"/>
                <a:gd name="T9" fmla="*/ 14 h 28"/>
                <a:gd name="T10" fmla="*/ 25 w 28"/>
                <a:gd name="T11" fmla="*/ 14 h 28"/>
                <a:gd name="T12" fmla="*/ 14 w 28"/>
                <a:gd name="T13" fmla="*/ 26 h 28"/>
                <a:gd name="T14" fmla="*/ 2 w 28"/>
                <a:gd name="T15" fmla="*/ 14 h 28"/>
                <a:gd name="T16" fmla="*/ 14 w 28"/>
                <a:gd name="T17" fmla="*/ 2 h 28"/>
                <a:gd name="T18" fmla="*/ 25 w 28"/>
                <a:gd name="T19" fmla="*/ 14 h 28"/>
                <a:gd name="T20" fmla="*/ 8 w 28"/>
                <a:gd name="T21" fmla="*/ 22 h 28"/>
                <a:gd name="T22" fmla="*/ 11 w 28"/>
                <a:gd name="T23" fmla="*/ 22 h 28"/>
                <a:gd name="T24" fmla="*/ 11 w 28"/>
                <a:gd name="T25" fmla="*/ 15 h 28"/>
                <a:gd name="T26" fmla="*/ 13 w 28"/>
                <a:gd name="T27" fmla="*/ 15 h 28"/>
                <a:gd name="T28" fmla="*/ 18 w 28"/>
                <a:gd name="T29" fmla="*/ 22 h 28"/>
                <a:gd name="T30" fmla="*/ 21 w 28"/>
                <a:gd name="T31" fmla="*/ 22 h 28"/>
                <a:gd name="T32" fmla="*/ 16 w 28"/>
                <a:gd name="T33" fmla="*/ 15 h 28"/>
                <a:gd name="T34" fmla="*/ 20 w 28"/>
                <a:gd name="T35" fmla="*/ 10 h 28"/>
                <a:gd name="T36" fmla="*/ 15 w 28"/>
                <a:gd name="T37" fmla="*/ 6 h 28"/>
                <a:gd name="T38" fmla="*/ 8 w 28"/>
                <a:gd name="T39" fmla="*/ 6 h 28"/>
                <a:gd name="T40" fmla="*/ 8 w 28"/>
                <a:gd name="T41" fmla="*/ 22 h 28"/>
                <a:gd name="T42" fmla="*/ 11 w 28"/>
                <a:gd name="T43" fmla="*/ 8 h 28"/>
                <a:gd name="T44" fmla="*/ 15 w 28"/>
                <a:gd name="T45" fmla="*/ 8 h 28"/>
                <a:gd name="T46" fmla="*/ 18 w 28"/>
                <a:gd name="T47" fmla="*/ 10 h 28"/>
                <a:gd name="T48" fmla="*/ 14 w 28"/>
                <a:gd name="T49" fmla="*/ 13 h 28"/>
                <a:gd name="T50" fmla="*/ 11 w 28"/>
                <a:gd name="T51" fmla="*/ 13 h 28"/>
                <a:gd name="T52" fmla="*/ 11 w 28"/>
                <a:gd name="T5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8">
                  <a:moveTo>
                    <a:pt x="0" y="14"/>
                  </a:move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moveTo>
                    <a:pt x="25" y="14"/>
                  </a:moveTo>
                  <a:cubicBezTo>
                    <a:pt x="25" y="20"/>
                    <a:pt x="20" y="26"/>
                    <a:pt x="14" y="26"/>
                  </a:cubicBezTo>
                  <a:cubicBezTo>
                    <a:pt x="7" y="26"/>
                    <a:pt x="2" y="20"/>
                    <a:pt x="2" y="14"/>
                  </a:cubicBezTo>
                  <a:cubicBezTo>
                    <a:pt x="2" y="8"/>
                    <a:pt x="7" y="2"/>
                    <a:pt x="14" y="2"/>
                  </a:cubicBezTo>
                  <a:cubicBezTo>
                    <a:pt x="20" y="2"/>
                    <a:pt x="25" y="8"/>
                    <a:pt x="25" y="14"/>
                  </a:cubicBezTo>
                  <a:moveTo>
                    <a:pt x="8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5"/>
                    <a:pt x="20" y="14"/>
                    <a:pt x="20" y="10"/>
                  </a:cubicBezTo>
                  <a:cubicBezTo>
                    <a:pt x="20" y="7"/>
                    <a:pt x="19" y="6"/>
                    <a:pt x="15" y="6"/>
                  </a:cubicBezTo>
                  <a:cubicBezTo>
                    <a:pt x="8" y="6"/>
                    <a:pt x="8" y="6"/>
                    <a:pt x="8" y="6"/>
                  </a:cubicBezTo>
                  <a:lnTo>
                    <a:pt x="8" y="22"/>
                  </a:lnTo>
                  <a:close/>
                  <a:moveTo>
                    <a:pt x="11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8" y="12"/>
                    <a:pt x="17" y="13"/>
                    <a:pt x="14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1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4" name="TextBox 43"/>
          <p:cNvSpPr txBox="1"/>
          <p:nvPr userDrawn="1"/>
        </p:nvSpPr>
        <p:spPr bwMode="gray">
          <a:xfrm>
            <a:off x="579316" y="6430510"/>
            <a:ext cx="518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2015 Riverbed Technology. All rights reserved. </a:t>
            </a:r>
            <a:endParaRPr lang="en-US" sz="800" kern="12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 userDrawn="1"/>
        </p:nvSpPr>
        <p:spPr bwMode="gray">
          <a:xfrm>
            <a:off x="11473906" y="6411514"/>
            <a:ext cx="5334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algn="ctr"/>
            <a:fld id="{6CEAD3D8-D23F-4538-8D00-88F87B5128D3}" type="slidenum">
              <a:rPr lang="en-US" sz="800" smtClean="0"/>
              <a:pPr lvl="0" algn="ctr"/>
              <a:t>‹#›</a:t>
            </a:fld>
            <a:endParaRPr lang="en-US" sz="800" dirty="0"/>
          </a:p>
        </p:txBody>
      </p:sp>
      <p:cxnSp>
        <p:nvCxnSpPr>
          <p:cNvPr id="40" name="Straight Connector 39"/>
          <p:cNvCxnSpPr/>
          <p:nvPr userDrawn="1"/>
        </p:nvCxnSpPr>
        <p:spPr bwMode="gray">
          <a:xfrm>
            <a:off x="665025" y="6316660"/>
            <a:ext cx="1088958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 noChangeAspect="1"/>
          </p:cNvGrpSpPr>
          <p:nvPr userDrawn="1"/>
        </p:nvGrpSpPr>
        <p:grpSpPr bwMode="auto">
          <a:xfrm>
            <a:off x="2" y="1123"/>
            <a:ext cx="12188826" cy="113168"/>
            <a:chOff x="-889" y="2103"/>
            <a:chExt cx="9456" cy="115"/>
          </a:xfrm>
        </p:grpSpPr>
        <p:sp>
          <p:nvSpPr>
            <p:cNvPr id="29" name="Rectangle 28"/>
            <p:cNvSpPr>
              <a:spLocks noChangeArrowheads="1"/>
            </p:cNvSpPr>
            <p:nvPr userDrawn="1"/>
          </p:nvSpPr>
          <p:spPr bwMode="auto">
            <a:xfrm>
              <a:off x="-889" y="2103"/>
              <a:ext cx="5674" cy="115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 userDrawn="1"/>
          </p:nvSpPr>
          <p:spPr bwMode="auto">
            <a:xfrm>
              <a:off x="4785" y="2103"/>
              <a:ext cx="1891" cy="115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6676" y="2103"/>
              <a:ext cx="1891" cy="11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9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93" r:id="rId3"/>
    <p:sldLayoutId id="2147483650" r:id="rId4"/>
    <p:sldLayoutId id="2147483687" r:id="rId5"/>
    <p:sldLayoutId id="2147483669" r:id="rId6"/>
    <p:sldLayoutId id="2147483685" r:id="rId7"/>
    <p:sldLayoutId id="2147483655" r:id="rId8"/>
    <p:sldLayoutId id="2147483664" r:id="rId9"/>
    <p:sldLayoutId id="2147483686" r:id="rId10"/>
    <p:sldLayoutId id="2147483694" r:id="rId11"/>
    <p:sldLayoutId id="2147483690" r:id="rId12"/>
    <p:sldLayoutId id="2147483657" r:id="rId13"/>
    <p:sldLayoutId id="2147483660" r:id="rId14"/>
    <p:sldLayoutId id="2147483667" r:id="rId15"/>
    <p:sldLayoutId id="2147483677" r:id="rId16"/>
    <p:sldLayoutId id="2147483663" r:id="rId17"/>
    <p:sldLayoutId id="2147483684" r:id="rId18"/>
    <p:sldLayoutId id="2147483658" r:id="rId19"/>
    <p:sldLayoutId id="2147483683" r:id="rId20"/>
    <p:sldLayoutId id="2147483692" r:id="rId21"/>
    <p:sldLayoutId id="2147483662" r:id="rId22"/>
    <p:sldLayoutId id="2147483688" r:id="rId23"/>
    <p:sldLayoutId id="214748365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7033" indent="-227033" algn="l" defTabSz="914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661C"/>
        </a:buClr>
        <a:buFont typeface="Wingdings" panose="05000000000000000000" pitchFamily="2" charset="2"/>
        <a:buChar char="§"/>
        <a:defRPr sz="2801" kern="1200">
          <a:solidFill>
            <a:srgbClr val="000000"/>
          </a:solidFill>
          <a:latin typeface="+mn-lt"/>
          <a:ea typeface="+mn-ea"/>
          <a:cs typeface="+mn-cs"/>
        </a:defRPr>
      </a:lvl1pPr>
      <a:lvl2pPr marL="460414" indent="-234969" algn="l" defTabSz="914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661C"/>
        </a:buClr>
        <a:buFont typeface="Franklin Gothic Book" panose="020B0503020102020204" pitchFamily="34" charset="0"/>
        <a:buChar char="–"/>
        <a:defRPr sz="2399" kern="1200">
          <a:solidFill>
            <a:srgbClr val="000000"/>
          </a:solidFill>
          <a:latin typeface="+mn-lt"/>
          <a:ea typeface="+mn-ea"/>
          <a:cs typeface="+mn-cs"/>
        </a:defRPr>
      </a:lvl2pPr>
      <a:lvl3pPr marL="628701" indent="-168289" algn="l" defTabSz="914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661C"/>
        </a:buClr>
        <a:buFont typeface="Franklin Gothic Book" panose="020B05030201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855733" indent="-227033" algn="l" defTabSz="914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661C"/>
        </a:buClr>
        <a:buFont typeface="Franklin Gothic Book" panose="020B05030201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082765" indent="-227033" algn="l" defTabSz="914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661C"/>
        </a:buClr>
        <a:buFont typeface="Franklin Gothic Book" panose="020B05030201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1257400" indent="-174639" algn="l" defTabSz="914477" rtl="0" eaLnBrk="1" latinLnBrk="0" hangingPunct="1">
        <a:lnSpc>
          <a:spcPct val="90000"/>
        </a:lnSpc>
        <a:spcBef>
          <a:spcPts val="0"/>
        </a:spcBef>
        <a:buClr>
          <a:srgbClr val="FF661C"/>
        </a:buClr>
        <a:buFont typeface="Franklin Gothic Book" panose="020B0503020102020204" pitchFamily="34" charset="0"/>
        <a:buChar char="–"/>
        <a:defRPr sz="14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1427283" indent="-169876" algn="l" defTabSz="914477" rtl="0" eaLnBrk="1" latinLnBrk="0" hangingPunct="1">
        <a:lnSpc>
          <a:spcPct val="90000"/>
        </a:lnSpc>
        <a:spcBef>
          <a:spcPts val="0"/>
        </a:spcBef>
        <a:buClr>
          <a:srgbClr val="FF661C"/>
        </a:buClr>
        <a:buFont typeface="Franklin Gothic Book" panose="020B0503020102020204" pitchFamily="34" charset="0"/>
        <a:buChar char="–"/>
        <a:defRPr sz="1200" kern="1200">
          <a:solidFill>
            <a:schemeClr val="accent6"/>
          </a:solidFill>
          <a:latin typeface="+mn-lt"/>
          <a:ea typeface="+mn-ea"/>
          <a:cs typeface="+mn-cs"/>
        </a:defRPr>
      </a:lvl7pPr>
      <a:lvl8pPr marL="1601921" indent="-174639" algn="l" defTabSz="914477" rtl="0" eaLnBrk="1" latinLnBrk="0" hangingPunct="1">
        <a:lnSpc>
          <a:spcPct val="90000"/>
        </a:lnSpc>
        <a:spcBef>
          <a:spcPts val="0"/>
        </a:spcBef>
        <a:buClr>
          <a:srgbClr val="FF661C"/>
        </a:buClr>
        <a:buFont typeface="Franklin Gothic Book" panose="020B0503020102020204" pitchFamily="34" charset="0"/>
        <a:buChar char="–"/>
        <a:defRPr sz="1200" kern="1200">
          <a:solidFill>
            <a:schemeClr val="accent6"/>
          </a:solidFill>
          <a:latin typeface="+mn-lt"/>
          <a:ea typeface="+mn-ea"/>
          <a:cs typeface="+mn-cs"/>
        </a:defRPr>
      </a:lvl8pPr>
      <a:lvl9pPr marL="1770209" indent="-168289" algn="l" defTabSz="914477" rtl="0" eaLnBrk="1" latinLnBrk="0" hangingPunct="1">
        <a:lnSpc>
          <a:spcPct val="90000"/>
        </a:lnSpc>
        <a:spcBef>
          <a:spcPts val="0"/>
        </a:spcBef>
        <a:buClr>
          <a:srgbClr val="FF661C"/>
        </a:buClr>
        <a:buFont typeface="Franklin Gothic Book" panose="020B0503020102020204" pitchFamily="34" charset="0"/>
        <a:buChar char="–"/>
        <a:defRPr sz="120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7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3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0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6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Glasser@riverbed.com" TargetMode="External"/><Relationship Id="rId4" Type="http://schemas.openxmlformats.org/officeDocument/2006/relationships/hyperlink" Target="https://twitter.com/scottygch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surveymonkey.com/s/cloudif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 in Azure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“Slow” is the new “Down”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Scott Glasser</a:t>
            </a:r>
          </a:p>
          <a:p>
            <a:r>
              <a:rPr lang="en-US" dirty="0" smtClean="0"/>
              <a:t>Riverbed Technology</a:t>
            </a:r>
            <a:endParaRPr lang="en-US" dirty="0"/>
          </a:p>
        </p:txBody>
      </p:sp>
      <p:pic>
        <p:nvPicPr>
          <p:cNvPr id="10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2" b="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37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 pitcher has a lower ERA with this catcher – or is it really about the pitch count?”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Averages and samples don’t tell the story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8012" y="2438400"/>
            <a:ext cx="16256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230000"/>
              </a:spcBef>
            </a:pPr>
            <a:r>
              <a:rPr lang="en-US" sz="1400" b="0" dirty="0">
                <a:latin typeface="Arial Black" pitchFamily="-105" charset="0"/>
              </a:rPr>
              <a:t>Metric A</a:t>
            </a:r>
            <a:br>
              <a:rPr lang="en-US" sz="1400" b="0" dirty="0">
                <a:latin typeface="Arial Black" pitchFamily="-105" charset="0"/>
              </a:rPr>
            </a:br>
            <a:r>
              <a:rPr lang="en-US" sz="1200" b="0" dirty="0">
                <a:latin typeface="Arial Black" pitchFamily="-105" charset="0"/>
              </a:rPr>
              <a:t>Reference Metric</a:t>
            </a:r>
          </a:p>
          <a:p>
            <a:pPr algn="r">
              <a:lnSpc>
                <a:spcPct val="80000"/>
              </a:lnSpc>
              <a:spcBef>
                <a:spcPct val="230000"/>
              </a:spcBef>
            </a:pPr>
            <a:r>
              <a:rPr lang="en-US" sz="1400" dirty="0">
                <a:latin typeface="Arial" charset="0"/>
              </a:rPr>
              <a:t>Metric B</a:t>
            </a:r>
            <a:br>
              <a:rPr lang="en-US" sz="1400" dirty="0">
                <a:latin typeface="Arial" charset="0"/>
              </a:rPr>
            </a:br>
            <a:r>
              <a:rPr lang="en-US" sz="1200" dirty="0">
                <a:solidFill>
                  <a:srgbClr val="CC0000"/>
                </a:solidFill>
                <a:latin typeface="Arial" charset="0"/>
              </a:rPr>
              <a:t>Strong Correlation</a:t>
            </a:r>
          </a:p>
          <a:p>
            <a:pPr algn="r">
              <a:lnSpc>
                <a:spcPct val="80000"/>
              </a:lnSpc>
              <a:spcBef>
                <a:spcPct val="230000"/>
              </a:spcBef>
            </a:pPr>
            <a:r>
              <a:rPr lang="en-US" sz="1400" dirty="0">
                <a:latin typeface="Arial" charset="0"/>
              </a:rPr>
              <a:t>Metric C</a:t>
            </a:r>
            <a:br>
              <a:rPr lang="en-US" sz="1400" dirty="0">
                <a:latin typeface="Arial" charset="0"/>
              </a:rPr>
            </a:b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No Correlation</a:t>
            </a:r>
          </a:p>
          <a:p>
            <a:pPr algn="r">
              <a:lnSpc>
                <a:spcPct val="80000"/>
              </a:lnSpc>
              <a:spcBef>
                <a:spcPct val="230000"/>
              </a:spcBef>
            </a:pPr>
            <a:r>
              <a:rPr lang="en-US" sz="1400" dirty="0">
                <a:latin typeface="Arial" charset="0"/>
              </a:rPr>
              <a:t>Metric D</a:t>
            </a:r>
            <a:br>
              <a:rPr lang="en-US" sz="1400" dirty="0">
                <a:latin typeface="Arial" charset="0"/>
              </a:rPr>
            </a:br>
            <a:r>
              <a:rPr lang="en-US" sz="1200" dirty="0">
                <a:solidFill>
                  <a:srgbClr val="0D88AF"/>
                </a:solidFill>
                <a:latin typeface="Arial" charset="0"/>
              </a:rPr>
              <a:t>Weak Correlation</a:t>
            </a:r>
          </a:p>
          <a:p>
            <a:pPr algn="r" eaLnBrk="1" hangingPunct="1">
              <a:lnSpc>
                <a:spcPct val="80000"/>
              </a:lnSpc>
              <a:spcBef>
                <a:spcPct val="230000"/>
              </a:spcBef>
            </a:pPr>
            <a:endParaRPr lang="en-US" sz="1200" dirty="0">
              <a:latin typeface="Arial" charset="0"/>
            </a:endParaRPr>
          </a:p>
        </p:txBody>
      </p:sp>
      <p:pic>
        <p:nvPicPr>
          <p:cNvPr id="6" name="Picture 7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286000"/>
            <a:ext cx="5940425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an Application Performance Major Leaguer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Monitor and Trend End User Experience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Understand Application Dependencies (Application Maps)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smtClean="0"/>
              <a:t>Track &amp; remember </a:t>
            </a:r>
            <a:r>
              <a:rPr lang="en-US" dirty="0" smtClean="0"/>
              <a:t>all transactions “all” the time (Big Data! Intermittent? No problem!)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Focus on the slowest transactions (Outliers matter most!)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 smtClean="0"/>
              <a:t>Find and fix root causes by correlating metrics (Correlation to find Causation)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into the post-season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212" y="1600200"/>
            <a:ext cx="1074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/>
              <a:buChar char="•"/>
            </a:pPr>
            <a:r>
              <a:rPr lang="en-US" sz="2800" dirty="0"/>
              <a:t>Questions</a:t>
            </a:r>
            <a:r>
              <a:rPr lang="en-US" sz="2800" dirty="0" smtClean="0"/>
              <a:t>?</a:t>
            </a:r>
            <a:endParaRPr lang="en-US" sz="2800" dirty="0"/>
          </a:p>
          <a:p>
            <a:pPr marL="742950" indent="-742950">
              <a:buFont typeface="Arial"/>
              <a:buChar char="•"/>
            </a:pPr>
            <a:r>
              <a:rPr lang="en-US" sz="2800" dirty="0" smtClean="0"/>
              <a:t>Please take a 5-minute survey: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algn="ctr"/>
            <a:r>
              <a:rPr lang="en-US" sz="2800" u="sng" dirty="0">
                <a:hlinkClick r:id="rId2"/>
              </a:rPr>
              <a:t>https://www.surveymonkey.com/s/</a:t>
            </a:r>
            <a:r>
              <a:rPr lang="en-US" sz="2800" u="sng" dirty="0" smtClean="0">
                <a:hlinkClick r:id="rId2"/>
              </a:rPr>
              <a:t>cloudify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For more information: 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hlinkClick r:id="rId3"/>
              </a:rPr>
              <a:t>Scott.Glasser@riverbed.com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hlinkClick r:id="rId4"/>
              </a:rPr>
              <a:t>Twitter: @scottygch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LinkedIn</a:t>
            </a:r>
            <a:r>
              <a:rPr lang="en-US" sz="2800" dirty="0" smtClean="0"/>
              <a:t>: </a:t>
            </a:r>
            <a:r>
              <a:rPr lang="en-US" sz="2800" dirty="0" err="1" smtClean="0"/>
              <a:t>scottmglasser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err="1" smtClean="0"/>
              <a:t>www.riverbed.com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9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1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 smtClean="0"/>
              <a:t>Murphy’s Law still applies in Azure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gotta</a:t>
            </a:r>
            <a:r>
              <a:rPr lang="en-US" dirty="0" smtClean="0"/>
              <a:t> know the terminology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 smtClean="0"/>
              <a:t>Keep track of your roster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You can’t hit what you can’t see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idx="13"/>
          </p:nvPr>
        </p:nvSpPr>
        <p:spPr>
          <a:xfrm>
            <a:off x="672399" y="4695572"/>
            <a:ext cx="583260" cy="535492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idx="18"/>
          </p:nvPr>
        </p:nvSpPr>
        <p:spPr>
          <a:xfrm>
            <a:off x="1522412" y="4648200"/>
            <a:ext cx="9971802" cy="640115"/>
          </a:xfrm>
        </p:spPr>
        <p:txBody>
          <a:bodyPr/>
          <a:lstStyle/>
          <a:p>
            <a:r>
              <a:rPr lang="en-US" dirty="0" smtClean="0"/>
              <a:t>Averages and samples don’t tell 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1812" y="2057400"/>
            <a:ext cx="10972800" cy="4343400"/>
          </a:xfrm>
        </p:spPr>
        <p:txBody>
          <a:bodyPr/>
          <a:lstStyle/>
          <a:p>
            <a:r>
              <a:rPr lang="en-US" dirty="0" smtClean="0"/>
              <a:t>Diagnosing performance problems was never easy</a:t>
            </a:r>
          </a:p>
          <a:p>
            <a:pPr lvl="1"/>
            <a:r>
              <a:rPr lang="en-US" dirty="0" smtClean="0"/>
              <a:t>It was hard enough when servers and services stayed put</a:t>
            </a:r>
          </a:p>
          <a:p>
            <a:pPr lvl="1"/>
            <a:r>
              <a:rPr lang="en-US" dirty="0" smtClean="0"/>
              <a:t>“Intermittent” = Hard to find the root cause of problems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Murphy’s Law still applies in Azure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“What can go wrong, will go wrong” (and may be be going wrong already)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you don’t want to be completely lost at the game)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gotta</a:t>
            </a:r>
            <a:r>
              <a:rPr lang="en-US" dirty="0"/>
              <a:t> know the terminology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68407"/>
              </p:ext>
            </p:extLst>
          </p:nvPr>
        </p:nvGraphicFramePr>
        <p:xfrm>
          <a:off x="684210" y="2133602"/>
          <a:ext cx="11049001" cy="2509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71802"/>
                <a:gridCol w="3875467"/>
                <a:gridCol w="4201732"/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Term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Activity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Source Data</a:t>
                      </a:r>
                      <a:endParaRPr lang="en-US" sz="1900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End User Experience (EUE)</a:t>
                      </a:r>
                      <a:endParaRPr lang="en-US" sz="19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Monitoring and</a:t>
                      </a:r>
                      <a:r>
                        <a:rPr lang="en-US" sz="1900" baseline="0" dirty="0" smtClean="0"/>
                        <a:t> Trending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browser, Mobile device, Agent (API)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Network</a:t>
                      </a:r>
                      <a:r>
                        <a:rPr lang="en-US" sz="1900" baseline="0" dirty="0" smtClean="0"/>
                        <a:t> Performance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Monitoring and Troubleshooting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Packets and Traffic Flows </a:t>
                      </a:r>
                      <a:br>
                        <a:rPr lang="en-US" sz="1900" dirty="0" smtClean="0"/>
                      </a:br>
                      <a:r>
                        <a:rPr lang="en-US" sz="1900" dirty="0" smtClean="0"/>
                        <a:t>(Physical</a:t>
                      </a:r>
                      <a:r>
                        <a:rPr lang="en-US" sz="1900" baseline="0" dirty="0" smtClean="0"/>
                        <a:t>/Virtual </a:t>
                      </a:r>
                      <a:r>
                        <a:rPr lang="en-US" sz="1900" dirty="0" smtClean="0"/>
                        <a:t>Router/Switch/etc.)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Application Performance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Monitoring and Troubleshooting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Code, Methods,</a:t>
                      </a:r>
                      <a:r>
                        <a:rPr lang="en-US" sz="1900" baseline="0" dirty="0" smtClean="0"/>
                        <a:t> Tiers</a:t>
                      </a:r>
                      <a:endParaRPr lang="en-US" sz="19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4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Terminology	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12812" y="21336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Applications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2812" y="25908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Data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2" y="30480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Runtime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35052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Middleware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2" y="39624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OS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2" y="44196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Virtualization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2812" y="48768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Servers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2812" y="53340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Storage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2" y="5791200"/>
            <a:ext cx="1981200" cy="3810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Networking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08412" y="2133600"/>
            <a:ext cx="19812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Applications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8412" y="2590800"/>
            <a:ext cx="19812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Data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8412" y="3048000"/>
            <a:ext cx="19812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Runtime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8412" y="3505200"/>
            <a:ext cx="19812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Middleware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08412" y="3962400"/>
            <a:ext cx="19812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OS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08412" y="44196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Virtualization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08412" y="48768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Servers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08412" y="53340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Storage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8412" y="57912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Networking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1612" y="2133600"/>
            <a:ext cx="19812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Applications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1612" y="2590800"/>
            <a:ext cx="1981200" cy="381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Data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1612" y="30480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Runtime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1612" y="35052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Middleware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1612" y="39624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OS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51612" y="44196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Virtualization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51612" y="48768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Servers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1612" y="53340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Storage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51612" y="57912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Networking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371012" y="21336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Applications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371012" y="25908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Data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71012" y="30480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Runtime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71012" y="35052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Middleware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371012" y="39624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OS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371012" y="44196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Virtualization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71012" y="48768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Servers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371012" y="53340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Storage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71012" y="5791200"/>
            <a:ext cx="1981200" cy="381000"/>
          </a:xfrm>
          <a:prstGeom prst="rect">
            <a:avLst/>
          </a:prstGeom>
          <a:solidFill>
            <a:srgbClr val="60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Light"/>
                <a:cs typeface="Avenir Light"/>
              </a:rPr>
              <a:t>Networking</a:t>
            </a:r>
            <a:endParaRPr lang="en-US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5196" y="1447800"/>
            <a:ext cx="177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venir Light"/>
                <a:cs typeface="Avenir Light"/>
              </a:rPr>
              <a:t>On Premise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65324" y="1219200"/>
            <a:ext cx="2072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venir Light"/>
                <a:cs typeface="Avenir Light"/>
              </a:rPr>
              <a:t>Infrastructure</a:t>
            </a:r>
            <a:br>
              <a:rPr lang="en-US" sz="2400" dirty="0" smtClean="0">
                <a:latin typeface="Avenir Light"/>
                <a:cs typeface="Avenir Light"/>
              </a:rPr>
            </a:br>
            <a:r>
              <a:rPr lang="en-US" sz="2400" dirty="0" smtClean="0">
                <a:latin typeface="Avenir Light"/>
                <a:cs typeface="Avenir Light"/>
              </a:rPr>
              <a:t>(as a Service)*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83288" y="1219200"/>
            <a:ext cx="2072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venir Light"/>
                <a:cs typeface="Avenir Light"/>
              </a:rPr>
              <a:t>Platform</a:t>
            </a:r>
            <a:br>
              <a:rPr lang="en-US" sz="2400" dirty="0" smtClean="0">
                <a:latin typeface="Avenir Light"/>
                <a:cs typeface="Avenir Light"/>
              </a:rPr>
            </a:br>
            <a:r>
              <a:rPr lang="en-US" sz="2400" dirty="0" smtClean="0">
                <a:latin typeface="Avenir Light"/>
                <a:cs typeface="Avenir Light"/>
              </a:rPr>
              <a:t>(as a Service)*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71012" y="1219200"/>
            <a:ext cx="1935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venir Light"/>
                <a:cs typeface="Avenir Light"/>
              </a:rPr>
              <a:t>Software</a:t>
            </a:r>
            <a:br>
              <a:rPr lang="en-US" sz="2400" dirty="0" smtClean="0">
                <a:latin typeface="Avenir Light"/>
                <a:cs typeface="Avenir Light"/>
              </a:rPr>
            </a:br>
            <a:r>
              <a:rPr lang="en-US" sz="2400" dirty="0" smtClean="0">
                <a:latin typeface="Avenir Light"/>
                <a:cs typeface="Avenir Light"/>
              </a:rPr>
              <a:t>(as a Service)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2212" y="6324600"/>
            <a:ext cx="448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*but what about bare-metal </a:t>
            </a:r>
            <a:r>
              <a:rPr lang="en-US" dirty="0" err="1"/>
              <a:t>IaaS</a:t>
            </a:r>
            <a:r>
              <a:rPr lang="en-US" dirty="0" smtClean="0"/>
              <a:t>? Hybrid?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on the field, available on the bench, and in the bullpen?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track of your roster</a:t>
            </a:r>
            <a:endParaRPr lang="en-US" dirty="0"/>
          </a:p>
        </p:txBody>
      </p:sp>
      <p:pic>
        <p:nvPicPr>
          <p:cNvPr id="4" name="Picture 3" descr="Application 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676400"/>
            <a:ext cx="58496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“He would have been a great hitter, but he couldn’t hit a curve ball”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can’t hit what you can’t see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9725" y="3654013"/>
            <a:ext cx="1610699" cy="154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8" t="16780" r="33204" b="15110"/>
          <a:stretch/>
        </p:blipFill>
        <p:spPr>
          <a:xfrm>
            <a:off x="9265366" y="3605888"/>
            <a:ext cx="788926" cy="1297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8" t="16780" r="33204" b="15110"/>
          <a:stretch/>
        </p:blipFill>
        <p:spPr>
          <a:xfrm>
            <a:off x="8516627" y="3596272"/>
            <a:ext cx="788926" cy="1297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8" t="16780" r="33204" b="15110"/>
          <a:stretch/>
        </p:blipFill>
        <p:spPr>
          <a:xfrm>
            <a:off x="7823627" y="3596264"/>
            <a:ext cx="788926" cy="1297477"/>
          </a:xfrm>
          <a:prstGeom prst="rect">
            <a:avLst/>
          </a:prstGeom>
        </p:spPr>
      </p:pic>
      <p:sp>
        <p:nvSpPr>
          <p:cNvPr id="9" name="Rounded Rectangle 8"/>
          <p:cNvSpPr>
            <a:spLocks noChangeAspect="1"/>
          </p:cNvSpPr>
          <p:nvPr/>
        </p:nvSpPr>
        <p:spPr>
          <a:xfrm>
            <a:off x="5129226" y="3741843"/>
            <a:ext cx="1652703" cy="1058449"/>
          </a:xfrm>
          <a:prstGeom prst="roundRect">
            <a:avLst>
              <a:gd name="adj" fmla="val 8640"/>
            </a:avLst>
          </a:prstGeom>
          <a:solidFill>
            <a:schemeClr val="bg1">
              <a:lumMod val="85000"/>
            </a:schemeClr>
          </a:solidFill>
          <a:ln w="508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5" descr="http://pixabay.com/get/fd38726b846a73705f20/1380134125/computer-29825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538" y="4001633"/>
            <a:ext cx="1064476" cy="7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8" t="16780" r="33204" b="15110"/>
          <a:stretch/>
        </p:blipFill>
        <p:spPr>
          <a:xfrm>
            <a:off x="7111701" y="3598878"/>
            <a:ext cx="788926" cy="1297477"/>
          </a:xfrm>
          <a:prstGeom prst="rect">
            <a:avLst/>
          </a:prstGeom>
        </p:spPr>
      </p:pic>
      <p:sp>
        <p:nvSpPr>
          <p:cNvPr id="12" name="U-Turn Arrow 11"/>
          <p:cNvSpPr/>
          <p:nvPr/>
        </p:nvSpPr>
        <p:spPr>
          <a:xfrm rot="5400000">
            <a:off x="5877526" y="563188"/>
            <a:ext cx="1125636" cy="7540698"/>
          </a:xfrm>
          <a:prstGeom prst="uturnArrow">
            <a:avLst>
              <a:gd name="adj1" fmla="val 12420"/>
              <a:gd name="adj2" fmla="val 16877"/>
              <a:gd name="adj3" fmla="val 34929"/>
              <a:gd name="adj4" fmla="val 32016"/>
              <a:gd name="adj5" fmla="val 97436"/>
            </a:avLst>
          </a:prstGeom>
          <a:solidFill>
            <a:schemeClr val="tx2">
              <a:lumMod val="40000"/>
              <a:lumOff val="60000"/>
              <a:alpha val="72000"/>
            </a:schemeClr>
          </a:solidFill>
          <a:ln w="14224">
            <a:solidFill>
              <a:schemeClr val="tx1">
                <a:lumMod val="95000"/>
                <a:lumOff val="5000"/>
                <a:alpha val="67000"/>
              </a:schemeClr>
            </a:solidFill>
          </a:ln>
          <a:effectLst>
            <a:glow rad="12700">
              <a:srgbClr val="0070C0">
                <a:alpha val="38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6944333" y="3884588"/>
            <a:ext cx="3266359" cy="801633"/>
          </a:xfrm>
          <a:prstGeom prst="cloudCallout">
            <a:avLst>
              <a:gd name="adj1" fmla="val -18081"/>
              <a:gd name="adj2" fmla="val 35072"/>
            </a:avLst>
          </a:prstGeom>
          <a:solidFill>
            <a:schemeClr val="bg1">
              <a:lumMod val="95000"/>
              <a:alpha val="53000"/>
            </a:schemeClr>
          </a:solidFill>
          <a:ln w="15240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77000">
                  <a:srgbClr val="777777"/>
                </a:gs>
                <a:gs pos="82000">
                  <a:srgbClr val="EAEAEA"/>
                </a:gs>
              </a:gsLst>
              <a:lin ang="5400000" scaled="0"/>
            </a:gradFill>
          </a:ln>
          <a:effectLst>
            <a:glow rad="254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 err="1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8372" y="3718458"/>
            <a:ext cx="364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www.criticalbusiness-app.com/home.aspx</a:t>
            </a:r>
            <a:endParaRPr lang="en-US" sz="1000" i="1" dirty="0"/>
          </a:p>
        </p:txBody>
      </p:sp>
      <p:pic>
        <p:nvPicPr>
          <p:cNvPr id="16" name="Picture 2" descr="User-icon.png (512×512)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1438" y="3505200"/>
            <a:ext cx="1490472" cy="14904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45518" y="4989919"/>
            <a:ext cx="2424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+mj-lt"/>
              </a:rPr>
              <a:t>End user</a:t>
            </a:r>
            <a:endParaRPr lang="en-US" sz="1500" i="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69263" y="4163185"/>
            <a:ext cx="731520" cy="193273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tx1"/>
            </a:solidFill>
          </a:ln>
          <a:effectLst>
            <a:outerShdw blurRad="38100" dist="254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EUE</a:t>
            </a:r>
            <a:endParaRPr lang="en-US" sz="1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05421" y="4171211"/>
            <a:ext cx="786673" cy="19487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tx1"/>
            </a:solidFill>
          </a:ln>
          <a:effectLst>
            <a:outerShdw blurRad="38100" dist="254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Network</a:t>
            </a:r>
            <a:endParaRPr lang="en-US" sz="12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28091" y="4168396"/>
            <a:ext cx="731520" cy="736569"/>
            <a:chOff x="7039428" y="5026015"/>
            <a:chExt cx="731520" cy="736569"/>
          </a:xfrm>
        </p:grpSpPr>
        <p:sp>
          <p:nvSpPr>
            <p:cNvPr id="21" name="Rectangle 20"/>
            <p:cNvSpPr/>
            <p:nvPr/>
          </p:nvSpPr>
          <p:spPr>
            <a:xfrm>
              <a:off x="7039428" y="5026015"/>
              <a:ext cx="731520" cy="19487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38100" dist="254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+mj-lt"/>
                </a:rPr>
                <a:t>App</a:t>
              </a: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22" name="Picture 25" descr="http://blogs.msdn.com/cfs-filesystemfile.ashx/__key/communityserver-components-imagefileviewer/communityserver-blogs-components-weblogfiles-00-00-01-35-09/5466.Microsoft_5F005F00_NET_5F00_Logo.png_2D00_550x0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63061" y="5467268"/>
              <a:ext cx="304843" cy="295316"/>
            </a:xfrm>
            <a:prstGeom prst="rect">
              <a:avLst/>
            </a:prstGeom>
            <a:noFill/>
            <a:effectLst>
              <a:glow rad="63500">
                <a:schemeClr val="bg1"/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7839952" y="4164724"/>
            <a:ext cx="685800" cy="738641"/>
            <a:chOff x="7851289" y="5022343"/>
            <a:chExt cx="685800" cy="738641"/>
          </a:xfrm>
        </p:grpSpPr>
        <p:sp>
          <p:nvSpPr>
            <p:cNvPr id="24" name="Rectangle 23"/>
            <p:cNvSpPr/>
            <p:nvPr/>
          </p:nvSpPr>
          <p:spPr>
            <a:xfrm>
              <a:off x="7851289" y="5022343"/>
              <a:ext cx="685800" cy="19487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38100" dist="254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+mj-lt"/>
                </a:rPr>
                <a:t>App</a:t>
              </a: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25" name="Picture 25" descr="http://blogs.msdn.com/cfs-filesystemfile.ashx/__key/communityserver-components-imagefileviewer/communityserver-blogs-components-weblogfiles-00-00-01-35-09/5466.Microsoft_5F005F00_NET_5F00_Logo.png_2D00_550x0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72998" y="5465668"/>
              <a:ext cx="304843" cy="295316"/>
            </a:xfrm>
            <a:prstGeom prst="rect">
              <a:avLst/>
            </a:prstGeom>
            <a:noFill/>
            <a:effectLst>
              <a:glow rad="63500">
                <a:schemeClr val="bg1"/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8581766" y="4162526"/>
            <a:ext cx="685800" cy="756689"/>
            <a:chOff x="8593103" y="5020145"/>
            <a:chExt cx="685800" cy="756689"/>
          </a:xfrm>
        </p:grpSpPr>
        <p:sp>
          <p:nvSpPr>
            <p:cNvPr id="27" name="Rectangle 26"/>
            <p:cNvSpPr/>
            <p:nvPr/>
          </p:nvSpPr>
          <p:spPr>
            <a:xfrm>
              <a:off x="8593103" y="5020145"/>
              <a:ext cx="685800" cy="19487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38100" dist="254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+mj-lt"/>
                </a:rPr>
                <a:t>App</a:t>
              </a: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28" name="Picture 23" descr="http://www.newhorizons.com/LOCALWEBADMIN/images/500/java-logo.png"/>
            <p:cNvPicPr>
              <a:picLocks noChangeAspect="1" noChangeArrowheads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674" y="5360970"/>
              <a:ext cx="223553" cy="415864"/>
            </a:xfrm>
            <a:prstGeom prst="rect">
              <a:avLst/>
            </a:prstGeom>
            <a:noFill/>
            <a:effectLst>
              <a:glow rad="63500">
                <a:schemeClr val="bg1"/>
              </a:glow>
              <a:outerShdw blurRad="63500" sx="102000" sy="102000" algn="ctr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9339067" y="4162510"/>
            <a:ext cx="685800" cy="757233"/>
            <a:chOff x="9350404" y="5020129"/>
            <a:chExt cx="685800" cy="757233"/>
          </a:xfrm>
        </p:grpSpPr>
        <p:sp>
          <p:nvSpPr>
            <p:cNvPr id="30" name="Rectangle 29"/>
            <p:cNvSpPr/>
            <p:nvPr/>
          </p:nvSpPr>
          <p:spPr>
            <a:xfrm>
              <a:off x="9350404" y="5020129"/>
              <a:ext cx="685800" cy="19487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38100" dist="254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+mj-lt"/>
                </a:rPr>
                <a:t>App</a:t>
              </a: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31" name="Picture 6" descr="http://www.inzant.com.au/images/Services/Database_1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482234" y="5386782"/>
              <a:ext cx="390580" cy="39058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3881376" y="5006270"/>
            <a:ext cx="722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WAN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solidFill>
                  <a:srgbClr val="009900"/>
                </a:solidFill>
                <a:latin typeface="+mj-lt"/>
              </a:rPr>
              <a:t>231ms</a:t>
            </a:r>
            <a:endParaRPr lang="en-US" sz="1400" dirty="0">
              <a:solidFill>
                <a:srgbClr val="0099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1221" y="5004990"/>
            <a:ext cx="61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L</a:t>
            </a:r>
            <a:r>
              <a:rPr lang="en-US" sz="1400" dirty="0" smtClean="0">
                <a:latin typeface="+mj-lt"/>
              </a:rPr>
              <a:t>AN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solidFill>
                  <a:srgbClr val="009900"/>
                </a:solidFill>
                <a:latin typeface="+mj-lt"/>
              </a:rPr>
              <a:t>11ms</a:t>
            </a:r>
            <a:endParaRPr lang="en-US" sz="1400" dirty="0">
              <a:solidFill>
                <a:srgbClr val="00990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2579" y="5003710"/>
            <a:ext cx="7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WebTier</a:t>
            </a:r>
            <a:br>
              <a:rPr lang="en-US" sz="1400" dirty="0" smtClean="0">
                <a:latin typeface="+mj-lt"/>
              </a:rPr>
            </a:br>
            <a:r>
              <a:rPr lang="en-US" sz="1400" dirty="0">
                <a:solidFill>
                  <a:srgbClr val="009900"/>
                </a:solidFill>
                <a:latin typeface="+mj-lt"/>
              </a:rPr>
              <a:t>9</a:t>
            </a:r>
            <a:r>
              <a:rPr lang="en-US" sz="1400" dirty="0" smtClean="0">
                <a:solidFill>
                  <a:srgbClr val="009900"/>
                </a:solidFill>
                <a:latin typeface="+mj-lt"/>
              </a:rPr>
              <a:t>ms</a:t>
            </a:r>
            <a:endParaRPr lang="en-US" sz="1400" dirty="0">
              <a:solidFill>
                <a:srgbClr val="0099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3480" y="500243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AppTier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solidFill>
                  <a:srgbClr val="E9681D"/>
                </a:solidFill>
                <a:latin typeface="+mj-lt"/>
              </a:rPr>
              <a:t>7.7sec</a:t>
            </a:r>
            <a:endParaRPr lang="en-US" sz="1400" dirty="0">
              <a:solidFill>
                <a:srgbClr val="E9681D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15213" y="5005370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DBTier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24sec</a:t>
            </a:r>
            <a:endParaRPr lang="en-US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Donut 36"/>
          <p:cNvSpPr/>
          <p:nvPr/>
        </p:nvSpPr>
        <p:spPr>
          <a:xfrm>
            <a:off x="8061661" y="4966867"/>
            <a:ext cx="2048693" cy="596246"/>
          </a:xfrm>
          <a:prstGeom prst="donut">
            <a:avLst>
              <a:gd name="adj" fmla="val 1906"/>
            </a:avLst>
          </a:prstGeom>
          <a:solidFill>
            <a:srgbClr val="FF0000"/>
          </a:solidFill>
          <a:ln w="825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812" y="5246449"/>
            <a:ext cx="276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Slow end-user experience..</a:t>
            </a:r>
            <a:endParaRPr lang="en-US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12" y="5257800"/>
            <a:ext cx="22092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38.9sec end 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u</a:t>
            </a:r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ser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experience</a:t>
            </a:r>
            <a:endParaRPr lang="en-US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8012" y="2209800"/>
            <a:ext cx="626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 the root cause of application performance problems, </a:t>
            </a:r>
          </a:p>
          <a:p>
            <a:r>
              <a:rPr lang="en-US" dirty="0" smtClean="0"/>
              <a:t>you need to see Application Transactions from End to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3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“He’s a 400 hitter, but only 250 with runners in scoring position”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and samples don’t tell the story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98"/>
          <a:stretch/>
        </p:blipFill>
        <p:spPr bwMode="auto">
          <a:xfrm>
            <a:off x="836612" y="1839587"/>
            <a:ext cx="10840215" cy="5018413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0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0760" y="4114800"/>
            <a:ext cx="858464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same data, but measured with 15-second granularity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30760" y="1371600"/>
            <a:ext cx="8584640" cy="990600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>
            <a:lvl1pPr marL="0" indent="0" algn="l" defTabSz="9144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FF661C"/>
              </a:buClr>
              <a:buFont typeface="Wingdings" panose="05000000000000000000" pitchFamily="2" charset="2"/>
              <a:buNone/>
              <a:defRPr sz="2801" b="0" kern="1200">
                <a:solidFill>
                  <a:srgbClr val="FB4E16"/>
                </a:solidFill>
                <a:latin typeface="+mn-lt"/>
                <a:ea typeface="+mn-ea"/>
                <a:cs typeface="+mn-cs"/>
              </a:defRPr>
            </a:lvl1pPr>
            <a:lvl2pPr marL="457239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661C"/>
              </a:buClr>
              <a:buFont typeface="Franklin Gothic Book" panose="020B0503020102020204" pitchFamily="34" charset="0"/>
              <a:buNone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77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661C"/>
              </a:buClr>
              <a:buFont typeface="Franklin Gothic Book" panose="020B0503020102020204" pitchFamily="34" charset="0"/>
              <a:buNone/>
              <a:defRPr sz="1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713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661C"/>
              </a:buClr>
              <a:buFont typeface="Franklin Gothic Book" panose="020B0503020102020204" pitchFamily="34" charset="0"/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953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661C"/>
              </a:buClr>
              <a:buFont typeface="Franklin Gothic Book" panose="020B0503020102020204" pitchFamily="34" charset="0"/>
              <a:buNone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190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661C"/>
              </a:buClr>
              <a:buFont typeface="Franklin Gothic Book" panose="020B05030201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6pPr>
            <a:lvl7pPr marL="2743427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661C"/>
              </a:buClr>
              <a:buFont typeface="Franklin Gothic Book" panose="020B05030201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666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661C"/>
              </a:buClr>
              <a:buFont typeface="Franklin Gothic Book" panose="020B05030201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8pPr>
            <a:lvl9pPr marL="3657901" indent="0" algn="l" defTabSz="914477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FF661C"/>
              </a:buClr>
              <a:buFont typeface="Franklin Gothic Book" panose="020B05030201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Performance metrics with 1-second granularity</a:t>
            </a:r>
            <a:endParaRPr lang="en-US" sz="18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940464"/>
              </p:ext>
            </p:extLst>
          </p:nvPr>
        </p:nvGraphicFramePr>
        <p:xfrm>
          <a:off x="1002211" y="1760550"/>
          <a:ext cx="7684589" cy="178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983615"/>
              </p:ext>
            </p:extLst>
          </p:nvPr>
        </p:nvGraphicFramePr>
        <p:xfrm>
          <a:off x="1002211" y="4508263"/>
          <a:ext cx="7684589" cy="178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40702" y="3287918"/>
            <a:ext cx="4476309" cy="474375"/>
            <a:chOff x="640702" y="3287918"/>
            <a:chExt cx="4476309" cy="474375"/>
          </a:xfrm>
        </p:grpSpPr>
        <p:sp>
          <p:nvSpPr>
            <p:cNvPr id="12" name="Rounded Rectangle 11"/>
            <p:cNvSpPr/>
            <p:nvPr/>
          </p:nvSpPr>
          <p:spPr>
            <a:xfrm>
              <a:off x="849811" y="3336897"/>
              <a:ext cx="4267200" cy="381000"/>
            </a:xfrm>
            <a:prstGeom prst="roundRect">
              <a:avLst/>
            </a:prstGeom>
            <a:gradFill>
              <a:gsLst>
                <a:gs pos="0">
                  <a:srgbClr val="FFC000"/>
                </a:gs>
                <a:gs pos="35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</a:rPr>
                <a:t>   Diagnosis: </a:t>
              </a:r>
              <a:r>
                <a:rPr lang="en-US" sz="1600" i="1" dirty="0" smtClean="0">
                  <a:solidFill>
                    <a:schemeClr val="accent1">
                      <a:lumMod val="75000"/>
                    </a:schemeClr>
                  </a:solidFill>
                </a:rPr>
                <a:t>Intermittent CPU Saturation</a:t>
              </a:r>
              <a:endParaRPr lang="en-US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6" descr="Warning Notification by eastshores - Beveled yellow caution sig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02" y="3287918"/>
              <a:ext cx="490056" cy="4743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77094" y="6031340"/>
            <a:ext cx="3625517" cy="490056"/>
            <a:chOff x="577094" y="6031340"/>
            <a:chExt cx="3625517" cy="490056"/>
          </a:xfrm>
        </p:grpSpPr>
        <p:sp>
          <p:nvSpPr>
            <p:cNvPr id="15" name="Rounded Rectangle 14"/>
            <p:cNvSpPr/>
            <p:nvPr/>
          </p:nvSpPr>
          <p:spPr>
            <a:xfrm>
              <a:off x="849811" y="6079046"/>
              <a:ext cx="3352800" cy="381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</a:rPr>
                <a:t>   Diagnosis: </a:t>
              </a:r>
              <a:r>
                <a:rPr lang="en-US" sz="1600" i="1" dirty="0" smtClean="0">
                  <a:solidFill>
                    <a:schemeClr val="accent1">
                      <a:lumMod val="75000"/>
                    </a:schemeClr>
                  </a:solidFill>
                </a:rPr>
                <a:t>Everything’s Fine!</a:t>
              </a:r>
              <a:endParaRPr lang="en-US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4" descr="OK icon by kuba - Green round glosy OK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94" y="6031340"/>
              <a:ext cx="490056" cy="49005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715000" y="4964899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1"/>
                </a:solidFill>
              </a:rPr>
              <a:t>Peak of 64%</a:t>
            </a:r>
            <a:endParaRPr lang="en-US" sz="1200" b="1" i="1" dirty="0">
              <a:solidFill>
                <a:schemeClr val="accent1"/>
              </a:solidFill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553276" y="36014"/>
            <a:ext cx="10960508" cy="1143000"/>
          </a:xfrm>
        </p:spPr>
        <p:txBody>
          <a:bodyPr/>
          <a:lstStyle/>
          <a:p>
            <a:r>
              <a:rPr lang="en-US" dirty="0"/>
              <a:t>Averages and samples don’t tell the story</a:t>
            </a:r>
          </a:p>
        </p:txBody>
      </p:sp>
    </p:spTree>
    <p:extLst>
      <p:ext uri="{BB962C8B-B14F-4D97-AF65-F5344CB8AC3E}">
        <p14:creationId xmlns:p14="http://schemas.microsoft.com/office/powerpoint/2010/main" val="29509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Graphic spid="9" grpId="0">
        <p:bldAsOne/>
      </p:bldGraphic>
      <p:bldGraphic spid="10" grpId="0">
        <p:bldAsOne/>
      </p:bldGraphic>
      <p:bldP spid="17" grpId="0"/>
    </p:bldLst>
  </p:timing>
</p:sld>
</file>

<file path=ppt/theme/theme1.xml><?xml version="1.0" encoding="utf-8"?>
<a:theme xmlns:a="http://schemas.openxmlformats.org/drawingml/2006/main" name="Riverbed Corporate">
  <a:themeElements>
    <a:clrScheme name="Custom 9">
      <a:dk1>
        <a:srgbClr val="000000"/>
      </a:dk1>
      <a:lt1>
        <a:srgbClr val="FFFFFF"/>
      </a:lt1>
      <a:dk2>
        <a:srgbClr val="313231"/>
      </a:dk2>
      <a:lt2>
        <a:srgbClr val="A7ACA2"/>
      </a:lt2>
      <a:accent1>
        <a:srgbClr val="FB4E16"/>
      </a:accent1>
      <a:accent2>
        <a:srgbClr val="4AA5DC"/>
      </a:accent2>
      <a:accent3>
        <a:srgbClr val="435464"/>
      </a:accent3>
      <a:accent4>
        <a:srgbClr val="99998E"/>
      </a:accent4>
      <a:accent5>
        <a:srgbClr val="FAAC13"/>
      </a:accent5>
      <a:accent6>
        <a:srgbClr val="40404B"/>
      </a:accent6>
      <a:hlink>
        <a:srgbClr val="525C5C"/>
      </a:hlink>
      <a:folHlink>
        <a:srgbClr val="ABAB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haredWithUsers xmlns="abf28d70-c8c3-4bf4-8055-fa9a40c6f116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45C58AE863042ADEBDCA150D7B382" ma:contentTypeVersion="4" ma:contentTypeDescription="Create a new document." ma:contentTypeScope="" ma:versionID="4751f42e12e5466cee25edc037c8eb7d">
  <xsd:schema xmlns:xsd="http://www.w3.org/2001/XMLSchema" xmlns:xs="http://www.w3.org/2001/XMLSchema" xmlns:p="http://schemas.microsoft.com/office/2006/metadata/properties" xmlns:ns1="http://schemas.microsoft.com/sharepoint/v3" xmlns:ns2="abf28d70-c8c3-4bf4-8055-fa9a40c6f116" targetNamespace="http://schemas.microsoft.com/office/2006/metadata/properties" ma:root="true" ma:fieldsID="559892a8a9899e91ec379229b67e81df" ns1:_="" ns2:_="">
    <xsd:import namespace="http://schemas.microsoft.com/sharepoint/v3"/>
    <xsd:import namespace="abf28d70-c8c3-4bf4-8055-fa9a40c6f11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28d70-c8c3-4bf4-8055-fa9a40c6f1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08CF6-BC5E-4430-8197-33276D5C5D5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bf28d70-c8c3-4bf4-8055-fa9a40c6f116"/>
  </ds:schemaRefs>
</ds:datastoreItem>
</file>

<file path=customXml/itemProps2.xml><?xml version="1.0" encoding="utf-8"?>
<ds:datastoreItem xmlns:ds="http://schemas.openxmlformats.org/officeDocument/2006/customXml" ds:itemID="{71BE74F0-82F5-439A-B9F9-834A236DC9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694194-6EB6-4135-B01E-184A00BF4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f28d70-c8c3-4bf4-8055-fa9a40c6f1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7908</TotalTime>
  <Words>575</Words>
  <Application>Microsoft Macintosh PowerPoint</Application>
  <PresentationFormat>Custom</PresentationFormat>
  <Paragraphs>143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Riverbed Corporate</vt:lpstr>
      <vt:lpstr>Performance Management in Azure </vt:lpstr>
      <vt:lpstr>Agenda</vt:lpstr>
      <vt:lpstr>Murphy’s Law still applies in Azure</vt:lpstr>
      <vt:lpstr>Ya gotta know the terminology</vt:lpstr>
      <vt:lpstr>Cloud Terminology </vt:lpstr>
      <vt:lpstr>Keep track of your roster</vt:lpstr>
      <vt:lpstr>You can’t hit what you can’t see</vt:lpstr>
      <vt:lpstr>Averages and samples don’t tell the story</vt:lpstr>
      <vt:lpstr>Averages and samples don’t tell the story</vt:lpstr>
      <vt:lpstr>Averages and samples don’t tell the story</vt:lpstr>
      <vt:lpstr>Be an Application Performance Major Leaguer</vt:lpstr>
      <vt:lpstr>Going into the post-season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Annette Filice</dc:creator>
  <cp:keywords/>
  <dc:description/>
  <cp:lastModifiedBy>Scott Glasser</cp:lastModifiedBy>
  <cp:revision>861</cp:revision>
  <cp:lastPrinted>2015-01-23T21:19:04Z</cp:lastPrinted>
  <dcterms:created xsi:type="dcterms:W3CDTF">2014-09-19T20:21:51Z</dcterms:created>
  <dcterms:modified xsi:type="dcterms:W3CDTF">2015-04-26T14:47:15Z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0x010100A0145C58AE863042ADEBDCA150D7B382</vt:lpwstr>
  </property>
</Properties>
</file>