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6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8387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47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0856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2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1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8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1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9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9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1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9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6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B73581-7191-4478-AEDF-6EE949711AF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6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Nerd Dinner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Injecting Analytics To Your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081" y="4463305"/>
            <a:ext cx="2187130" cy="22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averages?</a:t>
            </a:r>
          </a:p>
          <a:p>
            <a:r>
              <a:rPr lang="en-US" dirty="0" smtClean="0"/>
              <a:t>Intro to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5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4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right tool for the job</a:t>
            </a:r>
          </a:p>
          <a:p>
            <a:pPr lvl="1"/>
            <a:r>
              <a:rPr lang="en-US" dirty="0" smtClean="0"/>
              <a:t>Java Script in the Browser</a:t>
            </a:r>
          </a:p>
          <a:p>
            <a:pPr lvl="1"/>
            <a:r>
              <a:rPr lang="en-US" dirty="0" smtClean="0"/>
              <a:t>C# for UI work and domain classes</a:t>
            </a:r>
          </a:p>
          <a:p>
            <a:pPr lvl="1"/>
            <a:r>
              <a:rPr lang="en-US" dirty="0" smtClean="0"/>
              <a:t>F# for Business Logic</a:t>
            </a:r>
          </a:p>
          <a:p>
            <a:pPr lvl="1"/>
            <a:r>
              <a:rPr lang="en-US" dirty="0" smtClean="0"/>
              <a:t>F# for data access</a:t>
            </a:r>
          </a:p>
          <a:p>
            <a:r>
              <a:rPr lang="en-US" dirty="0" smtClean="0"/>
              <a:t>Path To Data Science = </a:t>
            </a:r>
            <a:r>
              <a:rPr lang="en-US" dirty="0"/>
              <a:t>Open Source + Open Education + Open Data + Open </a:t>
            </a:r>
            <a:r>
              <a:rPr lang="en-US" dirty="0" smtClean="0"/>
              <a:t>Mind</a:t>
            </a:r>
          </a:p>
          <a:p>
            <a:r>
              <a:rPr lang="en-US" dirty="0" smtClean="0"/>
              <a:t>“Follow You, Follow Me” Genesis 1978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4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AbOut</a:t>
            </a:r>
            <a:r>
              <a:rPr lang="en-US" dirty="0" smtClean="0"/>
              <a:t>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Jamie Dixon</a:t>
            </a:r>
          </a:p>
          <a:p>
            <a:r>
              <a:rPr lang="en-US" dirty="0" smtClean="0"/>
              <a:t>F# MVP</a:t>
            </a:r>
          </a:p>
          <a:p>
            <a:r>
              <a:rPr lang="en-US" dirty="0" smtClean="0"/>
              <a:t>BA in Economics + Political Science</a:t>
            </a:r>
          </a:p>
          <a:p>
            <a:r>
              <a:rPr lang="en-US" dirty="0" smtClean="0"/>
              <a:t>BS in Computer Science</a:t>
            </a:r>
          </a:p>
          <a:p>
            <a:r>
              <a:rPr lang="en-US" dirty="0" smtClean="0"/>
              <a:t>MPH – Epidemiology and Biostatistics</a:t>
            </a:r>
          </a:p>
          <a:p>
            <a:r>
              <a:rPr lang="en-US" dirty="0" smtClean="0"/>
              <a:t>Data Scientist &amp; Dev Lead</a:t>
            </a:r>
          </a:p>
          <a:p>
            <a:r>
              <a:rPr lang="en-US" dirty="0" smtClean="0"/>
              <a:t>“Machine Learning Using .NET” 1Q 2016</a:t>
            </a:r>
          </a:p>
          <a:p>
            <a:r>
              <a:rPr lang="en-US" dirty="0" smtClean="0"/>
              <a:t>@</a:t>
            </a:r>
            <a:r>
              <a:rPr lang="en-US" dirty="0" err="1"/>
              <a:t>j</a:t>
            </a:r>
            <a:r>
              <a:rPr lang="en-US" dirty="0" err="1" smtClean="0"/>
              <a:t>amie_dixon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F# to your code base on 12/9/2015.  Production shortly thereafter</a:t>
            </a:r>
          </a:p>
          <a:p>
            <a:r>
              <a:rPr lang="en-US" dirty="0" smtClean="0"/>
              <a:t>Refine/Retool your skills set for 2016</a:t>
            </a:r>
          </a:p>
          <a:p>
            <a:r>
              <a:rPr lang="en-US" dirty="0" smtClean="0"/>
              <a:t>Think about the world differently</a:t>
            </a:r>
          </a:p>
          <a:p>
            <a:r>
              <a:rPr lang="en-US" dirty="0" smtClean="0"/>
              <a:t>Have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2017 Pivot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 to the user (</a:t>
            </a:r>
            <a:r>
              <a:rPr lang="en-US" dirty="0" err="1" smtClean="0"/>
              <a:t>IoH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WebDev</a:t>
            </a:r>
            <a:r>
              <a:rPr lang="en-US" dirty="0" smtClean="0"/>
              <a:t>: C#, </a:t>
            </a:r>
            <a:r>
              <a:rPr lang="en-US" dirty="0" err="1" smtClean="0"/>
              <a:t>Javascript</a:t>
            </a:r>
            <a:r>
              <a:rPr lang="en-US" dirty="0" smtClean="0"/>
              <a:t>, Angular, MVC5, basic UX </a:t>
            </a:r>
          </a:p>
          <a:p>
            <a:pPr lvl="1"/>
            <a:r>
              <a:rPr lang="en-US" dirty="0" err="1" smtClean="0"/>
              <a:t>DesktopDev</a:t>
            </a:r>
            <a:r>
              <a:rPr lang="en-US" dirty="0" smtClean="0"/>
              <a:t>: C#, WPF, MVVM, basic UX</a:t>
            </a:r>
          </a:p>
          <a:p>
            <a:r>
              <a:rPr lang="en-US" dirty="0" smtClean="0"/>
              <a:t>Pivot to the data</a:t>
            </a:r>
          </a:p>
          <a:p>
            <a:pPr lvl="1"/>
            <a:r>
              <a:rPr lang="en-US" dirty="0" smtClean="0"/>
              <a:t>Data Scientist: F#, R, basic ML</a:t>
            </a:r>
          </a:p>
          <a:p>
            <a:pPr lvl="1"/>
            <a:r>
              <a:rPr lang="en-US" dirty="0" smtClean="0"/>
              <a:t>Analyst: </a:t>
            </a:r>
            <a:r>
              <a:rPr lang="en-US" dirty="0" err="1" smtClean="0"/>
              <a:t>Usql</a:t>
            </a:r>
            <a:r>
              <a:rPr lang="en-US" dirty="0" smtClean="0"/>
              <a:t>, </a:t>
            </a:r>
            <a:r>
              <a:rPr lang="en-US" dirty="0" err="1" smtClean="0"/>
              <a:t>PowerBI</a:t>
            </a:r>
            <a:endParaRPr lang="en-US" dirty="0" smtClean="0"/>
          </a:p>
          <a:p>
            <a:r>
              <a:rPr lang="en-US" dirty="0" smtClean="0"/>
              <a:t>Pivot to the device (</a:t>
            </a:r>
            <a:r>
              <a:rPr lang="en-US" dirty="0" err="1" smtClean="0"/>
              <a:t>IoT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C#, Raspberry Pi, </a:t>
            </a:r>
            <a:r>
              <a:rPr lang="en-US" dirty="0" err="1" smtClean="0"/>
              <a:t>Netdunino</a:t>
            </a:r>
            <a:r>
              <a:rPr lang="en-US" dirty="0" smtClean="0"/>
              <a:t>, UWA, basic robotics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105" y="3337118"/>
            <a:ext cx="4233672" cy="318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2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exploration and analysis</a:t>
            </a:r>
          </a:p>
          <a:p>
            <a:pPr lvl="1"/>
            <a:r>
              <a:rPr lang="en-US" dirty="0" smtClean="0"/>
              <a:t>I show</a:t>
            </a:r>
          </a:p>
          <a:p>
            <a:pPr lvl="1"/>
            <a:r>
              <a:rPr lang="en-US" dirty="0" smtClean="0"/>
              <a:t>You do</a:t>
            </a:r>
          </a:p>
          <a:p>
            <a:r>
              <a:rPr lang="en-US" dirty="0" smtClean="0"/>
              <a:t>Azure Machine Learning</a:t>
            </a:r>
          </a:p>
          <a:p>
            <a:pPr lvl="1"/>
            <a:r>
              <a:rPr lang="en-US" dirty="0" smtClean="0"/>
              <a:t>I show</a:t>
            </a:r>
          </a:p>
          <a:p>
            <a:pPr lvl="1"/>
            <a:r>
              <a:rPr lang="en-US" dirty="0" smtClean="0"/>
              <a:t>You do</a:t>
            </a:r>
          </a:p>
          <a:p>
            <a:r>
              <a:rPr lang="en-US" dirty="0" smtClean="0"/>
              <a:t>Beer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Nerd Dinner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1.0 Demo Project</a:t>
            </a:r>
          </a:p>
          <a:p>
            <a:r>
              <a:rPr lang="en-US" dirty="0" smtClean="0"/>
              <a:t>MVC 2.0 – 4.0 Upgrades</a:t>
            </a:r>
          </a:p>
          <a:p>
            <a:r>
              <a:rPr lang="en-US" dirty="0" smtClean="0"/>
              <a:t>Has own website that people are using</a:t>
            </a:r>
          </a:p>
          <a:p>
            <a:r>
              <a:rPr lang="en-US" dirty="0" smtClean="0"/>
              <a:t>Source is on code </a:t>
            </a:r>
            <a:r>
              <a:rPr lang="en-US" dirty="0" err="1" smtClean="0"/>
              <a:t>plex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50" y="499535"/>
            <a:ext cx="1790701" cy="235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675517"/>
            <a:ext cx="2636157" cy="202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42" y="4026860"/>
            <a:ext cx="2028258" cy="227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19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Nerd Dinner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real business logic (basic input validation, some find dinner functionality)</a:t>
            </a:r>
          </a:p>
          <a:p>
            <a:r>
              <a:rPr lang="en-US" dirty="0" smtClean="0"/>
              <a:t>Forms over data, wire-framing the database schema</a:t>
            </a:r>
          </a:p>
          <a:p>
            <a:r>
              <a:rPr lang="en-US" dirty="0" smtClean="0"/>
              <a:t>What kind of business logic can we add?</a:t>
            </a:r>
          </a:p>
          <a:p>
            <a:pPr lvl="1"/>
            <a:r>
              <a:rPr lang="en-US" dirty="0" smtClean="0"/>
              <a:t>Can we personalize the experience better?</a:t>
            </a:r>
          </a:p>
          <a:p>
            <a:pPr lvl="1"/>
            <a:r>
              <a:rPr lang="en-US" dirty="0" smtClean="0"/>
              <a:t>Can we predict attendance better?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Personalization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some stuff via the browser</a:t>
            </a:r>
          </a:p>
          <a:p>
            <a:r>
              <a:rPr lang="en-US" dirty="0" smtClean="0"/>
              <a:t>We know some stuff via Google/Bing analytics (Sign in or Inferred)</a:t>
            </a:r>
          </a:p>
          <a:p>
            <a:r>
              <a:rPr lang="en-US" dirty="0" smtClean="0"/>
              <a:t>We know better stuff – the information they gave us when they registered</a:t>
            </a:r>
          </a:p>
          <a:p>
            <a:r>
              <a:rPr lang="en-US" dirty="0" smtClean="0"/>
              <a:t>Inspired by Freakonomics podcast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4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Visual Studio</a:t>
            </a:r>
            <a:r>
              <a:rPr lang="en-US" dirty="0"/>
              <a:t>: https://github.com/jamessdixon/NerdDinner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://github.com/jamessdixon/NerdDinner</a:t>
            </a:r>
          </a:p>
        </p:txBody>
      </p:sp>
    </p:spTree>
    <p:extLst>
      <p:ext uri="{BB962C8B-B14F-4D97-AF65-F5344CB8AC3E}">
        <p14:creationId xmlns:p14="http://schemas.microsoft.com/office/powerpoint/2010/main" val="3096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120</TotalTime>
  <Words>354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Slice</vt:lpstr>
      <vt:lpstr>Smart Nerd Dinner</vt:lpstr>
      <vt:lpstr>AbOut Me</vt:lpstr>
      <vt:lpstr>Goals For This Tutorial</vt:lpstr>
      <vt:lpstr>.NET 2017 Pivot Points</vt:lpstr>
      <vt:lpstr>Agenda</vt:lpstr>
      <vt:lpstr>Nerd Dinner</vt:lpstr>
      <vt:lpstr>Nerd Dinner Details</vt:lpstr>
      <vt:lpstr>Site Personalization</vt:lpstr>
      <vt:lpstr>Code</vt:lpstr>
      <vt:lpstr>Predict Attendance</vt:lpstr>
      <vt:lpstr>Code</vt:lpstr>
      <vt:lpstr>Predict Attendance</vt:lpstr>
      <vt:lpstr>Code</vt:lpstr>
      <vt:lpstr>Wrap Up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Nerd Dinner</dc:title>
  <dc:creator>DIXON</dc:creator>
  <cp:lastModifiedBy>DIXON</cp:lastModifiedBy>
  <cp:revision>18</cp:revision>
  <dcterms:created xsi:type="dcterms:W3CDTF">2015-11-23T14:09:50Z</dcterms:created>
  <dcterms:modified xsi:type="dcterms:W3CDTF">2015-12-06T00:19:00Z</dcterms:modified>
</cp:coreProperties>
</file>