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84379" autoAdjust="0"/>
  </p:normalViewPr>
  <p:slideViewPr>
    <p:cSldViewPr>
      <p:cViewPr varScale="1">
        <p:scale>
          <a:sx n="95" d="100"/>
          <a:sy n="95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289E-A979-4291-A121-D045A2507705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6C104-36AC-47CB-AAC1-FA5E308A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104-36AC-47CB-AAC1-FA5E308A1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104-36AC-47CB-AAC1-FA5E308A1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104-36AC-47CB-AAC1-FA5E308A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Resource files – images, audio, and scenario</a:t>
            </a:r>
            <a:r>
              <a:rPr lang="en-US" baseline="0" dirty="0" smtClean="0"/>
              <a:t> information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Images/Sounds:</a:t>
            </a:r>
          </a:p>
          <a:p>
            <a:pPr marL="1143000" lvl="2" indent="-228600">
              <a:buAutoNum type="arabicParenR"/>
            </a:pPr>
            <a:r>
              <a:rPr lang="en-US" baseline="0" dirty="0" smtClean="0"/>
              <a:t>D:\Documents\Panzer General\Panzer General Forever\</a:t>
            </a:r>
            <a:r>
              <a:rPr lang="en-US" baseline="0" dirty="0" err="1" smtClean="0"/>
              <a:t>PGForever</a:t>
            </a:r>
            <a:r>
              <a:rPr lang="en-US" baseline="0" dirty="0" smtClean="0"/>
              <a:t>\default\Graphics\</a:t>
            </a:r>
          </a:p>
          <a:p>
            <a:pPr marL="1143000" lvl="2" indent="-228600">
              <a:buAutoNum type="arabicParenR"/>
            </a:pPr>
            <a:r>
              <a:rPr lang="en-US" baseline="0" dirty="0" smtClean="0"/>
              <a:t>D:\Documents\Panzer General\Panzer General Forever\</a:t>
            </a:r>
            <a:r>
              <a:rPr lang="en-US" baseline="0" dirty="0" err="1" smtClean="0"/>
              <a:t>PGForever</a:t>
            </a:r>
            <a:r>
              <a:rPr lang="en-US" baseline="0" dirty="0" smtClean="0"/>
              <a:t>\default\Sound\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Scenario Files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D:\Documents\Panzer General\Panzer General Forever\</a:t>
            </a:r>
            <a:r>
              <a:rPr lang="en-US" baseline="0" dirty="0" err="1" smtClean="0"/>
              <a:t>PGForever</a:t>
            </a:r>
            <a:r>
              <a:rPr lang="en-US" baseline="0" dirty="0" smtClean="0"/>
              <a:t>\default\Scenario</a:t>
            </a:r>
          </a:p>
          <a:p>
            <a:pPr marL="1143000" lvl="2" indent="-228600">
              <a:buAutoNum type="arabicParenR"/>
            </a:pPr>
            <a:r>
              <a:rPr lang="it-IT" baseline="0" dirty="0" smtClean="0"/>
              <a:t>D:\Documents\Panzer General\Panzer General Forever\PGForever\pg\Scenario\0001.pgbrf</a:t>
            </a:r>
          </a:p>
          <a:p>
            <a:pPr marL="1143000" lvl="2" indent="-228600">
              <a:buAutoNum type="arabicParenR"/>
            </a:pPr>
            <a:r>
              <a:rPr lang="it-IT" baseline="0" dirty="0" smtClean="0"/>
              <a:t>D:\Documents\Panzer General\Panzer General Forever\PGForever\pg\Scenario\001.pgscn</a:t>
            </a:r>
          </a:p>
          <a:p>
            <a:pPr marL="1143000" lvl="2" indent="-228600">
              <a:buAutoNum type="arabicParenR"/>
            </a:pPr>
            <a:r>
              <a:rPr lang="it-IT" baseline="0" dirty="0" smtClean="0"/>
              <a:t>D:\Documents\Panzer General\Panzer General Forever\PGForever\pg\Scenario\MAP01.SET</a:t>
            </a:r>
          </a:p>
          <a:p>
            <a:pPr marL="1143000" lvl="2" indent="-228600">
              <a:buAutoNum type="arabicParenR"/>
            </a:pPr>
            <a:r>
              <a:rPr lang="it-IT" baseline="0" dirty="0" smtClean="0"/>
              <a:t>D:\Documents\Panzer General\Panzer General Forever\PGForever\pg\Scenario\MAP01.STM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Editor: D:\Documents\Panzer General\</a:t>
            </a:r>
            <a:r>
              <a:rPr lang="en-US" baseline="0" dirty="0" err="1" smtClean="0"/>
              <a:t>MapEditor</a:t>
            </a:r>
            <a:r>
              <a:rPr lang="en-US" baseline="0" dirty="0" smtClean="0"/>
              <a:t>\</a:t>
            </a:r>
            <a:r>
              <a:rPr lang="en-US" baseline="0" dirty="0" err="1" smtClean="0"/>
              <a:t>FredUpdatedEditor</a:t>
            </a:r>
            <a:r>
              <a:rPr lang="en-US" baseline="0" dirty="0" smtClean="0"/>
              <a:t>\Source Code\</a:t>
            </a:r>
            <a:r>
              <a:rPr lang="en-US" baseline="0" dirty="0" err="1" smtClean="0"/>
              <a:t>FredsEditor</a:t>
            </a:r>
            <a:r>
              <a:rPr lang="en-US" baseline="0" dirty="0" smtClean="0"/>
              <a:t>\FeedsEditor.sln (MapParts.cpp: 86)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Put everything into a local instance of SQL Server – the Access – the XML</a:t>
            </a:r>
          </a:p>
          <a:p>
            <a:pPr marL="228600" indent="-228600">
              <a:buAutoNum type="arabicParenR"/>
            </a:pPr>
            <a:r>
              <a:rPr lang="en-US" dirty="0" smtClean="0"/>
              <a:t>Start with</a:t>
            </a:r>
            <a:r>
              <a:rPr lang="en-US" baseline="0" dirty="0" smtClean="0"/>
              <a:t> a hex – </a:t>
            </a:r>
            <a:r>
              <a:rPr lang="en-US" baseline="0" dirty="0" err="1" smtClean="0"/>
              <a:t>TestHex.xaml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Terrain Canvas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Unit Canvas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This is a </a:t>
            </a:r>
            <a:r>
              <a:rPr lang="en-US" baseline="0" dirty="0" smtClean="0"/>
              <a:t>test example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104-36AC-47CB-AAC1-FA5E308A1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 smtClean="0"/>
              <a:t>INotifyPropertyChanged</a:t>
            </a:r>
            <a:r>
              <a:rPr lang="en-US" baseline="0" dirty="0" smtClean="0"/>
              <a:t> not implemented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104-36AC-47CB-AAC1-FA5E308A1C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104-36AC-47CB-AAC1-FA5E308A1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104-36AC-47CB-AAC1-FA5E308A1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9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CA0E109-9965-446A-9D4B-116B305C971F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CE6DB24-3F39-4EB3-BB72-0B9CB0AD86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Panzer General Portable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Trinug</a:t>
            </a:r>
            <a:r>
              <a:rPr lang="en-US" dirty="0" smtClean="0"/>
              <a:t> Mobile SIG</a:t>
            </a:r>
          </a:p>
          <a:p>
            <a:r>
              <a:rPr lang="en-US" dirty="0" smtClean="0"/>
              <a:t>James Dixon</a:t>
            </a:r>
          </a:p>
          <a:p>
            <a:r>
              <a:rPr lang="en-US" dirty="0" smtClean="0"/>
              <a:t>6</a:t>
            </a:r>
            <a:r>
              <a:rPr lang="en-US" dirty="0" smtClean="0"/>
              <a:t>/6/2012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Panzer General Intro</a:t>
            </a:r>
          </a:p>
          <a:p>
            <a:r>
              <a:rPr lang="en-US" dirty="0" smtClean="0"/>
              <a:t>Creating PGP</a:t>
            </a:r>
          </a:p>
          <a:p>
            <a:pPr lvl="1"/>
            <a:r>
              <a:rPr lang="en-US" dirty="0" smtClean="0"/>
              <a:t>Artwork &amp; Resources</a:t>
            </a:r>
            <a:endParaRPr lang="en-US" dirty="0"/>
          </a:p>
          <a:p>
            <a:pPr lvl="1"/>
            <a:r>
              <a:rPr lang="en-US" dirty="0"/>
              <a:t>Coding the UI</a:t>
            </a:r>
          </a:p>
          <a:p>
            <a:pPr lvl="1"/>
            <a:r>
              <a:rPr lang="en-US" dirty="0"/>
              <a:t>Coding the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5215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 out in 1995 from Strategic Simulations Inc. (SSI). Bought By Ubisoft in 2001</a:t>
            </a:r>
          </a:p>
          <a:p>
            <a:r>
              <a:rPr lang="en-US" dirty="0" smtClean="0"/>
              <a:t>Never upgraded or re-released</a:t>
            </a:r>
          </a:p>
          <a:p>
            <a:r>
              <a:rPr lang="en-US" dirty="0" smtClean="0"/>
              <a:t>2007+: Map </a:t>
            </a:r>
            <a:r>
              <a:rPr lang="en-US" dirty="0"/>
              <a:t>e</a:t>
            </a:r>
            <a:r>
              <a:rPr lang="en-US" dirty="0" smtClean="0"/>
              <a:t>ditors </a:t>
            </a:r>
            <a:r>
              <a:rPr lang="en-US" dirty="0"/>
              <a:t>t</a:t>
            </a:r>
            <a:r>
              <a:rPr lang="en-US" dirty="0" smtClean="0"/>
              <a:t>rickled out</a:t>
            </a:r>
            <a:endParaRPr lang="en-US" dirty="0"/>
          </a:p>
          <a:p>
            <a:r>
              <a:rPr lang="en-US" dirty="0" smtClean="0"/>
              <a:t>2009: Panzer General Forever came out</a:t>
            </a:r>
          </a:p>
          <a:p>
            <a:r>
              <a:rPr lang="en-US" dirty="0" smtClean="0"/>
              <a:t>2011: I started Panzer General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Artwork &amp;&amp; 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Artwork - Included in PGF</a:t>
            </a:r>
          </a:p>
          <a:p>
            <a:r>
              <a:rPr lang="en-US" dirty="0" smtClean="0"/>
              <a:t>Resources – Parsed the map editor sources</a:t>
            </a:r>
          </a:p>
          <a:p>
            <a:pPr lvl="1"/>
            <a:r>
              <a:rPr lang="en-US" dirty="0" smtClean="0"/>
              <a:t>Tile Information - .set files</a:t>
            </a:r>
          </a:p>
          <a:p>
            <a:pPr lvl="1"/>
            <a:r>
              <a:rPr lang="en-US" dirty="0" smtClean="0"/>
              <a:t>Scenario Information - .txt files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6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Tile</a:t>
            </a:r>
          </a:p>
          <a:p>
            <a:pPr lvl="1"/>
            <a:r>
              <a:rPr lang="en-US" dirty="0"/>
              <a:t>Hey!  No MVVM</a:t>
            </a:r>
            <a:r>
              <a:rPr lang="en-US" dirty="0" smtClean="0"/>
              <a:t>?</a:t>
            </a:r>
          </a:p>
          <a:p>
            <a:r>
              <a:rPr lang="en-US" dirty="0" smtClean="0"/>
              <a:t>Create a board</a:t>
            </a:r>
          </a:p>
          <a:p>
            <a:pPr lvl="1"/>
            <a:r>
              <a:rPr lang="en-US" dirty="0" smtClean="0"/>
              <a:t>Did it wrong for hex calculations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1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the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unit </a:t>
            </a:r>
            <a:r>
              <a:rPr lang="en-US" dirty="0"/>
              <a:t>t</a:t>
            </a:r>
            <a:r>
              <a:rPr lang="en-US" dirty="0" smtClean="0"/>
              <a:t>ests!</a:t>
            </a:r>
          </a:p>
          <a:p>
            <a:r>
              <a:rPr lang="en-US" dirty="0" smtClean="0"/>
              <a:t>Code the game </a:t>
            </a:r>
            <a:r>
              <a:rPr lang="en-US" dirty="0"/>
              <a:t>e</a:t>
            </a:r>
            <a:r>
              <a:rPr lang="en-US" dirty="0" smtClean="0"/>
              <a:t>ngine 1</a:t>
            </a:r>
            <a:r>
              <a:rPr lang="en-US" baseline="30000" dirty="0" smtClean="0"/>
              <a:t>st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on-line source control!</a:t>
            </a:r>
          </a:p>
          <a:p>
            <a:r>
              <a:rPr lang="en-US" dirty="0" smtClean="0"/>
              <a:t>Understand WP dimensions</a:t>
            </a:r>
          </a:p>
          <a:p>
            <a:r>
              <a:rPr lang="en-US" dirty="0" smtClean="0"/>
              <a:t>If it is not fun,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5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539</TotalTime>
  <Words>263</Words>
  <Application>Microsoft Office PowerPoint</Application>
  <PresentationFormat>On-screen Show (4:3)</PresentationFormat>
  <Paragraphs>60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Creating Panzer General Portable</vt:lpstr>
      <vt:lpstr>Agenda</vt:lpstr>
      <vt:lpstr>Original Game</vt:lpstr>
      <vt:lpstr>Artwork &amp;&amp; Resources </vt:lpstr>
      <vt:lpstr>Coding the UI</vt:lpstr>
      <vt:lpstr>Coding the Engine</vt:lpstr>
      <vt:lpstr>Lessons Learned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Panzer General Portable</dc:title>
  <dc:creator>Jamie</dc:creator>
  <cp:lastModifiedBy>Jamie</cp:lastModifiedBy>
  <cp:revision>11</cp:revision>
  <cp:lastPrinted>2012-05-29T18:41:09Z</cp:lastPrinted>
  <dcterms:created xsi:type="dcterms:W3CDTF">2012-02-25T14:44:51Z</dcterms:created>
  <dcterms:modified xsi:type="dcterms:W3CDTF">2012-05-30T00:55:18Z</dcterms:modified>
</cp:coreProperties>
</file>