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2F8-F188-4D1B-B3A8-B14730C443FF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66B8-565A-401C-87DD-9DEA87B7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6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2F8-F188-4D1B-B3A8-B14730C443FF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66B8-565A-401C-87DD-9DEA87B7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2F8-F188-4D1B-B3A8-B14730C443FF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66B8-565A-401C-87DD-9DEA87B7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2F8-F188-4D1B-B3A8-B14730C443FF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66B8-565A-401C-87DD-9DEA87B7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2F8-F188-4D1B-B3A8-B14730C443FF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66B8-565A-401C-87DD-9DEA87B7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8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2F8-F188-4D1B-B3A8-B14730C443FF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66B8-565A-401C-87DD-9DEA87B7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4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2F8-F188-4D1B-B3A8-B14730C443FF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66B8-565A-401C-87DD-9DEA87B7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2F8-F188-4D1B-B3A8-B14730C443FF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66B8-565A-401C-87DD-9DEA87B7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4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2F8-F188-4D1B-B3A8-B14730C443FF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66B8-565A-401C-87DD-9DEA87B7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2F8-F188-4D1B-B3A8-B14730C443FF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66B8-565A-401C-87DD-9DEA87B7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2F8-F188-4D1B-B3A8-B14730C443FF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66B8-565A-401C-87DD-9DEA87B7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5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22F8-F188-4D1B-B3A8-B14730C443FF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666B8-565A-401C-87DD-9DEA87B7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1733550"/>
            <a:ext cx="44291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9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662" y="831179"/>
            <a:ext cx="4104125" cy="448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9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857250"/>
            <a:ext cx="59721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0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81150"/>
            <a:ext cx="4114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7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543050"/>
            <a:ext cx="56102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8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1724025"/>
            <a:ext cx="49244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5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504950"/>
            <a:ext cx="4152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90662"/>
            <a:ext cx="41148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4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1604962"/>
            <a:ext cx="42291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3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1457325"/>
            <a:ext cx="3705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9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343025"/>
            <a:ext cx="46101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3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647700"/>
            <a:ext cx="63150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47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1514475"/>
            <a:ext cx="50006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65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1314450"/>
            <a:ext cx="41719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29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1371600"/>
            <a:ext cx="50006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22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2233612"/>
            <a:ext cx="45529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1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993" y="456363"/>
            <a:ext cx="4744107" cy="50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4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78" y="977462"/>
            <a:ext cx="7628615" cy="46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5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381125"/>
            <a:ext cx="50196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7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719137"/>
            <a:ext cx="64484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28" y="900143"/>
            <a:ext cx="4465254" cy="47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4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365" y="783267"/>
            <a:ext cx="4156677" cy="494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6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885950"/>
            <a:ext cx="32575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0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James Dixon</cp:lastModifiedBy>
  <cp:revision>2</cp:revision>
  <dcterms:created xsi:type="dcterms:W3CDTF">2016-05-30T17:48:00Z</dcterms:created>
  <dcterms:modified xsi:type="dcterms:W3CDTF">2016-05-30T17:59:59Z</dcterms:modified>
</cp:coreProperties>
</file>