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61" r:id="rId6"/>
    <p:sldId id="271" r:id="rId7"/>
    <p:sldId id="264" r:id="rId8"/>
    <p:sldId id="265" r:id="rId9"/>
    <p:sldId id="276" r:id="rId10"/>
    <p:sldId id="266" r:id="rId11"/>
    <p:sldId id="259" r:id="rId12"/>
    <p:sldId id="281" r:id="rId13"/>
    <p:sldId id="268" r:id="rId14"/>
    <p:sldId id="285" r:id="rId15"/>
    <p:sldId id="292" r:id="rId16"/>
    <p:sldId id="287" r:id="rId17"/>
    <p:sldId id="290" r:id="rId18"/>
    <p:sldId id="293" r:id="rId19"/>
    <p:sldId id="286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9354" autoAdjust="0"/>
  </p:normalViewPr>
  <p:slideViewPr>
    <p:cSldViewPr snapToGrid="0">
      <p:cViewPr varScale="1">
        <p:scale>
          <a:sx n="70" d="100"/>
          <a:sy n="70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CCB77-9557-4FCB-BD32-C7F96AFA098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793D-66B8-4F70-9EED-FB8F0263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30, 1899</a:t>
            </a:r>
            <a:r>
              <a:rPr lang="en-US" baseline="0" dirty="0" smtClean="0"/>
              <a:t> – Letter to the Smithsonian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Samuel Pierpont Langley</a:t>
            </a:r>
          </a:p>
          <a:p>
            <a:r>
              <a:rPr lang="en-US" dirty="0" smtClean="0"/>
              <a:t>Most prominent</a:t>
            </a:r>
            <a:r>
              <a:rPr lang="en-US" baseline="0" dirty="0" smtClean="0"/>
              <a:t> </a:t>
            </a:r>
            <a:r>
              <a:rPr lang="en-US" dirty="0" smtClean="0"/>
              <a:t>scientist in the US</a:t>
            </a:r>
          </a:p>
          <a:p>
            <a:r>
              <a:rPr lang="en-US" dirty="0" smtClean="0"/>
              <a:t>1896 – unmanned flight for 2 minutes (Alexander</a:t>
            </a:r>
            <a:r>
              <a:rPr lang="en-US" baseline="0" dirty="0" smtClean="0"/>
              <a:t> Graham Bell)</a:t>
            </a:r>
            <a:endParaRPr lang="en-US" dirty="0" smtClean="0"/>
          </a:p>
          <a:p>
            <a:r>
              <a:rPr lang="en-US" dirty="0" smtClean="0"/>
              <a:t>1898 - $50,000 war department and $20,000 Smithsonian</a:t>
            </a:r>
            <a:r>
              <a:rPr lang="en-US" baseline="0" dirty="0" smtClean="0"/>
              <a:t> - $2M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Sutherland</a:t>
            </a:r>
          </a:p>
          <a:p>
            <a:r>
              <a:rPr lang="en-US" dirty="0" smtClean="0"/>
              <a:t>Fighter pilot in Vietnam</a:t>
            </a:r>
          </a:p>
          <a:p>
            <a:r>
              <a:rPr lang="en-US" dirty="0" smtClean="0"/>
              <a:t>Uncle Bob</a:t>
            </a:r>
            <a:r>
              <a:rPr lang="en-US" baseline="0" dirty="0" smtClean="0"/>
              <a:t> – SOLID</a:t>
            </a:r>
          </a:p>
          <a:p>
            <a:r>
              <a:rPr lang="en-US" baseline="0" dirty="0" smtClean="0"/>
              <a:t>Andy Hunt – Grows Method</a:t>
            </a:r>
          </a:p>
          <a:p>
            <a:r>
              <a:rPr lang="en-US" dirty="0" smtClean="0"/>
              <a:t>Jeff Sutherland - Scrum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r>
              <a:rPr lang="en-US" baseline="0" dirty="0" smtClean="0"/>
              <a:t> people at max</a:t>
            </a:r>
          </a:p>
          <a:p>
            <a:r>
              <a:rPr lang="en-US" dirty="0" smtClean="0"/>
              <a:t>“He would be married 1 day and expect</a:t>
            </a:r>
            <a:r>
              <a:rPr lang="en-US" baseline="0" dirty="0" smtClean="0"/>
              <a:t> a grown-up family next”</a:t>
            </a:r>
          </a:p>
          <a:p>
            <a:r>
              <a:rPr lang="en-US" baseline="0" dirty="0" smtClean="0"/>
              <a:t>He did not know his employees names – 1 step behind</a:t>
            </a:r>
          </a:p>
          <a:p>
            <a:r>
              <a:rPr lang="en-US" baseline="0" dirty="0" smtClean="0"/>
              <a:t>“Only speak when asked a question.  Otherwise he was not listening”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Power to stay aloft</a:t>
            </a:r>
          </a:p>
          <a:p>
            <a:r>
              <a:rPr lang="en-US" baseline="0" dirty="0" smtClean="0"/>
              <a:t>There are 2 ways to learn how to ride a horse: sit on the fence or get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r>
              <a:rPr lang="en-US" baseline="0" dirty="0" smtClean="0"/>
              <a:t> based versus Example 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1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rop/" TargetMode="External"/><Relationship Id="rId2" Type="http://schemas.openxmlformats.org/officeDocument/2006/relationships/hyperlink" Target="https://skillsmatter.com/skillscasts/6938-7-ineffective-coding-habits-with-yan-cu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4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 Driven Development, Scrum, and the Wright Brothers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NDC Oslo: 19 </a:t>
            </a:r>
            <a:r>
              <a:rPr lang="en-US" dirty="0" err="1" smtClean="0"/>
              <a:t>juni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9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Everything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0747"/>
            <a:ext cx="1953014" cy="23720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05" y="2109788"/>
            <a:ext cx="189309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2" y="1567834"/>
            <a:ext cx="2847975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665" y="3925155"/>
            <a:ext cx="4400550" cy="2604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21" y="3925155"/>
            <a:ext cx="2394917" cy="20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Evolve The Design</a:t>
            </a:r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186"/>
            <a:ext cx="1953014" cy="237208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01" y="1690688"/>
            <a:ext cx="1893094" cy="2372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65" y="3586517"/>
            <a:ext cx="2631788" cy="22808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48" y="3736989"/>
            <a:ext cx="3531068" cy="21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Clutter</a:t>
            </a:r>
            <a:endParaRPr lang="en-US" dirty="0"/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78" y="1690688"/>
            <a:ext cx="1404257" cy="1705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6" y="3755038"/>
            <a:ext cx="285750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42" y="3804089"/>
            <a:ext cx="2719388" cy="1873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8" y="1551213"/>
            <a:ext cx="1472485" cy="184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01" y="3662333"/>
            <a:ext cx="2195137" cy="20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Have to Do With Writing Software?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37314" y="1825624"/>
            <a:ext cx="3069772" cy="29365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thing </a:t>
            </a:r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a</a:t>
            </a:r>
            <a:r>
              <a:rPr lang="en-US" dirty="0" smtClean="0"/>
              <a:t> time</a:t>
            </a:r>
            <a:r>
              <a:rPr lang="en-US" dirty="0" smtClean="0"/>
              <a:t>?</a:t>
            </a:r>
          </a:p>
          <a:p>
            <a:r>
              <a:rPr lang="en-US" dirty="0" smtClean="0"/>
              <a:t>Evolve the design?</a:t>
            </a:r>
          </a:p>
          <a:p>
            <a:r>
              <a:rPr lang="en-US" dirty="0" smtClean="0"/>
              <a:t>Incremental small changes?</a:t>
            </a:r>
            <a:endParaRPr lang="en-US" dirty="0" smtClean="0"/>
          </a:p>
          <a:p>
            <a:r>
              <a:rPr lang="en-US" dirty="0" smtClean="0"/>
              <a:t>Safely make small changes?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1" y="1967139"/>
            <a:ext cx="3055851" cy="2648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1690688"/>
            <a:ext cx="2188029" cy="3071456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5989320"/>
            <a:ext cx="10515600" cy="503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2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169861"/>
            <a:ext cx="10515600" cy="1325563"/>
          </a:xfrm>
        </p:spPr>
        <p:txBody>
          <a:bodyPr/>
          <a:lstStyle/>
          <a:p>
            <a:r>
              <a:rPr lang="en-US" dirty="0" smtClean="0"/>
              <a:t>Fail Fast and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9943"/>
            <a:ext cx="4702630" cy="3352800"/>
          </a:xfrm>
        </p:spPr>
        <p:txBody>
          <a:bodyPr/>
          <a:lstStyle/>
          <a:p>
            <a:r>
              <a:rPr lang="en-US" dirty="0" smtClean="0"/>
              <a:t>Extract an interface</a:t>
            </a:r>
          </a:p>
          <a:p>
            <a:r>
              <a:rPr lang="en-US" dirty="0" smtClean="0"/>
              <a:t>Create unit test class</a:t>
            </a:r>
          </a:p>
          <a:p>
            <a:r>
              <a:rPr lang="en-US" dirty="0" smtClean="0"/>
              <a:t>Create test method</a:t>
            </a:r>
          </a:p>
          <a:p>
            <a:r>
              <a:rPr lang="en-US" dirty="0"/>
              <a:t>Create </a:t>
            </a:r>
            <a:r>
              <a:rPr lang="en-US" dirty="0" smtClean="0"/>
              <a:t>SUT </a:t>
            </a:r>
            <a:r>
              <a:rPr lang="en-US" dirty="0"/>
              <a:t>class</a:t>
            </a:r>
          </a:p>
          <a:p>
            <a:r>
              <a:rPr lang="en-US" dirty="0" smtClean="0"/>
              <a:t>Implement method</a:t>
            </a:r>
          </a:p>
          <a:p>
            <a:r>
              <a:rPr lang="en-US" dirty="0" smtClean="0"/>
              <a:t>Wash… Rinse… Repeat…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64" y="1306965"/>
            <a:ext cx="2857500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93" y="2997313"/>
            <a:ext cx="2446564" cy="1834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1" y="3755571"/>
            <a:ext cx="1678013" cy="21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0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Context </a:t>
            </a:r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2747"/>
            <a:ext cx="4488180" cy="3616643"/>
          </a:xfrm>
        </p:spPr>
        <p:txBody>
          <a:bodyPr/>
          <a:lstStyle/>
          <a:p>
            <a:r>
              <a:rPr lang="en-US" dirty="0"/>
              <a:t>Switch between UT and SUT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93" y="2618080"/>
            <a:ext cx="2857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Too Hard Makes More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4257" cy="4163695"/>
          </a:xfrm>
        </p:spPr>
        <p:txBody>
          <a:bodyPr/>
          <a:lstStyle/>
          <a:p>
            <a:r>
              <a:rPr lang="en-US" dirty="0" smtClean="0"/>
              <a:t>What % Code Coverage is right?</a:t>
            </a:r>
          </a:p>
          <a:p>
            <a:r>
              <a:rPr lang="en-US" dirty="0"/>
              <a:t>Props need to be unit tested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1 +1 need to be tested?</a:t>
            </a:r>
          </a:p>
          <a:p>
            <a:r>
              <a:rPr lang="en-US" dirty="0" smtClean="0"/>
              <a:t>What about mocks?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06" y="2228397"/>
            <a:ext cx="3431721" cy="2688181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838200" y="5989320"/>
            <a:ext cx="10515600" cy="503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8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1"/>
            <a:ext cx="4680857" cy="1325563"/>
          </a:xfrm>
        </p:spPr>
        <p:txBody>
          <a:bodyPr/>
          <a:lstStyle/>
          <a:p>
            <a:r>
              <a:rPr lang="en-US" dirty="0" smtClean="0"/>
              <a:t>Why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167"/>
            <a:ext cx="4528457" cy="4422775"/>
          </a:xfrm>
        </p:spPr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Change-Proof</a:t>
            </a:r>
          </a:p>
          <a:p>
            <a:pPr lvl="1"/>
            <a:r>
              <a:rPr lang="en-US" dirty="0" smtClean="0"/>
              <a:t>Force small testable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More Code</a:t>
            </a:r>
          </a:p>
          <a:p>
            <a:pPr lvl="1"/>
            <a:r>
              <a:rPr lang="en-US" dirty="0" smtClean="0"/>
              <a:t>More Noise</a:t>
            </a:r>
          </a:p>
          <a:p>
            <a:pPr lvl="1"/>
            <a:r>
              <a:rPr lang="en-US" dirty="0" smtClean="0"/>
              <a:t>More Context Switching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3058" y="299810"/>
            <a:ext cx="46808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REPL?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49143" y="1869167"/>
            <a:ext cx="4528457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Force small testable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Does not protect against change</a:t>
            </a:r>
          </a:p>
          <a:p>
            <a:pPr lvl="1"/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4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057" y="2231571"/>
            <a:ext cx="1730829" cy="223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0854" y="1724886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0854" y="3772808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200399" y="2259693"/>
            <a:ext cx="1338943" cy="64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00400" y="3915291"/>
            <a:ext cx="1338943" cy="64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73732" y="1204572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73733" y="4562082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8989145" y="2905642"/>
            <a:ext cx="925830" cy="15566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Noise &amp; Clutter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75513"/>
            <a:ext cx="10515600" cy="128982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Example…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skillsmatter.com/skillscasts/6938-7-ineffective-coding-habits-with-yan-cui</a:t>
            </a:r>
            <a:endParaRPr lang="en-US" dirty="0" smtClean="0"/>
          </a:p>
          <a:p>
            <a:r>
              <a:rPr lang="en-US" dirty="0">
                <a:hlinkClick r:id="rId3"/>
              </a:rPr>
              <a:t>http://fsharpforfunandprofit.com/rop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71980"/>
            <a:ext cx="7119257" cy="27653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is so important that we have intention revealing names?</a:t>
            </a:r>
          </a:p>
          <a:p>
            <a:r>
              <a:rPr lang="en-US" dirty="0" smtClean="0"/>
              <a:t>Why </a:t>
            </a:r>
            <a:r>
              <a:rPr lang="en-US" dirty="0"/>
              <a:t>do you need </a:t>
            </a:r>
            <a:r>
              <a:rPr lang="en-US" dirty="0" err="1"/>
              <a:t>Resharper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you really know what that code-gen or template is doing?  </a:t>
            </a:r>
          </a:p>
          <a:p>
            <a:r>
              <a:rPr lang="en-US" dirty="0" smtClean="0"/>
              <a:t>Should you?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93" y="3548562"/>
            <a:ext cx="3420835" cy="1826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93" y="928479"/>
            <a:ext cx="3420835" cy="23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915"/>
            <a:ext cx="216217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70" y="1753089"/>
            <a:ext cx="2809875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240" y="1916001"/>
            <a:ext cx="2847975" cy="18954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972050"/>
            <a:ext cx="10515600" cy="150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am about to begin a systematic study of the subject in preparation for practical work to which I expect to devote what time I can spare from my regular business. </a:t>
            </a:r>
          </a:p>
        </p:txBody>
      </p:sp>
    </p:spTree>
    <p:extLst>
      <p:ext uri="{BB962C8B-B14F-4D97-AF65-F5344CB8AC3E}">
        <p14:creationId xmlns:p14="http://schemas.microsoft.com/office/powerpoint/2010/main" val="43750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039144"/>
            <a:ext cx="2352675" cy="28575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229644"/>
            <a:ext cx="2857500" cy="247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3" y="2039144"/>
            <a:ext cx="2171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40" y="1703615"/>
            <a:ext cx="33020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55" y="1703615"/>
            <a:ext cx="2847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8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376487"/>
            <a:ext cx="2857500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2171699"/>
            <a:ext cx="3048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5" y="1890711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1626544"/>
            <a:ext cx="2162175" cy="28479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91" y="1626543"/>
            <a:ext cx="2352675" cy="2857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71" y="1626543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Small Team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953014" cy="23720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81" y="1690688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06" y="3492856"/>
            <a:ext cx="2509651" cy="189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28" y="3492857"/>
            <a:ext cx="2305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Thing At A Time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42" y="2393210"/>
            <a:ext cx="195301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93" y="2224086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58" y="4122650"/>
            <a:ext cx="1781175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640" y="4140334"/>
            <a:ext cx="28575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0" y="2562336"/>
            <a:ext cx="3050747" cy="20338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82" y="4140334"/>
            <a:ext cx="2247821" cy="17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Small Changes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4917258"/>
            <a:ext cx="1328435" cy="1613483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15834"/>
              </p:ext>
            </p:extLst>
          </p:nvPr>
        </p:nvGraphicFramePr>
        <p:xfrm>
          <a:off x="6925359" y="1911566"/>
          <a:ext cx="3799115" cy="2702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823"/>
                <a:gridCol w="759823"/>
                <a:gridCol w="759823"/>
                <a:gridCol w="759823"/>
                <a:gridCol w="759823"/>
              </a:tblGrid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 </a:t>
                      </a:r>
                      <a:r>
                        <a:rPr lang="en-US" sz="1100" u="none" strike="noStrike" dirty="0" smtClean="0">
                          <a:effectLst/>
                        </a:rPr>
                        <a:t> - 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29401"/>
              </p:ext>
            </p:extLst>
          </p:nvPr>
        </p:nvGraphicFramePr>
        <p:xfrm>
          <a:off x="1295400" y="1911566"/>
          <a:ext cx="3635830" cy="2748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166"/>
                <a:gridCol w="727166"/>
                <a:gridCol w="727166"/>
                <a:gridCol w="727166"/>
                <a:gridCol w="727166"/>
              </a:tblGrid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06" y="4845408"/>
            <a:ext cx="1345019" cy="16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266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808</TotalTime>
  <Words>446</Words>
  <Application>Microsoft Office PowerPoint</Application>
  <PresentationFormat>Widescreen</PresentationFormat>
  <Paragraphs>141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 2</vt:lpstr>
      <vt:lpstr>HDOfficeLightV0</vt:lpstr>
      <vt:lpstr>REPL Driven Development, Scrum, and the Wright Brothers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Need A Small Team</vt:lpstr>
      <vt:lpstr>One Thing At A Time</vt:lpstr>
      <vt:lpstr>Incremental Small Changes</vt:lpstr>
      <vt:lpstr>Challenge Everything</vt:lpstr>
      <vt:lpstr>Evolve The Design</vt:lpstr>
      <vt:lpstr>Remove The Clutter</vt:lpstr>
      <vt:lpstr>What Does This Have to Do With Writing Software?</vt:lpstr>
      <vt:lpstr>Fail Fast and Early</vt:lpstr>
      <vt:lpstr>Stop Context Switching</vt:lpstr>
      <vt:lpstr>Working Too Hard Makes More Work</vt:lpstr>
      <vt:lpstr>Why Unit Tests?</vt:lpstr>
      <vt:lpstr>PowerPoint Presentation</vt:lpstr>
      <vt:lpstr>Remove the Noise &amp; Clutter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DIXON15</cp:lastModifiedBy>
  <cp:revision>86</cp:revision>
  <dcterms:created xsi:type="dcterms:W3CDTF">2016-05-12T13:45:29Z</dcterms:created>
  <dcterms:modified xsi:type="dcterms:W3CDTF">2016-05-22T18:13:29Z</dcterms:modified>
</cp:coreProperties>
</file>