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71" r:id="rId6"/>
    <p:sldId id="264" r:id="rId7"/>
    <p:sldId id="265" r:id="rId8"/>
    <p:sldId id="276" r:id="rId9"/>
    <p:sldId id="266" r:id="rId10"/>
    <p:sldId id="259" r:id="rId11"/>
    <p:sldId id="281" r:id="rId12"/>
    <p:sldId id="282" r:id="rId13"/>
    <p:sldId id="277" r:id="rId14"/>
    <p:sldId id="268" r:id="rId15"/>
    <p:sldId id="285" r:id="rId16"/>
    <p:sldId id="286" r:id="rId17"/>
    <p:sldId id="287" r:id="rId18"/>
    <p:sldId id="288" r:id="rId19"/>
    <p:sldId id="290" r:id="rId20"/>
    <p:sldId id="291" r:id="rId21"/>
    <p:sldId id="289" r:id="rId22"/>
    <p:sldId id="272" r:id="rId23"/>
    <p:sldId id="267" r:id="rId24"/>
    <p:sldId id="283" r:id="rId25"/>
    <p:sldId id="284" r:id="rId26"/>
    <p:sldId id="278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9354" autoAdjust="0"/>
  </p:normalViewPr>
  <p:slideViewPr>
    <p:cSldViewPr snapToGrid="0">
      <p:cViewPr varScale="1">
        <p:scale>
          <a:sx n="70" d="100"/>
          <a:sy n="70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CCB77-9557-4FCB-BD32-C7F96AFA09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793D-66B8-4F70-9EED-FB8F0263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30, 1899</a:t>
            </a:r>
            <a:r>
              <a:rPr lang="en-US" baseline="0" dirty="0" smtClean="0"/>
              <a:t> – Letter to the Smithsonian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Samuel Pierpont Langley</a:t>
            </a:r>
          </a:p>
          <a:p>
            <a:r>
              <a:rPr lang="en-US" dirty="0" smtClean="0"/>
              <a:t>Most prominent</a:t>
            </a:r>
            <a:r>
              <a:rPr lang="en-US" baseline="0" dirty="0" smtClean="0"/>
              <a:t> </a:t>
            </a:r>
            <a:r>
              <a:rPr lang="en-US" dirty="0" smtClean="0"/>
              <a:t>scientist in the US</a:t>
            </a:r>
          </a:p>
          <a:p>
            <a:r>
              <a:rPr lang="en-US" dirty="0" smtClean="0"/>
              <a:t>1896 – unmanned flight for 2 minutes (Alexander</a:t>
            </a:r>
            <a:r>
              <a:rPr lang="en-US" baseline="0" dirty="0" smtClean="0"/>
              <a:t> Graham Bell)</a:t>
            </a:r>
            <a:endParaRPr lang="en-US" dirty="0" smtClean="0"/>
          </a:p>
          <a:p>
            <a:r>
              <a:rPr lang="en-US" dirty="0" smtClean="0"/>
              <a:t>1898 - $50,000 war department and $20,000 Smithsonian</a:t>
            </a:r>
            <a:r>
              <a:rPr lang="en-US" baseline="0" dirty="0" smtClean="0"/>
              <a:t> - $2M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Sutherland</a:t>
            </a:r>
          </a:p>
          <a:p>
            <a:r>
              <a:rPr lang="en-US" dirty="0" smtClean="0"/>
              <a:t>Fighter pilot in Vietnam</a:t>
            </a:r>
          </a:p>
          <a:p>
            <a:r>
              <a:rPr lang="en-US" dirty="0" smtClean="0"/>
              <a:t>Uncle Bob</a:t>
            </a:r>
            <a:r>
              <a:rPr lang="en-US" baseline="0" dirty="0" smtClean="0"/>
              <a:t> – SOLID</a:t>
            </a:r>
          </a:p>
          <a:p>
            <a:r>
              <a:rPr lang="en-US" baseline="0" dirty="0" smtClean="0"/>
              <a:t>Andy Hunt – Grows Method</a:t>
            </a:r>
          </a:p>
          <a:p>
            <a:r>
              <a:rPr lang="en-US" dirty="0" smtClean="0"/>
              <a:t>Jeff Sutherland - Scrum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r>
              <a:rPr lang="en-US" baseline="0" dirty="0" smtClean="0"/>
              <a:t> people at max</a:t>
            </a:r>
          </a:p>
          <a:p>
            <a:r>
              <a:rPr lang="en-US" dirty="0" smtClean="0"/>
              <a:t>“He would be married 1 day and expect</a:t>
            </a:r>
            <a:r>
              <a:rPr lang="en-US" baseline="0" dirty="0" smtClean="0"/>
              <a:t> a grown-up family next”</a:t>
            </a:r>
          </a:p>
          <a:p>
            <a:r>
              <a:rPr lang="en-US" baseline="0" dirty="0" smtClean="0"/>
              <a:t>He did not know his employees names – 1 step behind</a:t>
            </a:r>
          </a:p>
          <a:p>
            <a:r>
              <a:rPr lang="en-US" baseline="0" dirty="0" smtClean="0"/>
              <a:t>“Only speak when asked a question.  Otherwise he was not listening”</a:t>
            </a:r>
          </a:p>
          <a:p>
            <a:r>
              <a:rPr lang="en-US" baseline="0" dirty="0" smtClean="0"/>
              <a:t>Annual vacation to the Pacific, Caribbean, Europe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Power to stay aloft</a:t>
            </a:r>
          </a:p>
          <a:p>
            <a:r>
              <a:rPr lang="en-US" baseline="0" dirty="0" smtClean="0"/>
              <a:t>There are 2 ways to learn how to ride a horse: sit on the fence or get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2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4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Evolve The Design</a:t>
            </a:r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186"/>
            <a:ext cx="1953014" cy="237208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01" y="1690688"/>
            <a:ext cx="1893094" cy="2372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65" y="3586517"/>
            <a:ext cx="2631788" cy="22808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48" y="3736989"/>
            <a:ext cx="3531068" cy="21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Clutter</a:t>
            </a:r>
            <a:endParaRPr lang="en-US" dirty="0"/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78" y="1690688"/>
            <a:ext cx="1404257" cy="17055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6" y="3755038"/>
            <a:ext cx="285750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42" y="3804089"/>
            <a:ext cx="2719388" cy="1873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28" y="1551213"/>
            <a:ext cx="1472485" cy="184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01" y="3662333"/>
            <a:ext cx="2195137" cy="20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Breaks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62" y="2015898"/>
            <a:ext cx="3005302" cy="20335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35" y="3521908"/>
            <a:ext cx="1404257" cy="17055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68" y="2015898"/>
            <a:ext cx="2082179" cy="315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40" y="1703615"/>
            <a:ext cx="33020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55" y="1703615"/>
            <a:ext cx="2847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8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Have to Do With Writing Software?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1" y="1967139"/>
            <a:ext cx="3055851" cy="264840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14900" y="1825625"/>
            <a:ext cx="2792186" cy="1965197"/>
          </a:xfrm>
        </p:spPr>
        <p:txBody>
          <a:bodyPr/>
          <a:lstStyle/>
          <a:p>
            <a:r>
              <a:rPr lang="en-US" dirty="0" smtClean="0"/>
              <a:t>Language?</a:t>
            </a:r>
          </a:p>
          <a:p>
            <a:r>
              <a:rPr lang="en-US" dirty="0" smtClean="0"/>
              <a:t>Tools?</a:t>
            </a:r>
          </a:p>
          <a:p>
            <a:r>
              <a:rPr lang="en-US" dirty="0" smtClean="0"/>
              <a:t>Ensure Correctness?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1690688"/>
            <a:ext cx="2188029" cy="30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2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 Fast and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Context Switching/Remove the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 The Burning Monks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8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Too Hard Makes More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% Code Coverage is right?</a:t>
            </a:r>
          </a:p>
          <a:p>
            <a:r>
              <a:rPr lang="en-US" dirty="0"/>
              <a:t>Props need to be unit tested?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8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Duplication/Boilerplates/Templates are a complete and total waste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9061"/>
          </a:xfrm>
        </p:spPr>
        <p:txBody>
          <a:bodyPr/>
          <a:lstStyle/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Change-Proof</a:t>
            </a:r>
          </a:p>
          <a:p>
            <a:r>
              <a:rPr lang="en-US" dirty="0" smtClean="0"/>
              <a:t>Force small testable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4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915"/>
            <a:ext cx="2162175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70" y="1753089"/>
            <a:ext cx="2809875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240" y="1916001"/>
            <a:ext cx="2847975" cy="18954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972050"/>
            <a:ext cx="10515600" cy="150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am about to begin a systematic study of the subject in preparation for practical work to which I expect to devote what time I can spare from my regular business. </a:t>
            </a:r>
          </a:p>
        </p:txBody>
      </p:sp>
    </p:spTree>
    <p:extLst>
      <p:ext uri="{BB962C8B-B14F-4D97-AF65-F5344CB8AC3E}">
        <p14:creationId xmlns:p14="http://schemas.microsoft.com/office/powerpoint/2010/main" val="43750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Natural Evolution?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97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97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957" y="2604425"/>
            <a:ext cx="2857500" cy="1933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1" y="2139327"/>
            <a:ext cx="2298678" cy="286377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65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0" y="418118"/>
            <a:ext cx="1047750" cy="127257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418118"/>
            <a:ext cx="1015604" cy="12725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2445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45" y="391621"/>
            <a:ext cx="1021461" cy="127257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2375808"/>
            <a:ext cx="5562601" cy="75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Round 1: Discovery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291694"/>
            <a:ext cx="5382986" cy="75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Round 2: Monetization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9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Teams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84" y="1934935"/>
            <a:ext cx="3650116" cy="2583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92" y="3023751"/>
            <a:ext cx="3472217" cy="2604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75" y="3237364"/>
            <a:ext cx="1747373" cy="21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27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Evolve The Design/Small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5" y="2911463"/>
            <a:ext cx="2631812" cy="1570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85" y="3548812"/>
            <a:ext cx="3196456" cy="1667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78" y="2489712"/>
            <a:ext cx="2615293" cy="1673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82" y="3576902"/>
            <a:ext cx="2857500" cy="1809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225" y="2134194"/>
            <a:ext cx="1443392" cy="17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84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69" y="2230888"/>
            <a:ext cx="2028825" cy="2847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839" y="4372883"/>
            <a:ext cx="1496538" cy="187518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1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Who Really Won?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64" y="2444183"/>
            <a:ext cx="3229102" cy="240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2387032"/>
            <a:ext cx="1885950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07" y="2501333"/>
            <a:ext cx="28575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1" y="4058670"/>
            <a:ext cx="28575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7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039144"/>
            <a:ext cx="2352675" cy="28575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229644"/>
            <a:ext cx="2857500" cy="247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63" y="2039144"/>
            <a:ext cx="2171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376487"/>
            <a:ext cx="2857500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2171699"/>
            <a:ext cx="3048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5" y="1890711"/>
            <a:ext cx="198880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1626544"/>
            <a:ext cx="2162175" cy="28479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91" y="1626543"/>
            <a:ext cx="2352675" cy="2857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71" y="1626543"/>
            <a:ext cx="198880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3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Small Team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953014" cy="23720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81" y="1690688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06" y="3492856"/>
            <a:ext cx="2509651" cy="189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28" y="3492857"/>
            <a:ext cx="2305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Thing At A Time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42" y="2393210"/>
            <a:ext cx="1953014" cy="23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93" y="2224086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58" y="4122650"/>
            <a:ext cx="1781175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640" y="4140334"/>
            <a:ext cx="28575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0" y="2562336"/>
            <a:ext cx="3050747" cy="20338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82" y="4140334"/>
            <a:ext cx="2247821" cy="17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Small Changes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15834"/>
              </p:ext>
            </p:extLst>
          </p:nvPr>
        </p:nvGraphicFramePr>
        <p:xfrm>
          <a:off x="6925359" y="1911566"/>
          <a:ext cx="3799115" cy="2702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823"/>
                <a:gridCol w="759823"/>
                <a:gridCol w="759823"/>
                <a:gridCol w="759823"/>
                <a:gridCol w="759823"/>
              </a:tblGrid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 </a:t>
                      </a:r>
                      <a:r>
                        <a:rPr lang="en-US" sz="1100" u="none" strike="noStrike" dirty="0" smtClean="0">
                          <a:effectLst/>
                        </a:rPr>
                        <a:t> - 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29401"/>
              </p:ext>
            </p:extLst>
          </p:nvPr>
        </p:nvGraphicFramePr>
        <p:xfrm>
          <a:off x="1295400" y="1911566"/>
          <a:ext cx="3635830" cy="2748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166"/>
                <a:gridCol w="727166"/>
                <a:gridCol w="727166"/>
                <a:gridCol w="727166"/>
                <a:gridCol w="727166"/>
              </a:tblGrid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7" y="4917258"/>
            <a:ext cx="1328435" cy="161348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06" y="4845408"/>
            <a:ext cx="1345019" cy="16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2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Everything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05" y="2109788"/>
            <a:ext cx="1893094" cy="23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2" y="1567834"/>
            <a:ext cx="2847975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65" y="3925155"/>
            <a:ext cx="4400550" cy="2604232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0747"/>
            <a:ext cx="1953014" cy="237208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21" y="3925155"/>
            <a:ext cx="2394917" cy="20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338</Words>
  <Application>Microsoft Office PowerPoint</Application>
  <PresentationFormat>Widescreen</PresentationFormat>
  <Paragraphs>109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Need A Small Team</vt:lpstr>
      <vt:lpstr>One Thing At A Time</vt:lpstr>
      <vt:lpstr>Incremental Small Changes</vt:lpstr>
      <vt:lpstr>Challenge Everything</vt:lpstr>
      <vt:lpstr>Evolve The Design</vt:lpstr>
      <vt:lpstr>Remove The Clutter</vt:lpstr>
      <vt:lpstr>Take Breaks</vt:lpstr>
      <vt:lpstr>PowerPoint Presentation</vt:lpstr>
      <vt:lpstr>What Does This Have to Do With Writing Software?</vt:lpstr>
      <vt:lpstr>Fail Fast and Early</vt:lpstr>
      <vt:lpstr>Stop Context Switching/Remove the Noise</vt:lpstr>
      <vt:lpstr>Working Too Hard Makes More Work</vt:lpstr>
      <vt:lpstr>Duplication/Boilerplates/Templates are a complete and total waste</vt:lpstr>
      <vt:lpstr>Why TDD?</vt:lpstr>
      <vt:lpstr>Is This a Natural Evolution?</vt:lpstr>
      <vt:lpstr>PowerPoint Presentation</vt:lpstr>
      <vt:lpstr>PowerPoint Presentation</vt:lpstr>
      <vt:lpstr>Summary</vt:lpstr>
      <vt:lpstr>Small Teams</vt:lpstr>
      <vt:lpstr>Evolve The Design/Small Changes</vt:lpstr>
      <vt:lpstr>PowerPoint Presentation</vt:lpstr>
      <vt:lpstr>But Who Really Won?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DIXON15</cp:lastModifiedBy>
  <cp:revision>51</cp:revision>
  <dcterms:created xsi:type="dcterms:W3CDTF">2016-05-12T13:45:29Z</dcterms:created>
  <dcterms:modified xsi:type="dcterms:W3CDTF">2016-05-14T13:18:25Z</dcterms:modified>
</cp:coreProperties>
</file>