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1" r:id="rId6"/>
    <p:sldId id="264" r:id="rId7"/>
    <p:sldId id="265" r:id="rId8"/>
    <p:sldId id="276" r:id="rId9"/>
    <p:sldId id="266" r:id="rId10"/>
    <p:sldId id="259" r:id="rId11"/>
    <p:sldId id="281" r:id="rId12"/>
    <p:sldId id="277" r:id="rId13"/>
    <p:sldId id="268" r:id="rId14"/>
    <p:sldId id="285" r:id="rId15"/>
    <p:sldId id="292" r:id="rId16"/>
    <p:sldId id="287" r:id="rId17"/>
    <p:sldId id="290" r:id="rId18"/>
    <p:sldId id="293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54" autoAdjust="0"/>
  </p:normalViewPr>
  <p:slideViewPr>
    <p:cSldViewPr snapToGrid="0">
      <p:cViewPr varScale="1">
        <p:scale>
          <a:sx n="70" d="100"/>
          <a:sy n="70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en-US" baseline="0" dirty="0" smtClean="0"/>
              <a:t> based versus Example 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rop/" TargetMode="External"/><Relationship Id="rId2" Type="http://schemas.openxmlformats.org/officeDocument/2006/relationships/hyperlink" Target="https://skillsmatter.com/skillscasts/6938-7-ineffective-coding-habits-with-yan-cu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 Driven Development, Scrum, and the Wright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NDC Oslo: 19 </a:t>
            </a:r>
            <a:r>
              <a:rPr lang="en-US" dirty="0" err="1" smtClean="0"/>
              <a:t>j</a:t>
            </a:r>
            <a:r>
              <a:rPr lang="en-US" dirty="0" err="1" smtClean="0"/>
              <a:t>uni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42" y="3804089"/>
            <a:ext cx="2719388" cy="1873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37314" y="1825624"/>
            <a:ext cx="3069772" cy="2936519"/>
          </a:xfrm>
        </p:spPr>
        <p:txBody>
          <a:bodyPr>
            <a:normAutofit/>
          </a:bodyPr>
          <a:lstStyle/>
          <a:p>
            <a:r>
              <a:rPr lang="en-US" dirty="0" smtClean="0"/>
              <a:t>One thing </a:t>
            </a: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 time?</a:t>
            </a:r>
          </a:p>
          <a:p>
            <a:r>
              <a:rPr lang="en-US" dirty="0" smtClean="0"/>
              <a:t>Safely make small changes?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1" y="1967139"/>
            <a:ext cx="3055851" cy="2648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169861"/>
            <a:ext cx="10515600" cy="1325563"/>
          </a:xfrm>
        </p:spPr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943"/>
            <a:ext cx="4702630" cy="4457020"/>
          </a:xfrm>
        </p:spPr>
        <p:txBody>
          <a:bodyPr/>
          <a:lstStyle/>
          <a:p>
            <a:r>
              <a:rPr lang="en-US" dirty="0" smtClean="0"/>
              <a:t>Extract an interface</a:t>
            </a:r>
          </a:p>
          <a:p>
            <a:r>
              <a:rPr lang="en-US" dirty="0" smtClean="0"/>
              <a:t>Create unit test class</a:t>
            </a:r>
          </a:p>
          <a:p>
            <a:r>
              <a:rPr lang="en-US" dirty="0" smtClean="0"/>
              <a:t>Create test method</a:t>
            </a:r>
          </a:p>
          <a:p>
            <a:r>
              <a:rPr lang="en-US" dirty="0"/>
              <a:t>Create </a:t>
            </a:r>
            <a:r>
              <a:rPr lang="en-US" dirty="0" smtClean="0"/>
              <a:t>SUT </a:t>
            </a:r>
            <a:r>
              <a:rPr lang="en-US" dirty="0"/>
              <a:t>class</a:t>
            </a:r>
          </a:p>
          <a:p>
            <a:r>
              <a:rPr lang="en-US" dirty="0" smtClean="0"/>
              <a:t>Implement method</a:t>
            </a:r>
          </a:p>
          <a:p>
            <a:r>
              <a:rPr lang="en-US" dirty="0" smtClean="0"/>
              <a:t>Wash… Rinse… Repeat…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1306965"/>
            <a:ext cx="28575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93" y="2997313"/>
            <a:ext cx="2446564" cy="183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1" y="3755571"/>
            <a:ext cx="1678013" cy="2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Context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2747"/>
            <a:ext cx="4488180" cy="3616643"/>
          </a:xfrm>
        </p:spPr>
        <p:txBody>
          <a:bodyPr/>
          <a:lstStyle/>
          <a:p>
            <a:r>
              <a:rPr lang="en-US" dirty="0"/>
              <a:t>Switch between UT and SUT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93" y="2618080"/>
            <a:ext cx="2857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163695"/>
          </a:xfrm>
        </p:spPr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1 +1 need to be tested?</a:t>
            </a:r>
          </a:p>
          <a:p>
            <a:r>
              <a:rPr lang="en-US" dirty="0" smtClean="0"/>
              <a:t>What about mocks?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06" y="2228397"/>
            <a:ext cx="3431721" cy="2688181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4680857" cy="1325563"/>
          </a:xfrm>
        </p:spPr>
        <p:txBody>
          <a:bodyPr/>
          <a:lstStyle/>
          <a:p>
            <a:r>
              <a:rPr lang="en-US" dirty="0" smtClean="0"/>
              <a:t>Why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167"/>
            <a:ext cx="4528457" cy="4422775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Change-Proof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More Code</a:t>
            </a:r>
          </a:p>
          <a:p>
            <a:pPr lvl="1"/>
            <a:r>
              <a:rPr lang="en-US" dirty="0" smtClean="0"/>
              <a:t>More Noise</a:t>
            </a:r>
          </a:p>
          <a:p>
            <a:pPr lvl="1"/>
            <a:r>
              <a:rPr lang="en-US" dirty="0" smtClean="0"/>
              <a:t>More Context Switching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3058" y="299810"/>
            <a:ext cx="4680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REPL?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9143" y="1869167"/>
            <a:ext cx="4528457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Does not protect against change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8057" y="2231571"/>
            <a:ext cx="1730829" cy="2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4" y="1724886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4" y="3772808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00399" y="2259693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00400" y="3915291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3732" y="120457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3733" y="456208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8989145" y="2905642"/>
            <a:ext cx="925830" cy="15566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</a:t>
            </a:r>
            <a:r>
              <a:rPr lang="en-US" dirty="0" smtClean="0"/>
              <a:t>Noise &amp; Clutter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203371"/>
            <a:ext cx="10515600" cy="12898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Example…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skillsmatter.com/skillscasts/6938-7-ineffective-coding-habits-with-yan-cui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http://fsharpforfunandprofit.com/rop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71980"/>
            <a:ext cx="7119257" cy="2765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</a:t>
            </a:r>
            <a:r>
              <a:rPr lang="en-US" dirty="0" smtClean="0"/>
              <a:t>is so important that we have intention revealing names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/>
              <a:t>do you need </a:t>
            </a:r>
            <a:r>
              <a:rPr lang="en-US" dirty="0" err="1"/>
              <a:t>Resharper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really know what that code-gen or template is doing?  </a:t>
            </a:r>
          </a:p>
          <a:p>
            <a:r>
              <a:rPr lang="en-US" dirty="0" smtClean="0"/>
              <a:t>Should you?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555535"/>
            <a:ext cx="3420835" cy="2451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3254647"/>
            <a:ext cx="3420835" cy="18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6487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2171699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6" y="3492856"/>
            <a:ext cx="2509651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58" y="4122650"/>
            <a:ext cx="17811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140334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" y="2562336"/>
            <a:ext cx="3050747" cy="203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2" y="4140334"/>
            <a:ext cx="2247821" cy="17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4917258"/>
            <a:ext cx="1328435" cy="1613483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15834"/>
              </p:ext>
            </p:extLst>
          </p:nvPr>
        </p:nvGraphicFramePr>
        <p:xfrm>
          <a:off x="6925359" y="1911566"/>
          <a:ext cx="3799115" cy="270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823"/>
                <a:gridCol w="759823"/>
                <a:gridCol w="759823"/>
                <a:gridCol w="759823"/>
                <a:gridCol w="759823"/>
              </a:tblGrid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</a:t>
                      </a:r>
                      <a:r>
                        <a:rPr lang="en-US" sz="1100" u="none" strike="noStrike" dirty="0" smtClean="0">
                          <a:effectLst/>
                        </a:rPr>
                        <a:t> -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9401"/>
              </p:ext>
            </p:extLst>
          </p:nvPr>
        </p:nvGraphicFramePr>
        <p:xfrm>
          <a:off x="1295400" y="1911566"/>
          <a:ext cx="363583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66"/>
                <a:gridCol w="727166"/>
                <a:gridCol w="727166"/>
                <a:gridCol w="727166"/>
                <a:gridCol w="727166"/>
              </a:tblGrid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06" y="4845408"/>
            <a:ext cx="1345019" cy="16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788</TotalTime>
  <Words>440</Words>
  <Application>Microsoft Office PowerPoint</Application>
  <PresentationFormat>Widescreen</PresentationFormat>
  <Paragraphs>140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REPL Driven Development, Scrum, and the Wright Brothers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PowerPoint Presentation</vt:lpstr>
      <vt:lpstr>What Does This Have to Do With Writing Software?</vt:lpstr>
      <vt:lpstr>Fail Fast and Early</vt:lpstr>
      <vt:lpstr>Stop Context Switching</vt:lpstr>
      <vt:lpstr>Working Too Hard Makes More Work</vt:lpstr>
      <vt:lpstr>Why Unit Tests?</vt:lpstr>
      <vt:lpstr>Why RDD</vt:lpstr>
      <vt:lpstr>Remove the Noise &amp; Clutter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82</cp:revision>
  <dcterms:created xsi:type="dcterms:W3CDTF">2016-05-12T13:45:29Z</dcterms:created>
  <dcterms:modified xsi:type="dcterms:W3CDTF">2016-05-22T14:37:36Z</dcterms:modified>
</cp:coreProperties>
</file>