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1" r:id="rId5"/>
    <p:sldId id="271" r:id="rId6"/>
    <p:sldId id="264" r:id="rId7"/>
    <p:sldId id="265" r:id="rId8"/>
    <p:sldId id="276" r:id="rId9"/>
    <p:sldId id="266" r:id="rId10"/>
    <p:sldId id="259" r:id="rId11"/>
    <p:sldId id="277" r:id="rId12"/>
    <p:sldId id="272" r:id="rId13"/>
    <p:sldId id="273" r:id="rId14"/>
    <p:sldId id="280" r:id="rId15"/>
    <p:sldId id="274" r:id="rId16"/>
    <p:sldId id="279" r:id="rId17"/>
    <p:sldId id="278" r:id="rId18"/>
    <p:sldId id="263" r:id="rId19"/>
    <p:sldId id="267" r:id="rId20"/>
    <p:sldId id="275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79354" autoAdjust="0"/>
  </p:normalViewPr>
  <p:slideViewPr>
    <p:cSldViewPr snapToGrid="0">
      <p:cViewPr varScale="1">
        <p:scale>
          <a:sx n="59" d="100"/>
          <a:sy n="59" d="100"/>
        </p:scale>
        <p:origin x="1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CCB77-9557-4FCB-BD32-C7F96AFA0985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9793D-66B8-4F70-9EED-FB8F0263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4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30, 1899</a:t>
            </a:r>
            <a:r>
              <a:rPr lang="en-US" baseline="0" dirty="0" smtClean="0"/>
              <a:t> – Letter to the Smithsonian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Samuel Pierpont Langley</a:t>
            </a:r>
          </a:p>
          <a:p>
            <a:r>
              <a:rPr lang="en-US" dirty="0" smtClean="0"/>
              <a:t>Most prominent</a:t>
            </a:r>
            <a:r>
              <a:rPr lang="en-US" baseline="0" dirty="0" smtClean="0"/>
              <a:t> </a:t>
            </a:r>
            <a:r>
              <a:rPr lang="en-US" dirty="0" smtClean="0"/>
              <a:t>scientist in the US</a:t>
            </a:r>
          </a:p>
          <a:p>
            <a:r>
              <a:rPr lang="en-US" dirty="0" smtClean="0"/>
              <a:t>1896 – unmanned flight for 2 minutes (Alexander</a:t>
            </a:r>
            <a:r>
              <a:rPr lang="en-US" baseline="0" dirty="0" smtClean="0"/>
              <a:t> Graham Bell)</a:t>
            </a:r>
            <a:endParaRPr lang="en-US" dirty="0" smtClean="0"/>
          </a:p>
          <a:p>
            <a:r>
              <a:rPr lang="en-US" dirty="0" smtClean="0"/>
              <a:t>1898 - $50,000 war department and $20,000 Smithsonian</a:t>
            </a:r>
            <a:r>
              <a:rPr lang="en-US" baseline="0" dirty="0" smtClean="0"/>
              <a:t> - $2M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9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 Sutherland</a:t>
            </a:r>
          </a:p>
          <a:p>
            <a:r>
              <a:rPr lang="en-US" dirty="0" smtClean="0"/>
              <a:t>Fighter pilot in Vietnam</a:t>
            </a:r>
          </a:p>
          <a:p>
            <a:r>
              <a:rPr lang="en-US" dirty="0" smtClean="0"/>
              <a:t>Uncle Bob</a:t>
            </a:r>
            <a:r>
              <a:rPr lang="en-US" baseline="0" dirty="0" smtClean="0"/>
              <a:t> – SOLID</a:t>
            </a:r>
          </a:p>
          <a:p>
            <a:r>
              <a:rPr lang="en-US" baseline="0" dirty="0" smtClean="0"/>
              <a:t>Andy Hunt – Grows Method</a:t>
            </a:r>
          </a:p>
          <a:p>
            <a:r>
              <a:rPr lang="en-US" dirty="0" smtClean="0"/>
              <a:t>Jeff Sutherland - Scrum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</a:t>
            </a:r>
            <a:r>
              <a:rPr lang="en-US" baseline="0" dirty="0" smtClean="0"/>
              <a:t> people at max</a:t>
            </a:r>
          </a:p>
          <a:p>
            <a:r>
              <a:rPr lang="en-US" dirty="0" smtClean="0"/>
              <a:t>“He would be married 1 day and expect</a:t>
            </a:r>
            <a:r>
              <a:rPr lang="en-US" baseline="0" dirty="0" smtClean="0"/>
              <a:t> a grown-up family next”</a:t>
            </a:r>
          </a:p>
          <a:p>
            <a:r>
              <a:rPr lang="en-US" baseline="0" dirty="0" smtClean="0"/>
              <a:t>He did not know his employees names – 1 step behind</a:t>
            </a:r>
          </a:p>
          <a:p>
            <a:r>
              <a:rPr lang="en-US" baseline="0" dirty="0" smtClean="0"/>
              <a:t>“Only speak when asked a question.  Otherwise he was not listening”</a:t>
            </a:r>
          </a:p>
          <a:p>
            <a:r>
              <a:rPr lang="en-US" baseline="0" dirty="0" smtClean="0"/>
              <a:t>Annual vacation to the Pacific, Caribbean, Europe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7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Power to stay aloft</a:t>
            </a:r>
          </a:p>
          <a:p>
            <a:r>
              <a:rPr lang="en-US" baseline="0" dirty="0" smtClean="0"/>
              <a:t>There are 2 ways to learn how to ride a horse: sit on the fence or get 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60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75,000 franc prize</a:t>
            </a:r>
          </a:p>
          <a:p>
            <a:r>
              <a:rPr lang="en-US" dirty="0" err="1" smtClean="0"/>
              <a:t>UsDoD</a:t>
            </a:r>
            <a:r>
              <a:rPr lang="en-US" dirty="0" smtClean="0"/>
              <a:t> Contract: $25,000</a:t>
            </a:r>
          </a:p>
          <a:p>
            <a:r>
              <a:rPr lang="en-US" dirty="0" err="1" smtClean="0"/>
              <a:t>FDoD</a:t>
            </a:r>
            <a:r>
              <a:rPr lang="en-US" dirty="0" smtClean="0"/>
              <a:t> Contract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2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5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2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8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0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5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8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3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2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DB05E-0671-4B9C-8F82-30620B9FA112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22.jpg"/><Relationship Id="rId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4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Evolve The Design</a:t>
            </a:r>
            <a:endParaRPr lang="en-US" dirty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1186"/>
            <a:ext cx="1953014" cy="237208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01" y="1690688"/>
            <a:ext cx="1893094" cy="23720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65" y="3586517"/>
            <a:ext cx="2631788" cy="22808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48" y="3736989"/>
            <a:ext cx="3531068" cy="21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9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40" y="1703615"/>
            <a:ext cx="33020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55" y="1703615"/>
            <a:ext cx="28479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8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957" y="2604425"/>
            <a:ext cx="2857500" cy="1933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1" y="2139327"/>
            <a:ext cx="2298678" cy="28637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38" y="2604425"/>
            <a:ext cx="3867150" cy="193357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6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5" y="1626544"/>
            <a:ext cx="2162175" cy="2847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71" y="1626543"/>
            <a:ext cx="1988809" cy="2847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96" y="1626543"/>
            <a:ext cx="2298678" cy="286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6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Direction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4" y="2259733"/>
            <a:ext cx="2298678" cy="2863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399" y="4193721"/>
            <a:ext cx="2857500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21" y="1958068"/>
            <a:ext cx="2162175" cy="284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19" y="3875673"/>
            <a:ext cx="3210189" cy="21728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19" y="2135467"/>
            <a:ext cx="3227199" cy="11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83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Cut The Noise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965" y="1673680"/>
            <a:ext cx="2857500" cy="1600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21" y="2588759"/>
            <a:ext cx="2162175" cy="2847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4" y="2259733"/>
            <a:ext cx="2298678" cy="286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9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Evolve The Design/Small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38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9" y="2419348"/>
            <a:ext cx="28575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438" y="2400298"/>
            <a:ext cx="2847975" cy="1924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909" y="1947860"/>
            <a:ext cx="2028825" cy="2847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186" y="3665416"/>
            <a:ext cx="1496538" cy="18644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611" y="3654665"/>
            <a:ext cx="1496538" cy="187518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16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Who Really Won?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64" y="2444183"/>
            <a:ext cx="3229102" cy="2400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2387032"/>
            <a:ext cx="1885950" cy="240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307" y="2501333"/>
            <a:ext cx="2857500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21" y="4058670"/>
            <a:ext cx="28575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7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50" y="418118"/>
            <a:ext cx="1047750" cy="127257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418118"/>
            <a:ext cx="1015604" cy="12725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24450" cy="1325563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45" y="391621"/>
            <a:ext cx="1021461" cy="127257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2375808"/>
            <a:ext cx="5562601" cy="759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Round 1: Discovery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4291694"/>
            <a:ext cx="5382986" cy="759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Round 2: Monetization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4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5915"/>
            <a:ext cx="2162175" cy="284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70" y="1753089"/>
            <a:ext cx="2809875" cy="2333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240" y="1916001"/>
            <a:ext cx="2847975" cy="189547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4972050"/>
            <a:ext cx="10515600" cy="150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am about to begin a systematic study of the subject in preparation for practical work to which I expect to devote what time I can spare from my regular business. </a:t>
            </a:r>
          </a:p>
        </p:txBody>
      </p:sp>
    </p:spTree>
    <p:extLst>
      <p:ext uri="{BB962C8B-B14F-4D97-AF65-F5344CB8AC3E}">
        <p14:creationId xmlns:p14="http://schemas.microsoft.com/office/powerpoint/2010/main" val="437504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54" y="1212397"/>
            <a:ext cx="1885950" cy="188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54" y="3924301"/>
            <a:ext cx="1752600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018" y="1347272"/>
            <a:ext cx="3212097" cy="1751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878" y="1279071"/>
            <a:ext cx="2483852" cy="18192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878" y="3709988"/>
            <a:ext cx="2483852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52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Have to Do With Software?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71" y="1825625"/>
            <a:ext cx="2267535" cy="196519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14900" y="1825625"/>
            <a:ext cx="2792186" cy="1965197"/>
          </a:xfrm>
        </p:spPr>
        <p:txBody>
          <a:bodyPr/>
          <a:lstStyle/>
          <a:p>
            <a:r>
              <a:rPr lang="en-US" dirty="0" smtClean="0"/>
              <a:t>Language?</a:t>
            </a:r>
          </a:p>
          <a:p>
            <a:r>
              <a:rPr lang="en-US" dirty="0" smtClean="0"/>
              <a:t>Tools?</a:t>
            </a:r>
            <a:endParaRPr lang="en-US" dirty="0" smtClean="0"/>
          </a:p>
          <a:p>
            <a:r>
              <a:rPr lang="en-US" dirty="0" err="1" smtClean="0"/>
              <a:t>TDD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780" y="1690688"/>
            <a:ext cx="1505534" cy="211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24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Switching Are A Killer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your idea “the code” ?</a:t>
            </a:r>
          </a:p>
          <a:p>
            <a:r>
              <a:rPr lang="en-US" dirty="0" smtClean="0"/>
              <a:t>; is this helpful?</a:t>
            </a:r>
          </a:p>
          <a:p>
            <a:endParaRPr lang="en-US" dirty="0"/>
          </a:p>
          <a:p>
            <a:r>
              <a:rPr lang="en-US" dirty="0" smtClean="0"/>
              <a:t>Yan Chu’s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80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1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2039144"/>
            <a:ext cx="2352675" cy="28575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229644"/>
            <a:ext cx="2857500" cy="2476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63" y="2039144"/>
            <a:ext cx="2171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2376487"/>
            <a:ext cx="2857500" cy="1876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2171699"/>
            <a:ext cx="30480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5" y="1890711"/>
            <a:ext cx="1988809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6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5" y="1626544"/>
            <a:ext cx="2162175" cy="28479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291" y="1626543"/>
            <a:ext cx="2352675" cy="2857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71" y="1626543"/>
            <a:ext cx="1988809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3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A Small Team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953014" cy="23720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581" y="1690688"/>
            <a:ext cx="1893094" cy="2372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06" y="3492856"/>
            <a:ext cx="2509651" cy="1895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28" y="3492857"/>
            <a:ext cx="23050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9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Thing At A Time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42" y="2393210"/>
            <a:ext cx="1953014" cy="237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93" y="2224086"/>
            <a:ext cx="1893094" cy="2372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58" y="4122650"/>
            <a:ext cx="1781175" cy="1781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640" y="4140334"/>
            <a:ext cx="2857500" cy="1781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30" y="2562336"/>
            <a:ext cx="3050747" cy="20338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82" y="4140334"/>
            <a:ext cx="2247821" cy="17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Small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Flights by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2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Everything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05" y="2109788"/>
            <a:ext cx="1893094" cy="237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12" y="1567834"/>
            <a:ext cx="2847975" cy="1971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665" y="3925155"/>
            <a:ext cx="4400550" cy="2604232"/>
          </a:xfrm>
          <a:prstGeom prst="rect">
            <a:avLst/>
          </a:prstGeom>
        </p:spPr>
      </p:pic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0747"/>
            <a:ext cx="1953014" cy="237208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21" y="3925155"/>
            <a:ext cx="2394917" cy="20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266</Words>
  <Application>Microsoft Office PowerPoint</Application>
  <PresentationFormat>Widescreen</PresentationFormat>
  <Paragraphs>50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Need A Small Team</vt:lpstr>
      <vt:lpstr>One Thing At A Time</vt:lpstr>
      <vt:lpstr>Incremental Small Changes</vt:lpstr>
      <vt:lpstr>Challenge Everything</vt:lpstr>
      <vt:lpstr>Evolve The Design</vt:lpstr>
      <vt:lpstr>PowerPoint Presentation</vt:lpstr>
      <vt:lpstr>PowerPoint Presentation</vt:lpstr>
      <vt:lpstr>PowerPoint Presentation</vt:lpstr>
      <vt:lpstr>Single Direction</vt:lpstr>
      <vt:lpstr>Cut The Noise</vt:lpstr>
      <vt:lpstr>Evolve The Design/Small Changes</vt:lpstr>
      <vt:lpstr>PowerPoint Presentation</vt:lpstr>
      <vt:lpstr>But Who Really Won?</vt:lpstr>
      <vt:lpstr>Summary</vt:lpstr>
      <vt:lpstr>PowerPoint Presentation</vt:lpstr>
      <vt:lpstr>What Does This Have to Do With Software?</vt:lpstr>
      <vt:lpstr>Context Switching Are A Killer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James Dixon</cp:lastModifiedBy>
  <cp:revision>34</cp:revision>
  <dcterms:created xsi:type="dcterms:W3CDTF">2016-05-12T13:45:29Z</dcterms:created>
  <dcterms:modified xsi:type="dcterms:W3CDTF">2016-05-13T16:47:56Z</dcterms:modified>
</cp:coreProperties>
</file>