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http://youtu.be/f5cL-h3Pj1o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3758"/>
  <ax:ocxPr ax:name="_cy" ax:value="10795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26787-10F8-48E9-AD85-106BAD1BF42A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8CAB-8FA3-468A-A231-80B2A6309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8CAB-8FA3-468A-A231-80B2A6309C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1AE9417-E552-494F-9804-A13C31002A63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7651AF-6C92-4971-8D6C-526753D3C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Type 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Sql Saturday 9/6/2014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5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5340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1051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57200"/>
            <a:ext cx="3133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981200"/>
            <a:ext cx="31051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981200"/>
            <a:ext cx="35718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part of the .NET stack since VS2008</a:t>
            </a:r>
          </a:p>
          <a:p>
            <a:r>
              <a:rPr lang="en-US" dirty="0" smtClean="0"/>
              <a:t>Is a functional first language.  Also supports OO and imperative constructs</a:t>
            </a:r>
          </a:p>
          <a:p>
            <a:r>
              <a:rPr lang="en-US" smtClean="0"/>
              <a:t>Is </a:t>
            </a:r>
            <a:r>
              <a:rPr lang="en-US" smtClean="0"/>
              <a:t>inferred typed</a:t>
            </a:r>
            <a:endParaRPr lang="en-US" dirty="0" smtClean="0"/>
          </a:p>
          <a:p>
            <a:r>
              <a:rPr lang="en-US" dirty="0" smtClean="0"/>
              <a:t>Always has been OSS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8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The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When you write code in F#, you will:</a:t>
            </a:r>
          </a:p>
          <a:p>
            <a:pPr lvl="1"/>
            <a:r>
              <a:rPr lang="en-US" sz="2800" dirty="0" smtClean="0"/>
              <a:t>Write fewer bugs (</a:t>
            </a:r>
            <a:r>
              <a:rPr lang="en-US" sz="2800" dirty="0" err="1" smtClean="0"/>
              <a:t>Marinos</a:t>
            </a:r>
            <a:r>
              <a:rPr lang="en-US" sz="2800" dirty="0" smtClean="0"/>
              <a:t> Laws)</a:t>
            </a:r>
          </a:p>
          <a:p>
            <a:pPr lvl="2"/>
            <a:r>
              <a:rPr lang="en-US" sz="2800" dirty="0"/>
              <a:t>Thou Shall Not… For</a:t>
            </a:r>
          </a:p>
          <a:p>
            <a:pPr lvl="2"/>
            <a:r>
              <a:rPr lang="en-US" sz="2800" dirty="0" smtClean="0"/>
              <a:t>Thou Shall Not… Mutate</a:t>
            </a:r>
          </a:p>
          <a:p>
            <a:pPr lvl="2"/>
            <a:r>
              <a:rPr lang="en-US" sz="2800" dirty="0" smtClean="0"/>
              <a:t>Thou Shall Not… Null</a:t>
            </a:r>
          </a:p>
          <a:p>
            <a:pPr lvl="1"/>
            <a:r>
              <a:rPr lang="en-US" sz="2800" dirty="0" smtClean="0"/>
              <a:t>Write cleaner code</a:t>
            </a:r>
          </a:p>
          <a:p>
            <a:pPr lvl="1"/>
            <a:r>
              <a:rPr lang="en-US" sz="2800" dirty="0"/>
              <a:t>Have more fun</a:t>
            </a:r>
          </a:p>
          <a:p>
            <a:pPr lvl="1"/>
            <a:r>
              <a:rPr lang="en-US" sz="2800" dirty="0"/>
              <a:t>Make more </a:t>
            </a:r>
            <a:r>
              <a:rPr lang="en-US" sz="2800" dirty="0" smtClean="0"/>
              <a:t>money</a:t>
            </a:r>
          </a:p>
          <a:p>
            <a:pPr lvl="1"/>
            <a:r>
              <a:rPr lang="en-US" sz="2800" dirty="0" smtClean="0"/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1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F# Type Provider Demos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828800"/>
          </a:xfrm>
        </p:spPr>
        <p:txBody>
          <a:bodyPr/>
          <a:lstStyle/>
          <a:p>
            <a:r>
              <a:rPr lang="en-US" dirty="0" smtClean="0"/>
              <a:t>Sql Server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Csv</a:t>
            </a:r>
            <a:endParaRPr lang="en-US" dirty="0"/>
          </a:p>
        </p:txBody>
      </p:sp>
    </p:spTree>
    <p:controls>
      <p:control spid="1027" name="WindowsMediaPlayer2" r:id="rId2" imgW="4952381" imgH="3885714"/>
    </p:controls>
    <p:extLst>
      <p:ext uri="{BB962C8B-B14F-4D97-AF65-F5344CB8AC3E}">
        <p14:creationId xmlns:p14="http://schemas.microsoft.com/office/powerpoint/2010/main" xmlns="" val="17967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taking hold</a:t>
            </a:r>
          </a:p>
          <a:p>
            <a:pPr lvl="1"/>
            <a:r>
              <a:rPr lang="en-US" dirty="0" smtClean="0"/>
              <a:t>Python &gt; Java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&gt; ???</a:t>
            </a:r>
          </a:p>
          <a:p>
            <a:pPr lvl="1"/>
            <a:r>
              <a:rPr lang="en-US" dirty="0" smtClean="0"/>
              <a:t>Swift &gt; Objective C</a:t>
            </a:r>
          </a:p>
          <a:p>
            <a:pPr lvl="1"/>
            <a:r>
              <a:rPr lang="en-US" dirty="0" smtClean="0"/>
              <a:t>Quantum Computing has no state</a:t>
            </a:r>
          </a:p>
          <a:p>
            <a:r>
              <a:rPr lang="en-US" dirty="0" smtClean="0"/>
              <a:t>The best apps blend the languages together in a single solution</a:t>
            </a:r>
          </a:p>
          <a:p>
            <a:r>
              <a:rPr lang="en-US" dirty="0" smtClean="0"/>
              <a:t>The best developers are willing to change their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fsharp.org</a:t>
            </a:r>
          </a:p>
          <a:p>
            <a:r>
              <a:rPr lang="en-US" dirty="0" smtClean="0"/>
              <a:t>C4fsharp.net</a:t>
            </a:r>
          </a:p>
          <a:p>
            <a:r>
              <a:rPr lang="en-US" dirty="0" err="1" smtClean="0"/>
              <a:t>FSharpForFunAndProfit</a:t>
            </a:r>
            <a:endParaRPr lang="en-US" dirty="0" smtClean="0"/>
          </a:p>
          <a:p>
            <a:r>
              <a:rPr lang="en-US" smtClean="0"/>
              <a:t>tryfSharp.org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@jamie_dixon</a:t>
            </a:r>
          </a:p>
          <a:p>
            <a:r>
              <a:rPr lang="en-US" dirty="0" smtClean="0"/>
              <a:t>jamessdixon.wordpress.com</a:t>
            </a:r>
          </a:p>
          <a:p>
            <a:r>
              <a:rPr lang="en-US" dirty="0" smtClean="0"/>
              <a:t>https://github.com/jamessdixon</a:t>
            </a:r>
          </a:p>
        </p:txBody>
      </p:sp>
    </p:spTree>
    <p:extLst>
      <p:ext uri="{BB962C8B-B14F-4D97-AF65-F5344CB8AC3E}">
        <p14:creationId xmlns:p14="http://schemas.microsoft.com/office/powerpoint/2010/main" xmlns="" val="31334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107</TotalTime>
  <Words>156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An Introduction To Type Providers</vt:lpstr>
      <vt:lpstr>Slide 2</vt:lpstr>
      <vt:lpstr>F# The Language</vt:lpstr>
      <vt:lpstr>F# The Experience</vt:lpstr>
      <vt:lpstr>F# Type Provider Demos</vt:lpstr>
      <vt:lpstr>F# The Future</vt:lpstr>
      <vt:lpstr>Resources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Type Providers</dc:title>
  <dc:creator>Jamie</dc:creator>
  <cp:lastModifiedBy>jamie</cp:lastModifiedBy>
  <cp:revision>24</cp:revision>
  <dcterms:created xsi:type="dcterms:W3CDTF">2014-07-26T13:21:03Z</dcterms:created>
  <dcterms:modified xsi:type="dcterms:W3CDTF">2014-09-06T12:02:33Z</dcterms:modified>
</cp:coreProperties>
</file>