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B41C1F-A23D-4B44-9348-A5ACCD5D0209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"While modern technology has given people powerful new communication tools, it apparently can do nothing to alter the fact that many people have nothing useful to say.-- Leo Gomes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4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300" dirty="0" smtClean="0"/>
              <a:t> "There is no reason anyone would want a computer in their home." -- Ken Olson, president, chairman and founder of Digital Equipment Corp., 1977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400" dirty="0" smtClean="0"/>
              <a:t> "This 'telephone' has too many shortcomings to be seriously considered as a means of communication. The device is inherently of no value to us." -- Western Union internal memo, 1876</a:t>
            </a:r>
            <a:r>
              <a:rPr lang="en-US" sz="4400" dirty="0" smtClean="0"/>
              <a:t>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 "The wireless music box has no imaginable commercial value. Who would pay for a message sent to nobody in particular?" -- David </a:t>
            </a:r>
            <a:r>
              <a:rPr lang="en-US" sz="4000" dirty="0" err="1" smtClean="0"/>
              <a:t>Sarnoff's</a:t>
            </a:r>
            <a:r>
              <a:rPr lang="en-US" sz="4000" dirty="0" smtClean="0"/>
              <a:t> associates in response to his urgings for investment in the radio in the 1920s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+mj-lt"/>
              </a:rPr>
              <a:t> "A cookie store is a bad idea. Besides, the market research reports say America likes crispy cookies, not soft and chewy cookies like you make." -- Response to Debbi Fields' idea of starting Mrs. Fields' Cookies.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</a:rPr>
              <a:t>"640K ought to be enough for anybody." -- Bill Gates (1955-), in 1981</a:t>
            </a:r>
          </a:p>
        </p:txBody>
      </p:sp>
    </p:spTree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</a:rPr>
              <a:t>"We don't like their sound, and guitar music is on the way out." -- Decca Recording Co. rejecting the Beatles, 1962</a:t>
            </a:r>
          </a:p>
        </p:txBody>
      </p:sp>
    </p:spTree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</a:rPr>
              <a:t>"Airplanes are interesting toys but of no military value." -- </a:t>
            </a:r>
            <a:r>
              <a:rPr lang="en-US" sz="4400" dirty="0" err="1">
                <a:solidFill>
                  <a:schemeClr val="tx2"/>
                </a:solidFill>
                <a:latin typeface="+mj-lt"/>
              </a:rPr>
              <a:t>Marechal</a:t>
            </a:r>
            <a:r>
              <a:rPr lang="en-US" sz="4400" dirty="0">
                <a:solidFill>
                  <a:schemeClr val="tx2"/>
                </a:solidFill>
                <a:latin typeface="+mj-lt"/>
              </a:rPr>
              <a:t> Ferdinand Foch, Professor of Strategy, </a:t>
            </a:r>
            <a:r>
              <a:rPr lang="en-US" sz="4400" dirty="0" err="1">
                <a:solidFill>
                  <a:schemeClr val="tx2"/>
                </a:solidFill>
                <a:latin typeface="+mj-lt"/>
              </a:rPr>
              <a:t>Ecole</a:t>
            </a:r>
            <a:r>
              <a:rPr lang="en-US" sz="4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j-lt"/>
              </a:rPr>
              <a:t>Superieure</a:t>
            </a:r>
            <a:r>
              <a:rPr lang="en-US" sz="4400" dirty="0">
                <a:solidFill>
                  <a:schemeClr val="tx2"/>
                </a:solidFill>
                <a:latin typeface="+mj-lt"/>
              </a:rPr>
              <a:t> de Guerre</a:t>
            </a:r>
          </a:p>
        </p:txBody>
      </p:sp>
    </p:spTree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</a:rPr>
              <a:t>"Computers in the future may weigh no more than 1.5 tons." -- Popular Mechanics, forecasting the relentless march of science, 1949</a:t>
            </a:r>
          </a:p>
        </p:txBody>
      </p:sp>
    </p:spTree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143000"/>
            <a:ext cx="7391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“Technology is nothing. What's important is that you have a faith in people, that they're basically good and smart, and if you give them tools, they'll do wonderful things with them.”-- Steve Jobs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“Nobody in the game of football should be called a genius. A genius is somebody like Norman Einstein.” -- Joe Theismann, Former quarterback</a:t>
            </a:r>
            <a:endParaRPr lang="en-US" sz="4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"Computers make it easier to do a lot of things, but most of the things they make it easier to do don't need to be done." -- Andy Rooney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6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 "The only thing I'd rather own than Windows is English. Then I'd be able to charge you an upgrade fee every time I add new letters like N and T." -- Scott McNealy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/>
          </a:bodyPr>
          <a:lstStyle/>
          <a:p>
            <a:r>
              <a:rPr lang="en-US" dirty="0" smtClean="0"/>
              <a:t>"Never let a computer know you're in a hurry." -- Anonymous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"If the automobile had followed the same development as the computer, a Rolls-Royce would today cost $100, get a million miles per gallon, and explode once a year killing everyone inside."  -- Robert </a:t>
            </a:r>
            <a:r>
              <a:rPr lang="en-US" sz="4400" dirty="0" err="1" smtClean="0"/>
              <a:t>Cringely</a:t>
            </a:r>
            <a:r>
              <a:rPr lang="en-US" sz="44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 "When asked what single event was most helpful in developing the Theory of Relativity, Albert Einstein replied, "Figuring out how to think about the problem"." -- W. Edwards Deming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4267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2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 "I think there is a world market for maybe five computers." -- Thomas Watson (1874-1956), Chairman of IBM, 1943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 "Who the hell wants to hear actors talk?" -- H. M. Warner (1881-1958), founder of Warner Brothers, in 1927 </a:t>
            </a:r>
            <a:br>
              <a:rPr lang="en-US" sz="49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5300" dirty="0" smtClean="0"/>
              <a:t>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 "Everything that can be invented has been invented." -- Charles H. </a:t>
            </a:r>
            <a:r>
              <a:rPr lang="en-US" sz="5300" dirty="0" err="1" smtClean="0"/>
              <a:t>Duell</a:t>
            </a:r>
            <a:r>
              <a:rPr lang="en-US" sz="5300" dirty="0" smtClean="0"/>
              <a:t>, Commissioner, U.S. Office of Patents, 1899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281</Words>
  <Application>Microsoft Office PowerPoint</Application>
  <PresentationFormat>On-screen Show (4:3)</PresentationFormat>
  <Paragraphs>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"While modern technology has given people powerful new communication tools, it apparently can do nothing to alter the fact that many people have nothing useful to say.-- Leo Gomes </vt:lpstr>
      <vt:lpstr>"Computers make it easier to do a lot of things, but most of the things they make it easier to do don't need to be done." -- Andy Rooney  </vt:lpstr>
      <vt:lpstr>     "The only thing I'd rather own than Windows is English. Then I'd be able to charge you an upgrade fee every time I add new letters like N and T." -- Scott McNealy  </vt:lpstr>
      <vt:lpstr>"Never let a computer know you're in a hurry." -- Anonymous   </vt:lpstr>
      <vt:lpstr>  "If the automobile had followed the same development as the computer, a Rolls-Royce would today cost $100, get a million miles per gallon, and explode once a year killing everyone inside."  -- Robert Cringely   </vt:lpstr>
      <vt:lpstr>  "When asked what single event was most helpful in developing the Theory of Relativity, Albert Einstein replied, "Figuring out how to think about the problem"." -- W. Edwards Deming   </vt:lpstr>
      <vt:lpstr>               "I think there is a world market for maybe five computers." -- Thomas Watson (1874-1956), Chairman of IBM, 1943   </vt:lpstr>
      <vt:lpstr>     "Who the hell wants to hear actors talk?" -- H. M. Warner (1881-1958), founder of Warner Brothers, in 1927    </vt:lpstr>
      <vt:lpstr>       "Everything that can be invented has been invented." -- Charles H. Duell, Commissioner, U.S. Office of Patents, 1899    </vt:lpstr>
      <vt:lpstr>         "There is no reason anyone would want a computer in their home." -- Ken Olson, president, chairman and founder of Digital Equipment Corp., 1977   </vt:lpstr>
      <vt:lpstr>    "This 'telephone' has too many shortcomings to be seriously considered as a means of communication. The device is inherently of no value to us." -- Western Union internal memo, 1876. </vt:lpstr>
      <vt:lpstr>         "The wireless music box has no imaginable commercial value. Who would pay for a message sent to nobody in particular?" -- David Sarnoff's associates in response to his urgings for investment in the radio in the 1920s   </vt:lpstr>
      <vt:lpstr>              </vt:lpstr>
      <vt:lpstr>              </vt:lpstr>
      <vt:lpstr>              </vt:lpstr>
      <vt:lpstr>              </vt:lpstr>
      <vt:lpstr>              </vt:lpstr>
      <vt:lpstr>              </vt:lpstr>
      <vt:lpstr>            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"While modern technology has given people powerful new communication tools, it apparently can do nothing to alter the fact that many people have nothing useful to say.-- Leo Gomes </dc:title>
  <dc:creator>jamie</dc:creator>
  <cp:lastModifiedBy>jamie</cp:lastModifiedBy>
  <cp:revision>13</cp:revision>
  <dcterms:created xsi:type="dcterms:W3CDTF">2014-03-22T17:04:23Z</dcterms:created>
  <dcterms:modified xsi:type="dcterms:W3CDTF">2014-07-26T14:01:50Z</dcterms:modified>
</cp:coreProperties>
</file>