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5" r:id="rId5"/>
    <p:sldId id="258" r:id="rId6"/>
    <p:sldId id="273" r:id="rId7"/>
    <p:sldId id="259" r:id="rId8"/>
    <p:sldId id="274" r:id="rId9"/>
    <p:sldId id="263" r:id="rId10"/>
    <p:sldId id="260" r:id="rId11"/>
    <p:sldId id="261" r:id="rId12"/>
    <p:sldId id="262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33BF6866-BF68-4D9B-B64D-7C9BB1887338}">
          <p14:sldIdLst>
            <p14:sldId id="256"/>
            <p14:sldId id="257"/>
            <p14:sldId id="271"/>
            <p14:sldId id="275"/>
            <p14:sldId id="258"/>
            <p14:sldId id="273"/>
            <p14:sldId id="259"/>
          </p14:sldIdLst>
        </p14:section>
        <p14:section name="On Prem Service" id="{E6BAB624-F8CD-471D-A19F-13A4C630E4D9}">
          <p14:sldIdLst>
            <p14:sldId id="274"/>
            <p14:sldId id="263"/>
          </p14:sldIdLst>
        </p14:section>
        <p14:section name="Cloud Service" id="{7C8BE7CB-12BB-47FA-A4DE-99486A278677}">
          <p14:sldIdLst>
            <p14:sldId id="260"/>
            <p14:sldId id="261"/>
            <p14:sldId id="262"/>
          </p14:sldIdLst>
        </p14:section>
        <p14:section name="In Process" id="{C10971EE-A395-4695-A70D-DD96BCFECD75}">
          <p14:sldIdLst>
            <p14:sldId id="266"/>
          </p14:sldIdLst>
        </p14:section>
        <p14:section name="Conclusion" id="{0B510178-1ECB-4102-810A-EB33F2F7386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2352" autoAdjust="0"/>
  </p:normalViewPr>
  <p:slideViewPr>
    <p:cSldViewPr snapToGrid="0">
      <p:cViewPr>
        <p:scale>
          <a:sx n="50" d="100"/>
          <a:sy n="50" d="100"/>
        </p:scale>
        <p:origin x="504" y="3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xon\Desktop\auto-mp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xon\Desktop\auto-mp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MPG v Weight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plot!$C$2</c:f>
              <c:strCache>
                <c:ptCount val="1"/>
                <c:pt idx="0">
                  <c:v>MPG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plot!$B$3:$B$400</c:f>
              <c:numCache>
                <c:formatCode>General</c:formatCode>
                <c:ptCount val="398"/>
                <c:pt idx="0">
                  <c:v>3504</c:v>
                </c:pt>
                <c:pt idx="1">
                  <c:v>3693</c:v>
                </c:pt>
                <c:pt idx="2">
                  <c:v>3436</c:v>
                </c:pt>
                <c:pt idx="3">
                  <c:v>3433</c:v>
                </c:pt>
                <c:pt idx="4">
                  <c:v>3449</c:v>
                </c:pt>
                <c:pt idx="5">
                  <c:v>4341</c:v>
                </c:pt>
                <c:pt idx="6">
                  <c:v>4354</c:v>
                </c:pt>
                <c:pt idx="7">
                  <c:v>4312</c:v>
                </c:pt>
                <c:pt idx="8">
                  <c:v>4425</c:v>
                </c:pt>
                <c:pt idx="9">
                  <c:v>3850</c:v>
                </c:pt>
                <c:pt idx="10">
                  <c:v>3563</c:v>
                </c:pt>
                <c:pt idx="11">
                  <c:v>3609</c:v>
                </c:pt>
                <c:pt idx="12">
                  <c:v>3761</c:v>
                </c:pt>
                <c:pt idx="13">
                  <c:v>3086</c:v>
                </c:pt>
                <c:pt idx="14">
                  <c:v>2372</c:v>
                </c:pt>
                <c:pt idx="15">
                  <c:v>2833</c:v>
                </c:pt>
                <c:pt idx="16">
                  <c:v>2774</c:v>
                </c:pt>
                <c:pt idx="17">
                  <c:v>2587</c:v>
                </c:pt>
                <c:pt idx="18">
                  <c:v>2130</c:v>
                </c:pt>
                <c:pt idx="19">
                  <c:v>1835</c:v>
                </c:pt>
                <c:pt idx="20">
                  <c:v>2672</c:v>
                </c:pt>
                <c:pt idx="21">
                  <c:v>2430</c:v>
                </c:pt>
                <c:pt idx="22">
                  <c:v>2375</c:v>
                </c:pt>
                <c:pt idx="23">
                  <c:v>2234</c:v>
                </c:pt>
                <c:pt idx="24">
                  <c:v>2648</c:v>
                </c:pt>
                <c:pt idx="25">
                  <c:v>4615</c:v>
                </c:pt>
                <c:pt idx="26">
                  <c:v>4376</c:v>
                </c:pt>
                <c:pt idx="27">
                  <c:v>4382</c:v>
                </c:pt>
                <c:pt idx="28">
                  <c:v>4732</c:v>
                </c:pt>
                <c:pt idx="29">
                  <c:v>2130</c:v>
                </c:pt>
                <c:pt idx="30">
                  <c:v>2264</c:v>
                </c:pt>
                <c:pt idx="31">
                  <c:v>2228</c:v>
                </c:pt>
                <c:pt idx="32">
                  <c:v>2046</c:v>
                </c:pt>
                <c:pt idx="33">
                  <c:v>2634</c:v>
                </c:pt>
                <c:pt idx="34">
                  <c:v>3439</c:v>
                </c:pt>
                <c:pt idx="35">
                  <c:v>3329</c:v>
                </c:pt>
                <c:pt idx="36">
                  <c:v>3302</c:v>
                </c:pt>
                <c:pt idx="37">
                  <c:v>3288</c:v>
                </c:pt>
                <c:pt idx="38">
                  <c:v>4209</c:v>
                </c:pt>
                <c:pt idx="39">
                  <c:v>4464</c:v>
                </c:pt>
                <c:pt idx="40">
                  <c:v>4154</c:v>
                </c:pt>
                <c:pt idx="41">
                  <c:v>4096</c:v>
                </c:pt>
                <c:pt idx="42">
                  <c:v>4955</c:v>
                </c:pt>
                <c:pt idx="43">
                  <c:v>4746</c:v>
                </c:pt>
                <c:pt idx="44">
                  <c:v>5140</c:v>
                </c:pt>
                <c:pt idx="45">
                  <c:v>2962</c:v>
                </c:pt>
                <c:pt idx="46">
                  <c:v>2408</c:v>
                </c:pt>
                <c:pt idx="47">
                  <c:v>3282</c:v>
                </c:pt>
                <c:pt idx="48">
                  <c:v>3139</c:v>
                </c:pt>
                <c:pt idx="49">
                  <c:v>2220</c:v>
                </c:pt>
                <c:pt idx="50">
                  <c:v>2123</c:v>
                </c:pt>
                <c:pt idx="51">
                  <c:v>2074</c:v>
                </c:pt>
                <c:pt idx="52">
                  <c:v>2065</c:v>
                </c:pt>
                <c:pt idx="53">
                  <c:v>1773</c:v>
                </c:pt>
                <c:pt idx="54">
                  <c:v>1613</c:v>
                </c:pt>
                <c:pt idx="55">
                  <c:v>1834</c:v>
                </c:pt>
                <c:pt idx="56">
                  <c:v>1955</c:v>
                </c:pt>
                <c:pt idx="57">
                  <c:v>2278</c:v>
                </c:pt>
                <c:pt idx="58">
                  <c:v>2126</c:v>
                </c:pt>
                <c:pt idx="59">
                  <c:v>2254</c:v>
                </c:pt>
                <c:pt idx="60">
                  <c:v>2408</c:v>
                </c:pt>
                <c:pt idx="61">
                  <c:v>2226</c:v>
                </c:pt>
                <c:pt idx="62">
                  <c:v>4274</c:v>
                </c:pt>
                <c:pt idx="63">
                  <c:v>4385</c:v>
                </c:pt>
                <c:pt idx="64">
                  <c:v>4135</c:v>
                </c:pt>
                <c:pt idx="65">
                  <c:v>4129</c:v>
                </c:pt>
                <c:pt idx="66">
                  <c:v>3672</c:v>
                </c:pt>
                <c:pt idx="67">
                  <c:v>4633</c:v>
                </c:pt>
                <c:pt idx="68">
                  <c:v>4502</c:v>
                </c:pt>
                <c:pt idx="69">
                  <c:v>4456</c:v>
                </c:pt>
                <c:pt idx="70">
                  <c:v>4422</c:v>
                </c:pt>
                <c:pt idx="71">
                  <c:v>2330</c:v>
                </c:pt>
                <c:pt idx="72">
                  <c:v>3892</c:v>
                </c:pt>
                <c:pt idx="73">
                  <c:v>4098</c:v>
                </c:pt>
                <c:pt idx="74">
                  <c:v>4294</c:v>
                </c:pt>
                <c:pt idx="75">
                  <c:v>4077</c:v>
                </c:pt>
                <c:pt idx="76">
                  <c:v>2933</c:v>
                </c:pt>
                <c:pt idx="77">
                  <c:v>2511</c:v>
                </c:pt>
                <c:pt idx="78">
                  <c:v>2979</c:v>
                </c:pt>
                <c:pt idx="79">
                  <c:v>2189</c:v>
                </c:pt>
                <c:pt idx="80">
                  <c:v>2395</c:v>
                </c:pt>
                <c:pt idx="81">
                  <c:v>2288</c:v>
                </c:pt>
                <c:pt idx="82">
                  <c:v>2506</c:v>
                </c:pt>
                <c:pt idx="83">
                  <c:v>2164</c:v>
                </c:pt>
                <c:pt idx="84">
                  <c:v>2100</c:v>
                </c:pt>
                <c:pt idx="85">
                  <c:v>4100</c:v>
                </c:pt>
                <c:pt idx="86">
                  <c:v>3672</c:v>
                </c:pt>
                <c:pt idx="87">
                  <c:v>3988</c:v>
                </c:pt>
                <c:pt idx="88">
                  <c:v>4042</c:v>
                </c:pt>
                <c:pt idx="89">
                  <c:v>3777</c:v>
                </c:pt>
                <c:pt idx="90">
                  <c:v>4952</c:v>
                </c:pt>
                <c:pt idx="91">
                  <c:v>4464</c:v>
                </c:pt>
                <c:pt idx="92">
                  <c:v>4363</c:v>
                </c:pt>
                <c:pt idx="93">
                  <c:v>4237</c:v>
                </c:pt>
                <c:pt idx="94">
                  <c:v>4735</c:v>
                </c:pt>
                <c:pt idx="95">
                  <c:v>4951</c:v>
                </c:pt>
                <c:pt idx="96">
                  <c:v>3821</c:v>
                </c:pt>
                <c:pt idx="97">
                  <c:v>3121</c:v>
                </c:pt>
                <c:pt idx="98">
                  <c:v>3278</c:v>
                </c:pt>
                <c:pt idx="99">
                  <c:v>2945</c:v>
                </c:pt>
                <c:pt idx="100">
                  <c:v>3021</c:v>
                </c:pt>
                <c:pt idx="101">
                  <c:v>2904</c:v>
                </c:pt>
                <c:pt idx="102">
                  <c:v>1950</c:v>
                </c:pt>
                <c:pt idx="103">
                  <c:v>4997</c:v>
                </c:pt>
                <c:pt idx="104">
                  <c:v>4906</c:v>
                </c:pt>
                <c:pt idx="105">
                  <c:v>4654</c:v>
                </c:pt>
                <c:pt idx="106">
                  <c:v>4499</c:v>
                </c:pt>
                <c:pt idx="107">
                  <c:v>2789</c:v>
                </c:pt>
                <c:pt idx="108">
                  <c:v>2279</c:v>
                </c:pt>
                <c:pt idx="109">
                  <c:v>2401</c:v>
                </c:pt>
                <c:pt idx="110">
                  <c:v>2379</c:v>
                </c:pt>
                <c:pt idx="111">
                  <c:v>2124</c:v>
                </c:pt>
                <c:pt idx="112">
                  <c:v>2310</c:v>
                </c:pt>
                <c:pt idx="113">
                  <c:v>2472</c:v>
                </c:pt>
                <c:pt idx="114">
                  <c:v>2265</c:v>
                </c:pt>
                <c:pt idx="115">
                  <c:v>4082</c:v>
                </c:pt>
                <c:pt idx="116">
                  <c:v>4278</c:v>
                </c:pt>
                <c:pt idx="117">
                  <c:v>1867</c:v>
                </c:pt>
                <c:pt idx="118">
                  <c:v>2158</c:v>
                </c:pt>
                <c:pt idx="119">
                  <c:v>2582</c:v>
                </c:pt>
                <c:pt idx="120">
                  <c:v>2868</c:v>
                </c:pt>
                <c:pt idx="121">
                  <c:v>3399</c:v>
                </c:pt>
                <c:pt idx="122">
                  <c:v>2660</c:v>
                </c:pt>
                <c:pt idx="123">
                  <c:v>2807</c:v>
                </c:pt>
                <c:pt idx="124">
                  <c:v>3664</c:v>
                </c:pt>
                <c:pt idx="125">
                  <c:v>3102</c:v>
                </c:pt>
                <c:pt idx="126">
                  <c:v>2875</c:v>
                </c:pt>
                <c:pt idx="127">
                  <c:v>2901</c:v>
                </c:pt>
                <c:pt idx="128">
                  <c:v>3336</c:v>
                </c:pt>
                <c:pt idx="129">
                  <c:v>1950</c:v>
                </c:pt>
                <c:pt idx="130">
                  <c:v>2451</c:v>
                </c:pt>
                <c:pt idx="131">
                  <c:v>1836</c:v>
                </c:pt>
                <c:pt idx="132">
                  <c:v>2542</c:v>
                </c:pt>
                <c:pt idx="133">
                  <c:v>3781</c:v>
                </c:pt>
                <c:pt idx="134">
                  <c:v>3632</c:v>
                </c:pt>
                <c:pt idx="135">
                  <c:v>3613</c:v>
                </c:pt>
                <c:pt idx="136">
                  <c:v>4141</c:v>
                </c:pt>
                <c:pt idx="137">
                  <c:v>4699</c:v>
                </c:pt>
                <c:pt idx="138">
                  <c:v>4457</c:v>
                </c:pt>
                <c:pt idx="139">
                  <c:v>4638</c:v>
                </c:pt>
                <c:pt idx="140">
                  <c:v>4257</c:v>
                </c:pt>
                <c:pt idx="141">
                  <c:v>2219</c:v>
                </c:pt>
                <c:pt idx="142">
                  <c:v>1963</c:v>
                </c:pt>
                <c:pt idx="143">
                  <c:v>2300</c:v>
                </c:pt>
                <c:pt idx="144">
                  <c:v>1649</c:v>
                </c:pt>
                <c:pt idx="145">
                  <c:v>2003</c:v>
                </c:pt>
                <c:pt idx="146">
                  <c:v>2125</c:v>
                </c:pt>
                <c:pt idx="147">
                  <c:v>2108</c:v>
                </c:pt>
                <c:pt idx="148">
                  <c:v>2246</c:v>
                </c:pt>
                <c:pt idx="149">
                  <c:v>2489</c:v>
                </c:pt>
                <c:pt idx="150">
                  <c:v>2391</c:v>
                </c:pt>
                <c:pt idx="151">
                  <c:v>2000</c:v>
                </c:pt>
                <c:pt idx="152">
                  <c:v>3264</c:v>
                </c:pt>
                <c:pt idx="153">
                  <c:v>3459</c:v>
                </c:pt>
                <c:pt idx="154">
                  <c:v>3432</c:v>
                </c:pt>
                <c:pt idx="155">
                  <c:v>3158</c:v>
                </c:pt>
                <c:pt idx="156">
                  <c:v>4668</c:v>
                </c:pt>
                <c:pt idx="157">
                  <c:v>4440</c:v>
                </c:pt>
                <c:pt idx="158">
                  <c:v>4498</c:v>
                </c:pt>
                <c:pt idx="159">
                  <c:v>4657</c:v>
                </c:pt>
                <c:pt idx="160">
                  <c:v>3907</c:v>
                </c:pt>
                <c:pt idx="161">
                  <c:v>3897</c:v>
                </c:pt>
                <c:pt idx="162">
                  <c:v>3730</c:v>
                </c:pt>
                <c:pt idx="163">
                  <c:v>3785</c:v>
                </c:pt>
                <c:pt idx="164">
                  <c:v>3039</c:v>
                </c:pt>
                <c:pt idx="165">
                  <c:v>3221</c:v>
                </c:pt>
                <c:pt idx="166">
                  <c:v>3169</c:v>
                </c:pt>
                <c:pt idx="167">
                  <c:v>2171</c:v>
                </c:pt>
                <c:pt idx="168">
                  <c:v>2639</c:v>
                </c:pt>
                <c:pt idx="169">
                  <c:v>2914</c:v>
                </c:pt>
                <c:pt idx="170">
                  <c:v>2592</c:v>
                </c:pt>
                <c:pt idx="171">
                  <c:v>2702</c:v>
                </c:pt>
                <c:pt idx="172">
                  <c:v>2223</c:v>
                </c:pt>
                <c:pt idx="173">
                  <c:v>2545</c:v>
                </c:pt>
                <c:pt idx="174">
                  <c:v>2984</c:v>
                </c:pt>
                <c:pt idx="175">
                  <c:v>1937</c:v>
                </c:pt>
                <c:pt idx="176">
                  <c:v>3211</c:v>
                </c:pt>
                <c:pt idx="177">
                  <c:v>2694</c:v>
                </c:pt>
                <c:pt idx="178">
                  <c:v>2957</c:v>
                </c:pt>
                <c:pt idx="179">
                  <c:v>2945</c:v>
                </c:pt>
                <c:pt idx="180">
                  <c:v>2671</c:v>
                </c:pt>
                <c:pt idx="181">
                  <c:v>1795</c:v>
                </c:pt>
                <c:pt idx="182">
                  <c:v>2464</c:v>
                </c:pt>
                <c:pt idx="183">
                  <c:v>2220</c:v>
                </c:pt>
                <c:pt idx="184">
                  <c:v>2572</c:v>
                </c:pt>
                <c:pt idx="185">
                  <c:v>2255</c:v>
                </c:pt>
                <c:pt idx="186">
                  <c:v>2202</c:v>
                </c:pt>
                <c:pt idx="187">
                  <c:v>4215</c:v>
                </c:pt>
                <c:pt idx="188">
                  <c:v>4190</c:v>
                </c:pt>
                <c:pt idx="189">
                  <c:v>3962</c:v>
                </c:pt>
                <c:pt idx="190">
                  <c:v>4215</c:v>
                </c:pt>
                <c:pt idx="191">
                  <c:v>3233</c:v>
                </c:pt>
                <c:pt idx="192">
                  <c:v>3353</c:v>
                </c:pt>
                <c:pt idx="193">
                  <c:v>3012</c:v>
                </c:pt>
                <c:pt idx="194">
                  <c:v>3085</c:v>
                </c:pt>
                <c:pt idx="195">
                  <c:v>2035</c:v>
                </c:pt>
                <c:pt idx="196">
                  <c:v>2164</c:v>
                </c:pt>
                <c:pt idx="197">
                  <c:v>1937</c:v>
                </c:pt>
                <c:pt idx="198">
                  <c:v>1795</c:v>
                </c:pt>
                <c:pt idx="199">
                  <c:v>3651</c:v>
                </c:pt>
                <c:pt idx="200">
                  <c:v>3574</c:v>
                </c:pt>
                <c:pt idx="201">
                  <c:v>3645</c:v>
                </c:pt>
                <c:pt idx="202">
                  <c:v>3193</c:v>
                </c:pt>
                <c:pt idx="203">
                  <c:v>1825</c:v>
                </c:pt>
                <c:pt idx="204">
                  <c:v>1990</c:v>
                </c:pt>
                <c:pt idx="205">
                  <c:v>2155</c:v>
                </c:pt>
                <c:pt idx="206">
                  <c:v>2565</c:v>
                </c:pt>
                <c:pt idx="207">
                  <c:v>3150</c:v>
                </c:pt>
                <c:pt idx="208">
                  <c:v>3940</c:v>
                </c:pt>
                <c:pt idx="209">
                  <c:v>3270</c:v>
                </c:pt>
                <c:pt idx="210">
                  <c:v>2930</c:v>
                </c:pt>
                <c:pt idx="211">
                  <c:v>3820</c:v>
                </c:pt>
                <c:pt idx="212">
                  <c:v>4380</c:v>
                </c:pt>
                <c:pt idx="213">
                  <c:v>4055</c:v>
                </c:pt>
                <c:pt idx="214">
                  <c:v>3870</c:v>
                </c:pt>
                <c:pt idx="215">
                  <c:v>3755</c:v>
                </c:pt>
                <c:pt idx="216">
                  <c:v>2045</c:v>
                </c:pt>
                <c:pt idx="217">
                  <c:v>2155</c:v>
                </c:pt>
                <c:pt idx="218">
                  <c:v>1825</c:v>
                </c:pt>
                <c:pt idx="219">
                  <c:v>2300</c:v>
                </c:pt>
                <c:pt idx="220">
                  <c:v>1945</c:v>
                </c:pt>
                <c:pt idx="221">
                  <c:v>3880</c:v>
                </c:pt>
                <c:pt idx="222">
                  <c:v>4060</c:v>
                </c:pt>
                <c:pt idx="223">
                  <c:v>4140</c:v>
                </c:pt>
                <c:pt idx="224">
                  <c:v>4295</c:v>
                </c:pt>
                <c:pt idx="225">
                  <c:v>3520</c:v>
                </c:pt>
                <c:pt idx="226">
                  <c:v>3425</c:v>
                </c:pt>
                <c:pt idx="227">
                  <c:v>3630</c:v>
                </c:pt>
                <c:pt idx="228">
                  <c:v>3525</c:v>
                </c:pt>
                <c:pt idx="229">
                  <c:v>4220</c:v>
                </c:pt>
                <c:pt idx="230">
                  <c:v>4165</c:v>
                </c:pt>
                <c:pt idx="231">
                  <c:v>4325</c:v>
                </c:pt>
                <c:pt idx="232">
                  <c:v>4335</c:v>
                </c:pt>
                <c:pt idx="233">
                  <c:v>1940</c:v>
                </c:pt>
                <c:pt idx="234">
                  <c:v>2740</c:v>
                </c:pt>
                <c:pt idx="235">
                  <c:v>2265</c:v>
                </c:pt>
                <c:pt idx="236">
                  <c:v>2755</c:v>
                </c:pt>
                <c:pt idx="237">
                  <c:v>2051</c:v>
                </c:pt>
                <c:pt idx="238">
                  <c:v>2075</c:v>
                </c:pt>
                <c:pt idx="239">
                  <c:v>1985</c:v>
                </c:pt>
                <c:pt idx="240">
                  <c:v>2190</c:v>
                </c:pt>
                <c:pt idx="241">
                  <c:v>2815</c:v>
                </c:pt>
                <c:pt idx="242">
                  <c:v>2600</c:v>
                </c:pt>
                <c:pt idx="243">
                  <c:v>2720</c:v>
                </c:pt>
                <c:pt idx="244">
                  <c:v>1985</c:v>
                </c:pt>
                <c:pt idx="245">
                  <c:v>1800</c:v>
                </c:pt>
                <c:pt idx="246">
                  <c:v>1985</c:v>
                </c:pt>
                <c:pt idx="247">
                  <c:v>2070</c:v>
                </c:pt>
                <c:pt idx="248">
                  <c:v>1800</c:v>
                </c:pt>
                <c:pt idx="249">
                  <c:v>3365</c:v>
                </c:pt>
                <c:pt idx="250">
                  <c:v>3735</c:v>
                </c:pt>
                <c:pt idx="251">
                  <c:v>3570</c:v>
                </c:pt>
                <c:pt idx="252">
                  <c:v>3535</c:v>
                </c:pt>
                <c:pt idx="253">
                  <c:v>3155</c:v>
                </c:pt>
                <c:pt idx="254">
                  <c:v>2965</c:v>
                </c:pt>
                <c:pt idx="255">
                  <c:v>2720</c:v>
                </c:pt>
                <c:pt idx="256">
                  <c:v>3430</c:v>
                </c:pt>
                <c:pt idx="257">
                  <c:v>3210</c:v>
                </c:pt>
                <c:pt idx="258">
                  <c:v>3380</c:v>
                </c:pt>
                <c:pt idx="259">
                  <c:v>3070</c:v>
                </c:pt>
                <c:pt idx="260">
                  <c:v>3620</c:v>
                </c:pt>
                <c:pt idx="261">
                  <c:v>3410</c:v>
                </c:pt>
                <c:pt idx="262">
                  <c:v>3425</c:v>
                </c:pt>
                <c:pt idx="263">
                  <c:v>3445</c:v>
                </c:pt>
                <c:pt idx="264">
                  <c:v>3205</c:v>
                </c:pt>
                <c:pt idx="265">
                  <c:v>4080</c:v>
                </c:pt>
                <c:pt idx="266">
                  <c:v>2155</c:v>
                </c:pt>
                <c:pt idx="267">
                  <c:v>2560</c:v>
                </c:pt>
                <c:pt idx="268">
                  <c:v>2300</c:v>
                </c:pt>
                <c:pt idx="269">
                  <c:v>2230</c:v>
                </c:pt>
                <c:pt idx="270">
                  <c:v>2515</c:v>
                </c:pt>
                <c:pt idx="271">
                  <c:v>2745</c:v>
                </c:pt>
                <c:pt idx="272">
                  <c:v>2855</c:v>
                </c:pt>
                <c:pt idx="273">
                  <c:v>2405</c:v>
                </c:pt>
                <c:pt idx="274">
                  <c:v>2830</c:v>
                </c:pt>
                <c:pt idx="275">
                  <c:v>3140</c:v>
                </c:pt>
                <c:pt idx="276">
                  <c:v>2795</c:v>
                </c:pt>
                <c:pt idx="277">
                  <c:v>3410</c:v>
                </c:pt>
                <c:pt idx="278">
                  <c:v>1990</c:v>
                </c:pt>
                <c:pt idx="279">
                  <c:v>2135</c:v>
                </c:pt>
                <c:pt idx="280">
                  <c:v>3245</c:v>
                </c:pt>
                <c:pt idx="281">
                  <c:v>2990</c:v>
                </c:pt>
                <c:pt idx="282">
                  <c:v>2890</c:v>
                </c:pt>
                <c:pt idx="283">
                  <c:v>3265</c:v>
                </c:pt>
                <c:pt idx="284">
                  <c:v>3360</c:v>
                </c:pt>
                <c:pt idx="285">
                  <c:v>3840</c:v>
                </c:pt>
                <c:pt idx="286">
                  <c:v>3725</c:v>
                </c:pt>
                <c:pt idx="287">
                  <c:v>3955</c:v>
                </c:pt>
                <c:pt idx="288">
                  <c:v>3830</c:v>
                </c:pt>
                <c:pt idx="289">
                  <c:v>4360</c:v>
                </c:pt>
                <c:pt idx="290">
                  <c:v>4054</c:v>
                </c:pt>
                <c:pt idx="291">
                  <c:v>3605</c:v>
                </c:pt>
                <c:pt idx="292">
                  <c:v>3940</c:v>
                </c:pt>
                <c:pt idx="293">
                  <c:v>1925</c:v>
                </c:pt>
                <c:pt idx="294">
                  <c:v>1975</c:v>
                </c:pt>
                <c:pt idx="295">
                  <c:v>1915</c:v>
                </c:pt>
                <c:pt idx="296">
                  <c:v>2670</c:v>
                </c:pt>
                <c:pt idx="297">
                  <c:v>3530</c:v>
                </c:pt>
                <c:pt idx="298">
                  <c:v>3900</c:v>
                </c:pt>
                <c:pt idx="299">
                  <c:v>3190</c:v>
                </c:pt>
                <c:pt idx="300">
                  <c:v>3420</c:v>
                </c:pt>
                <c:pt idx="301">
                  <c:v>2200</c:v>
                </c:pt>
                <c:pt idx="302">
                  <c:v>2150</c:v>
                </c:pt>
                <c:pt idx="303">
                  <c:v>2020</c:v>
                </c:pt>
                <c:pt idx="304">
                  <c:v>2130</c:v>
                </c:pt>
                <c:pt idx="305">
                  <c:v>2670</c:v>
                </c:pt>
                <c:pt idx="306">
                  <c:v>2595</c:v>
                </c:pt>
                <c:pt idx="307">
                  <c:v>2700</c:v>
                </c:pt>
                <c:pt idx="308">
                  <c:v>2556</c:v>
                </c:pt>
                <c:pt idx="309">
                  <c:v>2144</c:v>
                </c:pt>
                <c:pt idx="310">
                  <c:v>1968</c:v>
                </c:pt>
                <c:pt idx="311">
                  <c:v>2120</c:v>
                </c:pt>
                <c:pt idx="312">
                  <c:v>2019</c:v>
                </c:pt>
                <c:pt idx="313">
                  <c:v>2678</c:v>
                </c:pt>
                <c:pt idx="314">
                  <c:v>2870</c:v>
                </c:pt>
                <c:pt idx="315">
                  <c:v>3003</c:v>
                </c:pt>
                <c:pt idx="316">
                  <c:v>3381</c:v>
                </c:pt>
                <c:pt idx="317">
                  <c:v>2188</c:v>
                </c:pt>
                <c:pt idx="318">
                  <c:v>2711</c:v>
                </c:pt>
                <c:pt idx="319">
                  <c:v>2542</c:v>
                </c:pt>
                <c:pt idx="320">
                  <c:v>2434</c:v>
                </c:pt>
                <c:pt idx="321">
                  <c:v>2265</c:v>
                </c:pt>
                <c:pt idx="322">
                  <c:v>2110</c:v>
                </c:pt>
                <c:pt idx="323">
                  <c:v>2800</c:v>
                </c:pt>
                <c:pt idx="324">
                  <c:v>2110</c:v>
                </c:pt>
                <c:pt idx="325">
                  <c:v>2085</c:v>
                </c:pt>
                <c:pt idx="326">
                  <c:v>2335</c:v>
                </c:pt>
                <c:pt idx="327">
                  <c:v>2950</c:v>
                </c:pt>
                <c:pt idx="328">
                  <c:v>3250</c:v>
                </c:pt>
                <c:pt idx="329">
                  <c:v>1850</c:v>
                </c:pt>
                <c:pt idx="330">
                  <c:v>1835</c:v>
                </c:pt>
                <c:pt idx="331">
                  <c:v>2145</c:v>
                </c:pt>
                <c:pt idx="332">
                  <c:v>1845</c:v>
                </c:pt>
                <c:pt idx="333">
                  <c:v>2910</c:v>
                </c:pt>
                <c:pt idx="334">
                  <c:v>2420</c:v>
                </c:pt>
                <c:pt idx="335">
                  <c:v>2500</c:v>
                </c:pt>
                <c:pt idx="336">
                  <c:v>2905</c:v>
                </c:pt>
                <c:pt idx="337">
                  <c:v>2290</c:v>
                </c:pt>
                <c:pt idx="338">
                  <c:v>2490</c:v>
                </c:pt>
                <c:pt idx="339">
                  <c:v>2635</c:v>
                </c:pt>
                <c:pt idx="340">
                  <c:v>2620</c:v>
                </c:pt>
                <c:pt idx="341">
                  <c:v>2725</c:v>
                </c:pt>
                <c:pt idx="342">
                  <c:v>2385</c:v>
                </c:pt>
                <c:pt idx="343">
                  <c:v>1755</c:v>
                </c:pt>
                <c:pt idx="344">
                  <c:v>1875</c:v>
                </c:pt>
                <c:pt idx="345">
                  <c:v>1760</c:v>
                </c:pt>
                <c:pt idx="346">
                  <c:v>2065</c:v>
                </c:pt>
                <c:pt idx="347">
                  <c:v>1975</c:v>
                </c:pt>
                <c:pt idx="348">
                  <c:v>2050</c:v>
                </c:pt>
                <c:pt idx="349">
                  <c:v>1985</c:v>
                </c:pt>
                <c:pt idx="350">
                  <c:v>2215</c:v>
                </c:pt>
                <c:pt idx="351">
                  <c:v>2045</c:v>
                </c:pt>
                <c:pt idx="352">
                  <c:v>2380</c:v>
                </c:pt>
                <c:pt idx="353">
                  <c:v>2190</c:v>
                </c:pt>
                <c:pt idx="354">
                  <c:v>2320</c:v>
                </c:pt>
                <c:pt idx="355">
                  <c:v>2210</c:v>
                </c:pt>
                <c:pt idx="356">
                  <c:v>2350</c:v>
                </c:pt>
                <c:pt idx="357">
                  <c:v>2615</c:v>
                </c:pt>
                <c:pt idx="358">
                  <c:v>2635</c:v>
                </c:pt>
                <c:pt idx="359">
                  <c:v>3230</c:v>
                </c:pt>
                <c:pt idx="360">
                  <c:v>3160</c:v>
                </c:pt>
                <c:pt idx="361">
                  <c:v>2900</c:v>
                </c:pt>
                <c:pt idx="362">
                  <c:v>2930</c:v>
                </c:pt>
                <c:pt idx="363">
                  <c:v>3415</c:v>
                </c:pt>
                <c:pt idx="364">
                  <c:v>3725</c:v>
                </c:pt>
                <c:pt idx="365">
                  <c:v>3060</c:v>
                </c:pt>
                <c:pt idx="366">
                  <c:v>3465</c:v>
                </c:pt>
                <c:pt idx="367">
                  <c:v>2605</c:v>
                </c:pt>
                <c:pt idx="368">
                  <c:v>2640</c:v>
                </c:pt>
                <c:pt idx="369">
                  <c:v>2395</c:v>
                </c:pt>
                <c:pt idx="370">
                  <c:v>2575</c:v>
                </c:pt>
                <c:pt idx="371">
                  <c:v>2525</c:v>
                </c:pt>
                <c:pt idx="372">
                  <c:v>2735</c:v>
                </c:pt>
                <c:pt idx="373">
                  <c:v>2865</c:v>
                </c:pt>
                <c:pt idx="374">
                  <c:v>3035</c:v>
                </c:pt>
                <c:pt idx="375">
                  <c:v>1980</c:v>
                </c:pt>
                <c:pt idx="376">
                  <c:v>2025</c:v>
                </c:pt>
                <c:pt idx="377">
                  <c:v>1970</c:v>
                </c:pt>
                <c:pt idx="378">
                  <c:v>2125</c:v>
                </c:pt>
                <c:pt idx="379">
                  <c:v>2125</c:v>
                </c:pt>
                <c:pt idx="380">
                  <c:v>2160</c:v>
                </c:pt>
                <c:pt idx="381">
                  <c:v>2205</c:v>
                </c:pt>
                <c:pt idx="382">
                  <c:v>2245</c:v>
                </c:pt>
                <c:pt idx="383">
                  <c:v>1965</c:v>
                </c:pt>
                <c:pt idx="384">
                  <c:v>1965</c:v>
                </c:pt>
                <c:pt idx="385">
                  <c:v>1995</c:v>
                </c:pt>
                <c:pt idx="386">
                  <c:v>2945</c:v>
                </c:pt>
                <c:pt idx="387">
                  <c:v>3015</c:v>
                </c:pt>
                <c:pt idx="388">
                  <c:v>2585</c:v>
                </c:pt>
                <c:pt idx="389">
                  <c:v>2835</c:v>
                </c:pt>
                <c:pt idx="390">
                  <c:v>2665</c:v>
                </c:pt>
                <c:pt idx="391">
                  <c:v>2370</c:v>
                </c:pt>
                <c:pt idx="392">
                  <c:v>2950</c:v>
                </c:pt>
                <c:pt idx="393">
                  <c:v>2790</c:v>
                </c:pt>
                <c:pt idx="394">
                  <c:v>2130</c:v>
                </c:pt>
                <c:pt idx="395">
                  <c:v>2295</c:v>
                </c:pt>
                <c:pt idx="396">
                  <c:v>2625</c:v>
                </c:pt>
                <c:pt idx="397">
                  <c:v>2720</c:v>
                </c:pt>
              </c:numCache>
            </c:numRef>
          </c:xVal>
          <c:yVal>
            <c:numRef>
              <c:f>plot!$C$3:$C$400</c:f>
              <c:numCache>
                <c:formatCode>General</c:formatCode>
                <c:ptCount val="398"/>
                <c:pt idx="0">
                  <c:v>18</c:v>
                </c:pt>
                <c:pt idx="1">
                  <c:v>15</c:v>
                </c:pt>
                <c:pt idx="2">
                  <c:v>18</c:v>
                </c:pt>
                <c:pt idx="3">
                  <c:v>16</c:v>
                </c:pt>
                <c:pt idx="4">
                  <c:v>17</c:v>
                </c:pt>
                <c:pt idx="5">
                  <c:v>15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14</c:v>
                </c:pt>
                <c:pt idx="12">
                  <c:v>15</c:v>
                </c:pt>
                <c:pt idx="13">
                  <c:v>14</c:v>
                </c:pt>
                <c:pt idx="14">
                  <c:v>24</c:v>
                </c:pt>
                <c:pt idx="15">
                  <c:v>22</c:v>
                </c:pt>
                <c:pt idx="16">
                  <c:v>18</c:v>
                </c:pt>
                <c:pt idx="17">
                  <c:v>21</c:v>
                </c:pt>
                <c:pt idx="18">
                  <c:v>27</c:v>
                </c:pt>
                <c:pt idx="19">
                  <c:v>26</c:v>
                </c:pt>
                <c:pt idx="20">
                  <c:v>25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21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9</c:v>
                </c:pt>
                <c:pt idx="29">
                  <c:v>27</c:v>
                </c:pt>
                <c:pt idx="30">
                  <c:v>28</c:v>
                </c:pt>
                <c:pt idx="31">
                  <c:v>25</c:v>
                </c:pt>
                <c:pt idx="32">
                  <c:v>25</c:v>
                </c:pt>
                <c:pt idx="33">
                  <c:v>19</c:v>
                </c:pt>
                <c:pt idx="34">
                  <c:v>16</c:v>
                </c:pt>
                <c:pt idx="35">
                  <c:v>17</c:v>
                </c:pt>
                <c:pt idx="36">
                  <c:v>19</c:v>
                </c:pt>
                <c:pt idx="37">
                  <c:v>18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12</c:v>
                </c:pt>
                <c:pt idx="43">
                  <c:v>13</c:v>
                </c:pt>
                <c:pt idx="44">
                  <c:v>13</c:v>
                </c:pt>
                <c:pt idx="45">
                  <c:v>18</c:v>
                </c:pt>
                <c:pt idx="46">
                  <c:v>22</c:v>
                </c:pt>
                <c:pt idx="47">
                  <c:v>19</c:v>
                </c:pt>
                <c:pt idx="48">
                  <c:v>18</c:v>
                </c:pt>
                <c:pt idx="49">
                  <c:v>23</c:v>
                </c:pt>
                <c:pt idx="50">
                  <c:v>28</c:v>
                </c:pt>
                <c:pt idx="51">
                  <c:v>30</c:v>
                </c:pt>
                <c:pt idx="52">
                  <c:v>30</c:v>
                </c:pt>
                <c:pt idx="53">
                  <c:v>31</c:v>
                </c:pt>
                <c:pt idx="54">
                  <c:v>35</c:v>
                </c:pt>
                <c:pt idx="55">
                  <c:v>27</c:v>
                </c:pt>
                <c:pt idx="56">
                  <c:v>26</c:v>
                </c:pt>
                <c:pt idx="57">
                  <c:v>24</c:v>
                </c:pt>
                <c:pt idx="58">
                  <c:v>25</c:v>
                </c:pt>
                <c:pt idx="59">
                  <c:v>23</c:v>
                </c:pt>
                <c:pt idx="60">
                  <c:v>20</c:v>
                </c:pt>
                <c:pt idx="61">
                  <c:v>21</c:v>
                </c:pt>
                <c:pt idx="62">
                  <c:v>13</c:v>
                </c:pt>
                <c:pt idx="63">
                  <c:v>14</c:v>
                </c:pt>
                <c:pt idx="64">
                  <c:v>15</c:v>
                </c:pt>
                <c:pt idx="65">
                  <c:v>14</c:v>
                </c:pt>
                <c:pt idx="66">
                  <c:v>17</c:v>
                </c:pt>
                <c:pt idx="67">
                  <c:v>11</c:v>
                </c:pt>
                <c:pt idx="68">
                  <c:v>13</c:v>
                </c:pt>
                <c:pt idx="69">
                  <c:v>12</c:v>
                </c:pt>
                <c:pt idx="70">
                  <c:v>13</c:v>
                </c:pt>
                <c:pt idx="71">
                  <c:v>19</c:v>
                </c:pt>
                <c:pt idx="72">
                  <c:v>15</c:v>
                </c:pt>
                <c:pt idx="73">
                  <c:v>13</c:v>
                </c:pt>
                <c:pt idx="74">
                  <c:v>13</c:v>
                </c:pt>
                <c:pt idx="75">
                  <c:v>14</c:v>
                </c:pt>
                <c:pt idx="76">
                  <c:v>18</c:v>
                </c:pt>
                <c:pt idx="77">
                  <c:v>22</c:v>
                </c:pt>
                <c:pt idx="78">
                  <c:v>21</c:v>
                </c:pt>
                <c:pt idx="79">
                  <c:v>26</c:v>
                </c:pt>
                <c:pt idx="80">
                  <c:v>22</c:v>
                </c:pt>
                <c:pt idx="81">
                  <c:v>28</c:v>
                </c:pt>
                <c:pt idx="82">
                  <c:v>23</c:v>
                </c:pt>
                <c:pt idx="83">
                  <c:v>28</c:v>
                </c:pt>
                <c:pt idx="84">
                  <c:v>27</c:v>
                </c:pt>
                <c:pt idx="85">
                  <c:v>13</c:v>
                </c:pt>
                <c:pt idx="86">
                  <c:v>14</c:v>
                </c:pt>
                <c:pt idx="87">
                  <c:v>13</c:v>
                </c:pt>
                <c:pt idx="88">
                  <c:v>14</c:v>
                </c:pt>
                <c:pt idx="89">
                  <c:v>15</c:v>
                </c:pt>
                <c:pt idx="90">
                  <c:v>12</c:v>
                </c:pt>
                <c:pt idx="91">
                  <c:v>13</c:v>
                </c:pt>
                <c:pt idx="92">
                  <c:v>13</c:v>
                </c:pt>
                <c:pt idx="93">
                  <c:v>14</c:v>
                </c:pt>
                <c:pt idx="94">
                  <c:v>13</c:v>
                </c:pt>
                <c:pt idx="95">
                  <c:v>12</c:v>
                </c:pt>
                <c:pt idx="96">
                  <c:v>13</c:v>
                </c:pt>
                <c:pt idx="97">
                  <c:v>18</c:v>
                </c:pt>
                <c:pt idx="98">
                  <c:v>16</c:v>
                </c:pt>
                <c:pt idx="99">
                  <c:v>18</c:v>
                </c:pt>
                <c:pt idx="100">
                  <c:v>18</c:v>
                </c:pt>
                <c:pt idx="101">
                  <c:v>23</c:v>
                </c:pt>
                <c:pt idx="102">
                  <c:v>26</c:v>
                </c:pt>
                <c:pt idx="103">
                  <c:v>11</c:v>
                </c:pt>
                <c:pt idx="104">
                  <c:v>12</c:v>
                </c:pt>
                <c:pt idx="105">
                  <c:v>13</c:v>
                </c:pt>
                <c:pt idx="106">
                  <c:v>12</c:v>
                </c:pt>
                <c:pt idx="107">
                  <c:v>18</c:v>
                </c:pt>
                <c:pt idx="108">
                  <c:v>20</c:v>
                </c:pt>
                <c:pt idx="109">
                  <c:v>21</c:v>
                </c:pt>
                <c:pt idx="110">
                  <c:v>22</c:v>
                </c:pt>
                <c:pt idx="111">
                  <c:v>18</c:v>
                </c:pt>
                <c:pt idx="112">
                  <c:v>19</c:v>
                </c:pt>
                <c:pt idx="113">
                  <c:v>21</c:v>
                </c:pt>
                <c:pt idx="114">
                  <c:v>26</c:v>
                </c:pt>
                <c:pt idx="115">
                  <c:v>15</c:v>
                </c:pt>
                <c:pt idx="116">
                  <c:v>16</c:v>
                </c:pt>
                <c:pt idx="117">
                  <c:v>29</c:v>
                </c:pt>
                <c:pt idx="118">
                  <c:v>24</c:v>
                </c:pt>
                <c:pt idx="119">
                  <c:v>20</c:v>
                </c:pt>
                <c:pt idx="120">
                  <c:v>19</c:v>
                </c:pt>
                <c:pt idx="121">
                  <c:v>15</c:v>
                </c:pt>
                <c:pt idx="122">
                  <c:v>24</c:v>
                </c:pt>
                <c:pt idx="123">
                  <c:v>20</c:v>
                </c:pt>
                <c:pt idx="124">
                  <c:v>11</c:v>
                </c:pt>
                <c:pt idx="125">
                  <c:v>20</c:v>
                </c:pt>
                <c:pt idx="126">
                  <c:v>21</c:v>
                </c:pt>
                <c:pt idx="127">
                  <c:v>19</c:v>
                </c:pt>
                <c:pt idx="128">
                  <c:v>15</c:v>
                </c:pt>
                <c:pt idx="129">
                  <c:v>31</c:v>
                </c:pt>
                <c:pt idx="130">
                  <c:v>26</c:v>
                </c:pt>
                <c:pt idx="131">
                  <c:v>32</c:v>
                </c:pt>
                <c:pt idx="132">
                  <c:v>25</c:v>
                </c:pt>
                <c:pt idx="133">
                  <c:v>16</c:v>
                </c:pt>
                <c:pt idx="134">
                  <c:v>16</c:v>
                </c:pt>
                <c:pt idx="135">
                  <c:v>18</c:v>
                </c:pt>
                <c:pt idx="136">
                  <c:v>16</c:v>
                </c:pt>
                <c:pt idx="137">
                  <c:v>13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29</c:v>
                </c:pt>
                <c:pt idx="142">
                  <c:v>26</c:v>
                </c:pt>
                <c:pt idx="143">
                  <c:v>26</c:v>
                </c:pt>
                <c:pt idx="144">
                  <c:v>31</c:v>
                </c:pt>
                <c:pt idx="145">
                  <c:v>32</c:v>
                </c:pt>
                <c:pt idx="146">
                  <c:v>28</c:v>
                </c:pt>
                <c:pt idx="147">
                  <c:v>24</c:v>
                </c:pt>
                <c:pt idx="148">
                  <c:v>26</c:v>
                </c:pt>
                <c:pt idx="149">
                  <c:v>24</c:v>
                </c:pt>
                <c:pt idx="150">
                  <c:v>26</c:v>
                </c:pt>
                <c:pt idx="151">
                  <c:v>31</c:v>
                </c:pt>
                <c:pt idx="152">
                  <c:v>19</c:v>
                </c:pt>
                <c:pt idx="153">
                  <c:v>18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>
                  <c:v>14</c:v>
                </c:pt>
                <c:pt idx="160">
                  <c:v>17</c:v>
                </c:pt>
                <c:pt idx="161">
                  <c:v>16</c:v>
                </c:pt>
                <c:pt idx="162">
                  <c:v>15</c:v>
                </c:pt>
                <c:pt idx="163">
                  <c:v>18</c:v>
                </c:pt>
                <c:pt idx="164">
                  <c:v>21</c:v>
                </c:pt>
                <c:pt idx="165">
                  <c:v>20</c:v>
                </c:pt>
                <c:pt idx="166">
                  <c:v>13</c:v>
                </c:pt>
                <c:pt idx="167">
                  <c:v>29</c:v>
                </c:pt>
                <c:pt idx="168">
                  <c:v>23</c:v>
                </c:pt>
                <c:pt idx="169">
                  <c:v>20</c:v>
                </c:pt>
                <c:pt idx="170">
                  <c:v>23</c:v>
                </c:pt>
                <c:pt idx="171">
                  <c:v>24</c:v>
                </c:pt>
                <c:pt idx="172">
                  <c:v>25</c:v>
                </c:pt>
                <c:pt idx="173">
                  <c:v>24</c:v>
                </c:pt>
                <c:pt idx="174">
                  <c:v>18</c:v>
                </c:pt>
                <c:pt idx="175">
                  <c:v>29</c:v>
                </c:pt>
                <c:pt idx="176">
                  <c:v>19</c:v>
                </c:pt>
                <c:pt idx="177">
                  <c:v>23</c:v>
                </c:pt>
                <c:pt idx="178">
                  <c:v>23</c:v>
                </c:pt>
                <c:pt idx="179">
                  <c:v>22</c:v>
                </c:pt>
                <c:pt idx="180">
                  <c:v>25</c:v>
                </c:pt>
                <c:pt idx="181">
                  <c:v>33</c:v>
                </c:pt>
                <c:pt idx="182">
                  <c:v>28</c:v>
                </c:pt>
                <c:pt idx="183">
                  <c:v>25</c:v>
                </c:pt>
                <c:pt idx="184">
                  <c:v>25</c:v>
                </c:pt>
                <c:pt idx="185">
                  <c:v>26</c:v>
                </c:pt>
                <c:pt idx="186">
                  <c:v>27</c:v>
                </c:pt>
                <c:pt idx="187">
                  <c:v>17.5</c:v>
                </c:pt>
                <c:pt idx="188">
                  <c:v>16</c:v>
                </c:pt>
                <c:pt idx="189">
                  <c:v>15.5</c:v>
                </c:pt>
                <c:pt idx="190">
                  <c:v>14.5</c:v>
                </c:pt>
                <c:pt idx="191">
                  <c:v>22</c:v>
                </c:pt>
                <c:pt idx="192">
                  <c:v>22</c:v>
                </c:pt>
                <c:pt idx="193">
                  <c:v>24</c:v>
                </c:pt>
                <c:pt idx="194">
                  <c:v>22.5</c:v>
                </c:pt>
                <c:pt idx="195">
                  <c:v>29</c:v>
                </c:pt>
                <c:pt idx="196">
                  <c:v>24.5</c:v>
                </c:pt>
                <c:pt idx="197">
                  <c:v>29</c:v>
                </c:pt>
                <c:pt idx="198">
                  <c:v>33</c:v>
                </c:pt>
                <c:pt idx="199">
                  <c:v>20</c:v>
                </c:pt>
                <c:pt idx="200">
                  <c:v>18</c:v>
                </c:pt>
                <c:pt idx="201">
                  <c:v>18.5</c:v>
                </c:pt>
                <c:pt idx="202">
                  <c:v>17.5</c:v>
                </c:pt>
                <c:pt idx="203">
                  <c:v>29.5</c:v>
                </c:pt>
                <c:pt idx="204">
                  <c:v>32</c:v>
                </c:pt>
                <c:pt idx="205">
                  <c:v>28</c:v>
                </c:pt>
                <c:pt idx="206">
                  <c:v>26.5</c:v>
                </c:pt>
                <c:pt idx="207">
                  <c:v>20</c:v>
                </c:pt>
                <c:pt idx="208">
                  <c:v>13</c:v>
                </c:pt>
                <c:pt idx="209">
                  <c:v>19</c:v>
                </c:pt>
                <c:pt idx="210">
                  <c:v>19</c:v>
                </c:pt>
                <c:pt idx="211">
                  <c:v>16.5</c:v>
                </c:pt>
                <c:pt idx="212">
                  <c:v>16.5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31.5</c:v>
                </c:pt>
                <c:pt idx="217">
                  <c:v>30</c:v>
                </c:pt>
                <c:pt idx="218">
                  <c:v>36</c:v>
                </c:pt>
                <c:pt idx="219">
                  <c:v>25.5</c:v>
                </c:pt>
                <c:pt idx="220">
                  <c:v>33.5</c:v>
                </c:pt>
                <c:pt idx="221">
                  <c:v>17.5</c:v>
                </c:pt>
                <c:pt idx="222">
                  <c:v>17</c:v>
                </c:pt>
                <c:pt idx="223">
                  <c:v>15.5</c:v>
                </c:pt>
                <c:pt idx="224">
                  <c:v>15</c:v>
                </c:pt>
                <c:pt idx="225">
                  <c:v>17.5</c:v>
                </c:pt>
                <c:pt idx="226">
                  <c:v>20.5</c:v>
                </c:pt>
                <c:pt idx="227">
                  <c:v>19</c:v>
                </c:pt>
                <c:pt idx="228">
                  <c:v>18.5</c:v>
                </c:pt>
                <c:pt idx="229">
                  <c:v>16</c:v>
                </c:pt>
                <c:pt idx="230">
                  <c:v>15.5</c:v>
                </c:pt>
                <c:pt idx="231">
                  <c:v>15.5</c:v>
                </c:pt>
                <c:pt idx="232">
                  <c:v>16</c:v>
                </c:pt>
                <c:pt idx="233">
                  <c:v>29</c:v>
                </c:pt>
                <c:pt idx="234">
                  <c:v>24.5</c:v>
                </c:pt>
                <c:pt idx="235">
                  <c:v>26</c:v>
                </c:pt>
                <c:pt idx="236">
                  <c:v>25.5</c:v>
                </c:pt>
                <c:pt idx="237">
                  <c:v>30.5</c:v>
                </c:pt>
                <c:pt idx="238">
                  <c:v>33.5</c:v>
                </c:pt>
                <c:pt idx="239">
                  <c:v>30</c:v>
                </c:pt>
                <c:pt idx="240">
                  <c:v>30.5</c:v>
                </c:pt>
                <c:pt idx="241">
                  <c:v>22</c:v>
                </c:pt>
                <c:pt idx="242">
                  <c:v>21.5</c:v>
                </c:pt>
                <c:pt idx="243">
                  <c:v>21.5</c:v>
                </c:pt>
                <c:pt idx="244">
                  <c:v>43.1</c:v>
                </c:pt>
                <c:pt idx="245">
                  <c:v>36.1</c:v>
                </c:pt>
                <c:pt idx="246">
                  <c:v>32.799999999999997</c:v>
                </c:pt>
                <c:pt idx="247">
                  <c:v>39.4</c:v>
                </c:pt>
                <c:pt idx="248">
                  <c:v>36.1</c:v>
                </c:pt>
                <c:pt idx="249">
                  <c:v>19.899999999999999</c:v>
                </c:pt>
                <c:pt idx="250">
                  <c:v>19.399999999999999</c:v>
                </c:pt>
                <c:pt idx="251">
                  <c:v>20.2</c:v>
                </c:pt>
                <c:pt idx="252">
                  <c:v>19.2</c:v>
                </c:pt>
                <c:pt idx="253">
                  <c:v>20.5</c:v>
                </c:pt>
                <c:pt idx="254">
                  <c:v>20.2</c:v>
                </c:pt>
                <c:pt idx="255">
                  <c:v>25.1</c:v>
                </c:pt>
                <c:pt idx="256">
                  <c:v>20.5</c:v>
                </c:pt>
                <c:pt idx="257">
                  <c:v>19.399999999999999</c:v>
                </c:pt>
                <c:pt idx="258">
                  <c:v>20.6</c:v>
                </c:pt>
                <c:pt idx="259">
                  <c:v>20.8</c:v>
                </c:pt>
                <c:pt idx="260">
                  <c:v>18.600000000000001</c:v>
                </c:pt>
                <c:pt idx="261">
                  <c:v>18.100000000000001</c:v>
                </c:pt>
                <c:pt idx="262">
                  <c:v>19.2</c:v>
                </c:pt>
                <c:pt idx="263">
                  <c:v>17.7</c:v>
                </c:pt>
                <c:pt idx="264">
                  <c:v>18.100000000000001</c:v>
                </c:pt>
                <c:pt idx="265">
                  <c:v>17.5</c:v>
                </c:pt>
                <c:pt idx="266">
                  <c:v>30</c:v>
                </c:pt>
                <c:pt idx="267">
                  <c:v>27.5</c:v>
                </c:pt>
                <c:pt idx="268">
                  <c:v>27.2</c:v>
                </c:pt>
                <c:pt idx="269">
                  <c:v>30.9</c:v>
                </c:pt>
                <c:pt idx="270">
                  <c:v>21.1</c:v>
                </c:pt>
                <c:pt idx="271">
                  <c:v>23.2</c:v>
                </c:pt>
                <c:pt idx="272">
                  <c:v>23.8</c:v>
                </c:pt>
                <c:pt idx="273">
                  <c:v>23.9</c:v>
                </c:pt>
                <c:pt idx="274">
                  <c:v>20.3</c:v>
                </c:pt>
                <c:pt idx="275">
                  <c:v>17</c:v>
                </c:pt>
                <c:pt idx="276">
                  <c:v>21.6</c:v>
                </c:pt>
                <c:pt idx="277">
                  <c:v>16.2</c:v>
                </c:pt>
                <c:pt idx="278">
                  <c:v>31.5</c:v>
                </c:pt>
                <c:pt idx="279">
                  <c:v>29.5</c:v>
                </c:pt>
                <c:pt idx="280">
                  <c:v>21.5</c:v>
                </c:pt>
                <c:pt idx="281">
                  <c:v>19.8</c:v>
                </c:pt>
                <c:pt idx="282">
                  <c:v>22.3</c:v>
                </c:pt>
                <c:pt idx="283">
                  <c:v>20.2</c:v>
                </c:pt>
                <c:pt idx="284">
                  <c:v>20.6</c:v>
                </c:pt>
                <c:pt idx="285">
                  <c:v>17</c:v>
                </c:pt>
                <c:pt idx="286">
                  <c:v>17.600000000000001</c:v>
                </c:pt>
                <c:pt idx="287">
                  <c:v>16.5</c:v>
                </c:pt>
                <c:pt idx="288">
                  <c:v>18.2</c:v>
                </c:pt>
                <c:pt idx="289">
                  <c:v>16.899999999999999</c:v>
                </c:pt>
                <c:pt idx="290">
                  <c:v>15.5</c:v>
                </c:pt>
                <c:pt idx="291">
                  <c:v>19.2</c:v>
                </c:pt>
                <c:pt idx="292">
                  <c:v>18.5</c:v>
                </c:pt>
                <c:pt idx="293">
                  <c:v>31.9</c:v>
                </c:pt>
                <c:pt idx="294">
                  <c:v>34.1</c:v>
                </c:pt>
                <c:pt idx="295">
                  <c:v>35.700000000000003</c:v>
                </c:pt>
                <c:pt idx="296">
                  <c:v>27.4</c:v>
                </c:pt>
                <c:pt idx="297">
                  <c:v>25.4</c:v>
                </c:pt>
                <c:pt idx="298">
                  <c:v>23</c:v>
                </c:pt>
                <c:pt idx="299">
                  <c:v>27.2</c:v>
                </c:pt>
                <c:pt idx="300">
                  <c:v>23.9</c:v>
                </c:pt>
                <c:pt idx="301">
                  <c:v>34.200000000000003</c:v>
                </c:pt>
                <c:pt idx="302">
                  <c:v>34.5</c:v>
                </c:pt>
                <c:pt idx="303">
                  <c:v>31.8</c:v>
                </c:pt>
                <c:pt idx="304">
                  <c:v>37.299999999999997</c:v>
                </c:pt>
                <c:pt idx="305">
                  <c:v>28.4</c:v>
                </c:pt>
                <c:pt idx="306">
                  <c:v>28.8</c:v>
                </c:pt>
                <c:pt idx="307">
                  <c:v>26.8</c:v>
                </c:pt>
                <c:pt idx="308">
                  <c:v>33.5</c:v>
                </c:pt>
                <c:pt idx="309">
                  <c:v>41.5</c:v>
                </c:pt>
                <c:pt idx="310">
                  <c:v>38.1</c:v>
                </c:pt>
                <c:pt idx="311">
                  <c:v>32.1</c:v>
                </c:pt>
                <c:pt idx="312">
                  <c:v>37.200000000000003</c:v>
                </c:pt>
                <c:pt idx="313">
                  <c:v>28</c:v>
                </c:pt>
                <c:pt idx="314">
                  <c:v>26.4</c:v>
                </c:pt>
                <c:pt idx="315">
                  <c:v>24.3</c:v>
                </c:pt>
                <c:pt idx="316">
                  <c:v>19.100000000000001</c:v>
                </c:pt>
                <c:pt idx="317">
                  <c:v>34.299999999999997</c:v>
                </c:pt>
                <c:pt idx="318">
                  <c:v>29.8</c:v>
                </c:pt>
                <c:pt idx="319">
                  <c:v>31.3</c:v>
                </c:pt>
                <c:pt idx="320">
                  <c:v>37</c:v>
                </c:pt>
                <c:pt idx="321">
                  <c:v>32.200000000000003</c:v>
                </c:pt>
                <c:pt idx="322">
                  <c:v>46.6</c:v>
                </c:pt>
                <c:pt idx="323">
                  <c:v>27.9</c:v>
                </c:pt>
                <c:pt idx="324">
                  <c:v>40.799999999999997</c:v>
                </c:pt>
                <c:pt idx="325">
                  <c:v>44.3</c:v>
                </c:pt>
                <c:pt idx="326">
                  <c:v>43.4</c:v>
                </c:pt>
                <c:pt idx="327">
                  <c:v>36.4</c:v>
                </c:pt>
                <c:pt idx="328">
                  <c:v>30</c:v>
                </c:pt>
                <c:pt idx="329">
                  <c:v>44.6</c:v>
                </c:pt>
                <c:pt idx="330">
                  <c:v>40.9</c:v>
                </c:pt>
                <c:pt idx="331">
                  <c:v>33.799999999999997</c:v>
                </c:pt>
                <c:pt idx="332">
                  <c:v>29.8</c:v>
                </c:pt>
                <c:pt idx="333">
                  <c:v>32.700000000000003</c:v>
                </c:pt>
                <c:pt idx="334">
                  <c:v>23.7</c:v>
                </c:pt>
                <c:pt idx="335">
                  <c:v>35</c:v>
                </c:pt>
                <c:pt idx="336">
                  <c:v>23.6</c:v>
                </c:pt>
                <c:pt idx="337">
                  <c:v>32.4</c:v>
                </c:pt>
                <c:pt idx="338">
                  <c:v>27.2</c:v>
                </c:pt>
                <c:pt idx="339">
                  <c:v>26.6</c:v>
                </c:pt>
                <c:pt idx="340">
                  <c:v>25.8</c:v>
                </c:pt>
                <c:pt idx="341">
                  <c:v>23.5</c:v>
                </c:pt>
                <c:pt idx="342">
                  <c:v>30</c:v>
                </c:pt>
                <c:pt idx="343">
                  <c:v>39.1</c:v>
                </c:pt>
                <c:pt idx="344">
                  <c:v>39</c:v>
                </c:pt>
                <c:pt idx="345">
                  <c:v>35.1</c:v>
                </c:pt>
                <c:pt idx="346">
                  <c:v>32.299999999999997</c:v>
                </c:pt>
                <c:pt idx="347">
                  <c:v>37</c:v>
                </c:pt>
                <c:pt idx="348">
                  <c:v>37.700000000000003</c:v>
                </c:pt>
                <c:pt idx="349">
                  <c:v>34.1</c:v>
                </c:pt>
                <c:pt idx="350">
                  <c:v>34.700000000000003</c:v>
                </c:pt>
                <c:pt idx="351">
                  <c:v>34.4</c:v>
                </c:pt>
                <c:pt idx="352">
                  <c:v>29.9</c:v>
                </c:pt>
                <c:pt idx="353">
                  <c:v>33</c:v>
                </c:pt>
                <c:pt idx="354">
                  <c:v>34.5</c:v>
                </c:pt>
                <c:pt idx="355">
                  <c:v>33.700000000000003</c:v>
                </c:pt>
                <c:pt idx="356">
                  <c:v>32.4</c:v>
                </c:pt>
                <c:pt idx="357">
                  <c:v>32.9</c:v>
                </c:pt>
                <c:pt idx="358">
                  <c:v>31.6</c:v>
                </c:pt>
                <c:pt idx="359">
                  <c:v>28.1</c:v>
                </c:pt>
                <c:pt idx="360">
                  <c:v>30.7</c:v>
                </c:pt>
                <c:pt idx="361">
                  <c:v>25.4</c:v>
                </c:pt>
                <c:pt idx="362">
                  <c:v>24.2</c:v>
                </c:pt>
                <c:pt idx="363">
                  <c:v>22.4</c:v>
                </c:pt>
                <c:pt idx="364">
                  <c:v>26.6</c:v>
                </c:pt>
                <c:pt idx="365">
                  <c:v>20.2</c:v>
                </c:pt>
                <c:pt idx="366">
                  <c:v>17.600000000000001</c:v>
                </c:pt>
                <c:pt idx="367">
                  <c:v>28</c:v>
                </c:pt>
                <c:pt idx="368">
                  <c:v>27</c:v>
                </c:pt>
                <c:pt idx="369">
                  <c:v>34</c:v>
                </c:pt>
                <c:pt idx="370">
                  <c:v>31</c:v>
                </c:pt>
                <c:pt idx="371">
                  <c:v>29</c:v>
                </c:pt>
                <c:pt idx="372">
                  <c:v>27</c:v>
                </c:pt>
                <c:pt idx="373">
                  <c:v>24</c:v>
                </c:pt>
                <c:pt idx="374">
                  <c:v>23</c:v>
                </c:pt>
                <c:pt idx="375">
                  <c:v>36</c:v>
                </c:pt>
                <c:pt idx="376">
                  <c:v>37</c:v>
                </c:pt>
                <c:pt idx="377">
                  <c:v>31</c:v>
                </c:pt>
                <c:pt idx="378">
                  <c:v>38</c:v>
                </c:pt>
                <c:pt idx="379">
                  <c:v>36</c:v>
                </c:pt>
                <c:pt idx="380">
                  <c:v>36</c:v>
                </c:pt>
                <c:pt idx="381">
                  <c:v>36</c:v>
                </c:pt>
                <c:pt idx="382">
                  <c:v>34</c:v>
                </c:pt>
                <c:pt idx="383">
                  <c:v>38</c:v>
                </c:pt>
                <c:pt idx="384">
                  <c:v>32</c:v>
                </c:pt>
                <c:pt idx="385">
                  <c:v>38</c:v>
                </c:pt>
                <c:pt idx="386">
                  <c:v>25</c:v>
                </c:pt>
                <c:pt idx="387">
                  <c:v>38</c:v>
                </c:pt>
                <c:pt idx="388">
                  <c:v>26</c:v>
                </c:pt>
                <c:pt idx="389">
                  <c:v>22</c:v>
                </c:pt>
                <c:pt idx="390">
                  <c:v>32</c:v>
                </c:pt>
                <c:pt idx="391">
                  <c:v>36</c:v>
                </c:pt>
                <c:pt idx="392">
                  <c:v>27</c:v>
                </c:pt>
                <c:pt idx="393">
                  <c:v>27</c:v>
                </c:pt>
                <c:pt idx="394">
                  <c:v>44</c:v>
                </c:pt>
                <c:pt idx="395">
                  <c:v>32</c:v>
                </c:pt>
                <c:pt idx="396">
                  <c:v>28</c:v>
                </c:pt>
                <c:pt idx="397">
                  <c:v>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221840"/>
        <c:axId val="-14228368"/>
      </c:scatterChart>
      <c:valAx>
        <c:axId val="-14221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28368"/>
        <c:crosses val="autoZero"/>
        <c:crossBetween val="midCat"/>
      </c:valAx>
      <c:valAx>
        <c:axId val="-1422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21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MPG v Weight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plot!$C$2</c:f>
              <c:strCache>
                <c:ptCount val="1"/>
                <c:pt idx="0">
                  <c:v>MPG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plot!$B$3:$B$400</c:f>
              <c:numCache>
                <c:formatCode>General</c:formatCode>
                <c:ptCount val="398"/>
                <c:pt idx="0">
                  <c:v>3504</c:v>
                </c:pt>
                <c:pt idx="1">
                  <c:v>3693</c:v>
                </c:pt>
                <c:pt idx="2">
                  <c:v>3436</c:v>
                </c:pt>
                <c:pt idx="3">
                  <c:v>3433</c:v>
                </c:pt>
                <c:pt idx="4">
                  <c:v>3449</c:v>
                </c:pt>
                <c:pt idx="5">
                  <c:v>4341</c:v>
                </c:pt>
                <c:pt idx="6">
                  <c:v>4354</c:v>
                </c:pt>
                <c:pt idx="7">
                  <c:v>4312</c:v>
                </c:pt>
                <c:pt idx="8">
                  <c:v>4425</c:v>
                </c:pt>
                <c:pt idx="9">
                  <c:v>3850</c:v>
                </c:pt>
                <c:pt idx="10">
                  <c:v>3563</c:v>
                </c:pt>
                <c:pt idx="11">
                  <c:v>3609</c:v>
                </c:pt>
                <c:pt idx="12">
                  <c:v>3761</c:v>
                </c:pt>
                <c:pt idx="13">
                  <c:v>3086</c:v>
                </c:pt>
                <c:pt idx="14">
                  <c:v>2372</c:v>
                </c:pt>
                <c:pt idx="15">
                  <c:v>2833</c:v>
                </c:pt>
                <c:pt idx="16">
                  <c:v>2774</c:v>
                </c:pt>
                <c:pt idx="17">
                  <c:v>2587</c:v>
                </c:pt>
                <c:pt idx="18">
                  <c:v>2130</c:v>
                </c:pt>
                <c:pt idx="19">
                  <c:v>1835</c:v>
                </c:pt>
                <c:pt idx="20">
                  <c:v>2672</c:v>
                </c:pt>
                <c:pt idx="21">
                  <c:v>2430</c:v>
                </c:pt>
                <c:pt idx="22">
                  <c:v>2375</c:v>
                </c:pt>
                <c:pt idx="23">
                  <c:v>2234</c:v>
                </c:pt>
                <c:pt idx="24">
                  <c:v>2648</c:v>
                </c:pt>
                <c:pt idx="25">
                  <c:v>4615</c:v>
                </c:pt>
                <c:pt idx="26">
                  <c:v>4376</c:v>
                </c:pt>
                <c:pt idx="27">
                  <c:v>4382</c:v>
                </c:pt>
                <c:pt idx="28">
                  <c:v>4732</c:v>
                </c:pt>
                <c:pt idx="29">
                  <c:v>2130</c:v>
                </c:pt>
                <c:pt idx="30">
                  <c:v>2264</c:v>
                </c:pt>
                <c:pt idx="31">
                  <c:v>2228</c:v>
                </c:pt>
                <c:pt idx="32">
                  <c:v>2046</c:v>
                </c:pt>
                <c:pt idx="33">
                  <c:v>2634</c:v>
                </c:pt>
                <c:pt idx="34">
                  <c:v>3439</c:v>
                </c:pt>
                <c:pt idx="35">
                  <c:v>3329</c:v>
                </c:pt>
                <c:pt idx="36">
                  <c:v>3302</c:v>
                </c:pt>
                <c:pt idx="37">
                  <c:v>3288</c:v>
                </c:pt>
                <c:pt idx="38">
                  <c:v>4209</c:v>
                </c:pt>
                <c:pt idx="39">
                  <c:v>4464</c:v>
                </c:pt>
                <c:pt idx="40">
                  <c:v>4154</c:v>
                </c:pt>
                <c:pt idx="41">
                  <c:v>4096</c:v>
                </c:pt>
                <c:pt idx="42">
                  <c:v>4955</c:v>
                </c:pt>
                <c:pt idx="43">
                  <c:v>4746</c:v>
                </c:pt>
                <c:pt idx="44">
                  <c:v>5140</c:v>
                </c:pt>
                <c:pt idx="45">
                  <c:v>2962</c:v>
                </c:pt>
                <c:pt idx="46">
                  <c:v>2408</c:v>
                </c:pt>
                <c:pt idx="47">
                  <c:v>3282</c:v>
                </c:pt>
                <c:pt idx="48">
                  <c:v>3139</c:v>
                </c:pt>
                <c:pt idx="49">
                  <c:v>2220</c:v>
                </c:pt>
                <c:pt idx="50">
                  <c:v>2123</c:v>
                </c:pt>
                <c:pt idx="51">
                  <c:v>2074</c:v>
                </c:pt>
                <c:pt idx="52">
                  <c:v>2065</c:v>
                </c:pt>
                <c:pt idx="53">
                  <c:v>1773</c:v>
                </c:pt>
                <c:pt idx="54">
                  <c:v>1613</c:v>
                </c:pt>
                <c:pt idx="55">
                  <c:v>1834</c:v>
                </c:pt>
                <c:pt idx="56">
                  <c:v>1955</c:v>
                </c:pt>
                <c:pt idx="57">
                  <c:v>2278</c:v>
                </c:pt>
                <c:pt idx="58">
                  <c:v>2126</c:v>
                </c:pt>
                <c:pt idx="59">
                  <c:v>2254</c:v>
                </c:pt>
                <c:pt idx="60">
                  <c:v>2408</c:v>
                </c:pt>
                <c:pt idx="61">
                  <c:v>2226</c:v>
                </c:pt>
                <c:pt idx="62">
                  <c:v>4274</c:v>
                </c:pt>
                <c:pt idx="63">
                  <c:v>4385</c:v>
                </c:pt>
                <c:pt idx="64">
                  <c:v>4135</c:v>
                </c:pt>
                <c:pt idx="65">
                  <c:v>4129</c:v>
                </c:pt>
                <c:pt idx="66">
                  <c:v>3672</c:v>
                </c:pt>
                <c:pt idx="67">
                  <c:v>4633</c:v>
                </c:pt>
                <c:pt idx="68">
                  <c:v>4502</c:v>
                </c:pt>
                <c:pt idx="69">
                  <c:v>4456</c:v>
                </c:pt>
                <c:pt idx="70">
                  <c:v>4422</c:v>
                </c:pt>
                <c:pt idx="71">
                  <c:v>2330</c:v>
                </c:pt>
                <c:pt idx="72">
                  <c:v>3892</c:v>
                </c:pt>
                <c:pt idx="73">
                  <c:v>4098</c:v>
                </c:pt>
                <c:pt idx="74">
                  <c:v>4294</c:v>
                </c:pt>
                <c:pt idx="75">
                  <c:v>4077</c:v>
                </c:pt>
                <c:pt idx="76">
                  <c:v>2933</c:v>
                </c:pt>
                <c:pt idx="77">
                  <c:v>2511</c:v>
                </c:pt>
                <c:pt idx="78">
                  <c:v>2979</c:v>
                </c:pt>
                <c:pt idx="79">
                  <c:v>2189</c:v>
                </c:pt>
                <c:pt idx="80">
                  <c:v>2395</c:v>
                </c:pt>
                <c:pt idx="81">
                  <c:v>2288</c:v>
                </c:pt>
                <c:pt idx="82">
                  <c:v>2506</c:v>
                </c:pt>
                <c:pt idx="83">
                  <c:v>2164</c:v>
                </c:pt>
                <c:pt idx="84">
                  <c:v>2100</c:v>
                </c:pt>
                <c:pt idx="85">
                  <c:v>4100</c:v>
                </c:pt>
                <c:pt idx="86">
                  <c:v>3672</c:v>
                </c:pt>
                <c:pt idx="87">
                  <c:v>3988</c:v>
                </c:pt>
                <c:pt idx="88">
                  <c:v>4042</c:v>
                </c:pt>
                <c:pt idx="89">
                  <c:v>3777</c:v>
                </c:pt>
                <c:pt idx="90">
                  <c:v>4952</c:v>
                </c:pt>
                <c:pt idx="91">
                  <c:v>4464</c:v>
                </c:pt>
                <c:pt idx="92">
                  <c:v>4363</c:v>
                </c:pt>
                <c:pt idx="93">
                  <c:v>4237</c:v>
                </c:pt>
                <c:pt idx="94">
                  <c:v>4735</c:v>
                </c:pt>
                <c:pt idx="95">
                  <c:v>4951</c:v>
                </c:pt>
                <c:pt idx="96">
                  <c:v>3821</c:v>
                </c:pt>
                <c:pt idx="97">
                  <c:v>3121</c:v>
                </c:pt>
                <c:pt idx="98">
                  <c:v>3278</c:v>
                </c:pt>
                <c:pt idx="99">
                  <c:v>2945</c:v>
                </c:pt>
                <c:pt idx="100">
                  <c:v>3021</c:v>
                </c:pt>
                <c:pt idx="101">
                  <c:v>2904</c:v>
                </c:pt>
                <c:pt idx="102">
                  <c:v>1950</c:v>
                </c:pt>
                <c:pt idx="103">
                  <c:v>4997</c:v>
                </c:pt>
                <c:pt idx="104">
                  <c:v>4906</c:v>
                </c:pt>
                <c:pt idx="105">
                  <c:v>4654</c:v>
                </c:pt>
                <c:pt idx="106">
                  <c:v>4499</c:v>
                </c:pt>
                <c:pt idx="107">
                  <c:v>2789</c:v>
                </c:pt>
                <c:pt idx="108">
                  <c:v>2279</c:v>
                </c:pt>
                <c:pt idx="109">
                  <c:v>2401</c:v>
                </c:pt>
                <c:pt idx="110">
                  <c:v>2379</c:v>
                </c:pt>
                <c:pt idx="111">
                  <c:v>2124</c:v>
                </c:pt>
                <c:pt idx="112">
                  <c:v>2310</c:v>
                </c:pt>
                <c:pt idx="113">
                  <c:v>2472</c:v>
                </c:pt>
                <c:pt idx="114">
                  <c:v>2265</c:v>
                </c:pt>
                <c:pt idx="115">
                  <c:v>4082</c:v>
                </c:pt>
                <c:pt idx="116">
                  <c:v>4278</c:v>
                </c:pt>
                <c:pt idx="117">
                  <c:v>1867</c:v>
                </c:pt>
                <c:pt idx="118">
                  <c:v>2158</c:v>
                </c:pt>
                <c:pt idx="119">
                  <c:v>2582</c:v>
                </c:pt>
                <c:pt idx="120">
                  <c:v>2868</c:v>
                </c:pt>
                <c:pt idx="121">
                  <c:v>3399</c:v>
                </c:pt>
                <c:pt idx="122">
                  <c:v>2660</c:v>
                </c:pt>
                <c:pt idx="123">
                  <c:v>2807</c:v>
                </c:pt>
                <c:pt idx="124">
                  <c:v>3664</c:v>
                </c:pt>
                <c:pt idx="125">
                  <c:v>3102</c:v>
                </c:pt>
                <c:pt idx="126">
                  <c:v>2875</c:v>
                </c:pt>
                <c:pt idx="127">
                  <c:v>2901</c:v>
                </c:pt>
                <c:pt idx="128">
                  <c:v>3336</c:v>
                </c:pt>
                <c:pt idx="129">
                  <c:v>1950</c:v>
                </c:pt>
                <c:pt idx="130">
                  <c:v>2451</c:v>
                </c:pt>
                <c:pt idx="131">
                  <c:v>1836</c:v>
                </c:pt>
                <c:pt idx="132">
                  <c:v>2542</c:v>
                </c:pt>
                <c:pt idx="133">
                  <c:v>3781</c:v>
                </c:pt>
                <c:pt idx="134">
                  <c:v>3632</c:v>
                </c:pt>
                <c:pt idx="135">
                  <c:v>3613</c:v>
                </c:pt>
                <c:pt idx="136">
                  <c:v>4141</c:v>
                </c:pt>
                <c:pt idx="137">
                  <c:v>4699</c:v>
                </c:pt>
                <c:pt idx="138">
                  <c:v>4457</c:v>
                </c:pt>
                <c:pt idx="139">
                  <c:v>4638</c:v>
                </c:pt>
                <c:pt idx="140">
                  <c:v>4257</c:v>
                </c:pt>
                <c:pt idx="141">
                  <c:v>2219</c:v>
                </c:pt>
                <c:pt idx="142">
                  <c:v>1963</c:v>
                </c:pt>
                <c:pt idx="143">
                  <c:v>2300</c:v>
                </c:pt>
                <c:pt idx="144">
                  <c:v>1649</c:v>
                </c:pt>
                <c:pt idx="145">
                  <c:v>2003</c:v>
                </c:pt>
                <c:pt idx="146">
                  <c:v>2125</c:v>
                </c:pt>
                <c:pt idx="147">
                  <c:v>2108</c:v>
                </c:pt>
                <c:pt idx="148">
                  <c:v>2246</c:v>
                </c:pt>
                <c:pt idx="149">
                  <c:v>2489</c:v>
                </c:pt>
                <c:pt idx="150">
                  <c:v>2391</c:v>
                </c:pt>
                <c:pt idx="151">
                  <c:v>2000</c:v>
                </c:pt>
                <c:pt idx="152">
                  <c:v>3264</c:v>
                </c:pt>
                <c:pt idx="153">
                  <c:v>3459</c:v>
                </c:pt>
                <c:pt idx="154">
                  <c:v>3432</c:v>
                </c:pt>
                <c:pt idx="155">
                  <c:v>3158</c:v>
                </c:pt>
                <c:pt idx="156">
                  <c:v>4668</c:v>
                </c:pt>
                <c:pt idx="157">
                  <c:v>4440</c:v>
                </c:pt>
                <c:pt idx="158">
                  <c:v>4498</c:v>
                </c:pt>
                <c:pt idx="159">
                  <c:v>4657</c:v>
                </c:pt>
                <c:pt idx="160">
                  <c:v>3907</c:v>
                </c:pt>
                <c:pt idx="161">
                  <c:v>3897</c:v>
                </c:pt>
                <c:pt idx="162">
                  <c:v>3730</c:v>
                </c:pt>
                <c:pt idx="163">
                  <c:v>3785</c:v>
                </c:pt>
                <c:pt idx="164">
                  <c:v>3039</c:v>
                </c:pt>
                <c:pt idx="165">
                  <c:v>3221</c:v>
                </c:pt>
                <c:pt idx="166">
                  <c:v>3169</c:v>
                </c:pt>
                <c:pt idx="167">
                  <c:v>2171</c:v>
                </c:pt>
                <c:pt idx="168">
                  <c:v>2639</c:v>
                </c:pt>
                <c:pt idx="169">
                  <c:v>2914</c:v>
                </c:pt>
                <c:pt idx="170">
                  <c:v>2592</c:v>
                </c:pt>
                <c:pt idx="171">
                  <c:v>2702</c:v>
                </c:pt>
                <c:pt idx="172">
                  <c:v>2223</c:v>
                </c:pt>
                <c:pt idx="173">
                  <c:v>2545</c:v>
                </c:pt>
                <c:pt idx="174">
                  <c:v>2984</c:v>
                </c:pt>
                <c:pt idx="175">
                  <c:v>1937</c:v>
                </c:pt>
                <c:pt idx="176">
                  <c:v>3211</c:v>
                </c:pt>
                <c:pt idx="177">
                  <c:v>2694</c:v>
                </c:pt>
                <c:pt idx="178">
                  <c:v>2957</c:v>
                </c:pt>
                <c:pt idx="179">
                  <c:v>2945</c:v>
                </c:pt>
                <c:pt idx="180">
                  <c:v>2671</c:v>
                </c:pt>
                <c:pt idx="181">
                  <c:v>1795</c:v>
                </c:pt>
                <c:pt idx="182">
                  <c:v>2464</c:v>
                </c:pt>
                <c:pt idx="183">
                  <c:v>2220</c:v>
                </c:pt>
                <c:pt idx="184">
                  <c:v>2572</c:v>
                </c:pt>
                <c:pt idx="185">
                  <c:v>2255</c:v>
                </c:pt>
                <c:pt idx="186">
                  <c:v>2202</c:v>
                </c:pt>
                <c:pt idx="187">
                  <c:v>4215</c:v>
                </c:pt>
                <c:pt idx="188">
                  <c:v>4190</c:v>
                </c:pt>
                <c:pt idx="189">
                  <c:v>3962</c:v>
                </c:pt>
                <c:pt idx="190">
                  <c:v>4215</c:v>
                </c:pt>
                <c:pt idx="191">
                  <c:v>3233</c:v>
                </c:pt>
                <c:pt idx="192">
                  <c:v>3353</c:v>
                </c:pt>
                <c:pt idx="193">
                  <c:v>3012</c:v>
                </c:pt>
                <c:pt idx="194">
                  <c:v>3085</c:v>
                </c:pt>
                <c:pt idx="195">
                  <c:v>2035</c:v>
                </c:pt>
                <c:pt idx="196">
                  <c:v>2164</c:v>
                </c:pt>
                <c:pt idx="197">
                  <c:v>1937</c:v>
                </c:pt>
                <c:pt idx="198">
                  <c:v>1795</c:v>
                </c:pt>
                <c:pt idx="199">
                  <c:v>3651</c:v>
                </c:pt>
                <c:pt idx="200">
                  <c:v>3574</c:v>
                </c:pt>
                <c:pt idx="201">
                  <c:v>3645</c:v>
                </c:pt>
                <c:pt idx="202">
                  <c:v>3193</c:v>
                </c:pt>
                <c:pt idx="203">
                  <c:v>1825</c:v>
                </c:pt>
                <c:pt idx="204">
                  <c:v>1990</c:v>
                </c:pt>
                <c:pt idx="205">
                  <c:v>2155</c:v>
                </c:pt>
                <c:pt idx="206">
                  <c:v>2565</c:v>
                </c:pt>
                <c:pt idx="207">
                  <c:v>3150</c:v>
                </c:pt>
                <c:pt idx="208">
                  <c:v>3940</c:v>
                </c:pt>
                <c:pt idx="209">
                  <c:v>3270</c:v>
                </c:pt>
                <c:pt idx="210">
                  <c:v>2930</c:v>
                </c:pt>
                <c:pt idx="211">
                  <c:v>3820</c:v>
                </c:pt>
                <c:pt idx="212">
                  <c:v>4380</c:v>
                </c:pt>
                <c:pt idx="213">
                  <c:v>4055</c:v>
                </c:pt>
                <c:pt idx="214">
                  <c:v>3870</c:v>
                </c:pt>
                <c:pt idx="215">
                  <c:v>3755</c:v>
                </c:pt>
                <c:pt idx="216">
                  <c:v>2045</c:v>
                </c:pt>
                <c:pt idx="217">
                  <c:v>2155</c:v>
                </c:pt>
                <c:pt idx="218">
                  <c:v>1825</c:v>
                </c:pt>
                <c:pt idx="219">
                  <c:v>2300</c:v>
                </c:pt>
                <c:pt idx="220">
                  <c:v>1945</c:v>
                </c:pt>
                <c:pt idx="221">
                  <c:v>3880</c:v>
                </c:pt>
                <c:pt idx="222">
                  <c:v>4060</c:v>
                </c:pt>
                <c:pt idx="223">
                  <c:v>4140</c:v>
                </c:pt>
                <c:pt idx="224">
                  <c:v>4295</c:v>
                </c:pt>
                <c:pt idx="225">
                  <c:v>3520</c:v>
                </c:pt>
                <c:pt idx="226">
                  <c:v>3425</c:v>
                </c:pt>
                <c:pt idx="227">
                  <c:v>3630</c:v>
                </c:pt>
                <c:pt idx="228">
                  <c:v>3525</c:v>
                </c:pt>
                <c:pt idx="229">
                  <c:v>4220</c:v>
                </c:pt>
                <c:pt idx="230">
                  <c:v>4165</c:v>
                </c:pt>
                <c:pt idx="231">
                  <c:v>4325</c:v>
                </c:pt>
                <c:pt idx="232">
                  <c:v>4335</c:v>
                </c:pt>
                <c:pt idx="233">
                  <c:v>1940</c:v>
                </c:pt>
                <c:pt idx="234">
                  <c:v>2740</c:v>
                </c:pt>
                <c:pt idx="235">
                  <c:v>2265</c:v>
                </c:pt>
                <c:pt idx="236">
                  <c:v>2755</c:v>
                </c:pt>
                <c:pt idx="237">
                  <c:v>2051</c:v>
                </c:pt>
                <c:pt idx="238">
                  <c:v>2075</c:v>
                </c:pt>
                <c:pt idx="239">
                  <c:v>1985</c:v>
                </c:pt>
                <c:pt idx="240">
                  <c:v>2190</c:v>
                </c:pt>
                <c:pt idx="241">
                  <c:v>2815</c:v>
                </c:pt>
                <c:pt idx="242">
                  <c:v>2600</c:v>
                </c:pt>
                <c:pt idx="243">
                  <c:v>2720</c:v>
                </c:pt>
                <c:pt idx="244">
                  <c:v>1985</c:v>
                </c:pt>
                <c:pt idx="245">
                  <c:v>1800</c:v>
                </c:pt>
                <c:pt idx="246">
                  <c:v>1985</c:v>
                </c:pt>
                <c:pt idx="247">
                  <c:v>2070</c:v>
                </c:pt>
                <c:pt idx="248">
                  <c:v>1800</c:v>
                </c:pt>
                <c:pt idx="249">
                  <c:v>3365</c:v>
                </c:pt>
                <c:pt idx="250">
                  <c:v>3735</c:v>
                </c:pt>
                <c:pt idx="251">
                  <c:v>3570</c:v>
                </c:pt>
                <c:pt idx="252">
                  <c:v>3535</c:v>
                </c:pt>
                <c:pt idx="253">
                  <c:v>3155</c:v>
                </c:pt>
                <c:pt idx="254">
                  <c:v>2965</c:v>
                </c:pt>
                <c:pt idx="255">
                  <c:v>2720</c:v>
                </c:pt>
                <c:pt idx="256">
                  <c:v>3430</c:v>
                </c:pt>
                <c:pt idx="257">
                  <c:v>3210</c:v>
                </c:pt>
                <c:pt idx="258">
                  <c:v>3380</c:v>
                </c:pt>
                <c:pt idx="259">
                  <c:v>3070</c:v>
                </c:pt>
                <c:pt idx="260">
                  <c:v>3620</c:v>
                </c:pt>
                <c:pt idx="261">
                  <c:v>3410</c:v>
                </c:pt>
                <c:pt idx="262">
                  <c:v>3425</c:v>
                </c:pt>
                <c:pt idx="263">
                  <c:v>3445</c:v>
                </c:pt>
                <c:pt idx="264">
                  <c:v>3205</c:v>
                </c:pt>
                <c:pt idx="265">
                  <c:v>4080</c:v>
                </c:pt>
                <c:pt idx="266">
                  <c:v>2155</c:v>
                </c:pt>
                <c:pt idx="267">
                  <c:v>2560</c:v>
                </c:pt>
                <c:pt idx="268">
                  <c:v>2300</c:v>
                </c:pt>
                <c:pt idx="269">
                  <c:v>2230</c:v>
                </c:pt>
                <c:pt idx="270">
                  <c:v>2515</c:v>
                </c:pt>
                <c:pt idx="271">
                  <c:v>2745</c:v>
                </c:pt>
                <c:pt idx="272">
                  <c:v>2855</c:v>
                </c:pt>
                <c:pt idx="273">
                  <c:v>2405</c:v>
                </c:pt>
                <c:pt idx="274">
                  <c:v>2830</c:v>
                </c:pt>
                <c:pt idx="275">
                  <c:v>3140</c:v>
                </c:pt>
                <c:pt idx="276">
                  <c:v>2795</c:v>
                </c:pt>
                <c:pt idx="277">
                  <c:v>3410</c:v>
                </c:pt>
                <c:pt idx="278">
                  <c:v>1990</c:v>
                </c:pt>
                <c:pt idx="279">
                  <c:v>2135</c:v>
                </c:pt>
                <c:pt idx="280">
                  <c:v>3245</c:v>
                </c:pt>
                <c:pt idx="281">
                  <c:v>2990</c:v>
                </c:pt>
                <c:pt idx="282">
                  <c:v>2890</c:v>
                </c:pt>
                <c:pt idx="283">
                  <c:v>3265</c:v>
                </c:pt>
                <c:pt idx="284">
                  <c:v>3360</c:v>
                </c:pt>
                <c:pt idx="285">
                  <c:v>3840</c:v>
                </c:pt>
                <c:pt idx="286">
                  <c:v>3725</c:v>
                </c:pt>
                <c:pt idx="287">
                  <c:v>3955</c:v>
                </c:pt>
                <c:pt idx="288">
                  <c:v>3830</c:v>
                </c:pt>
                <c:pt idx="289">
                  <c:v>4360</c:v>
                </c:pt>
                <c:pt idx="290">
                  <c:v>4054</c:v>
                </c:pt>
                <c:pt idx="291">
                  <c:v>3605</c:v>
                </c:pt>
                <c:pt idx="292">
                  <c:v>3940</c:v>
                </c:pt>
                <c:pt idx="293">
                  <c:v>1925</c:v>
                </c:pt>
                <c:pt idx="294">
                  <c:v>1975</c:v>
                </c:pt>
                <c:pt idx="295">
                  <c:v>1915</c:v>
                </c:pt>
                <c:pt idx="296">
                  <c:v>2670</c:v>
                </c:pt>
                <c:pt idx="297">
                  <c:v>3530</c:v>
                </c:pt>
                <c:pt idx="298">
                  <c:v>3900</c:v>
                </c:pt>
                <c:pt idx="299">
                  <c:v>3190</c:v>
                </c:pt>
                <c:pt idx="300">
                  <c:v>3420</c:v>
                </c:pt>
                <c:pt idx="301">
                  <c:v>2200</c:v>
                </c:pt>
                <c:pt idx="302">
                  <c:v>2150</c:v>
                </c:pt>
                <c:pt idx="303">
                  <c:v>2020</c:v>
                </c:pt>
                <c:pt idx="304">
                  <c:v>2130</c:v>
                </c:pt>
                <c:pt idx="305">
                  <c:v>2670</c:v>
                </c:pt>
                <c:pt idx="306">
                  <c:v>2595</c:v>
                </c:pt>
                <c:pt idx="307">
                  <c:v>2700</c:v>
                </c:pt>
                <c:pt idx="308">
                  <c:v>2556</c:v>
                </c:pt>
                <c:pt idx="309">
                  <c:v>2144</c:v>
                </c:pt>
                <c:pt idx="310">
                  <c:v>1968</c:v>
                </c:pt>
                <c:pt idx="311">
                  <c:v>2120</c:v>
                </c:pt>
                <c:pt idx="312">
                  <c:v>2019</c:v>
                </c:pt>
                <c:pt idx="313">
                  <c:v>2678</c:v>
                </c:pt>
                <c:pt idx="314">
                  <c:v>2870</c:v>
                </c:pt>
                <c:pt idx="315">
                  <c:v>3003</c:v>
                </c:pt>
                <c:pt idx="316">
                  <c:v>3381</c:v>
                </c:pt>
                <c:pt idx="317">
                  <c:v>2188</c:v>
                </c:pt>
                <c:pt idx="318">
                  <c:v>2711</c:v>
                </c:pt>
                <c:pt idx="319">
                  <c:v>2542</c:v>
                </c:pt>
                <c:pt idx="320">
                  <c:v>2434</c:v>
                </c:pt>
                <c:pt idx="321">
                  <c:v>2265</c:v>
                </c:pt>
                <c:pt idx="322">
                  <c:v>2110</c:v>
                </c:pt>
                <c:pt idx="323">
                  <c:v>2800</c:v>
                </c:pt>
                <c:pt idx="324">
                  <c:v>2110</c:v>
                </c:pt>
                <c:pt idx="325">
                  <c:v>2085</c:v>
                </c:pt>
                <c:pt idx="326">
                  <c:v>2335</c:v>
                </c:pt>
                <c:pt idx="327">
                  <c:v>2950</c:v>
                </c:pt>
                <c:pt idx="328">
                  <c:v>3250</c:v>
                </c:pt>
                <c:pt idx="329">
                  <c:v>1850</c:v>
                </c:pt>
                <c:pt idx="330">
                  <c:v>1835</c:v>
                </c:pt>
                <c:pt idx="331">
                  <c:v>2145</c:v>
                </c:pt>
                <c:pt idx="332">
                  <c:v>1845</c:v>
                </c:pt>
                <c:pt idx="333">
                  <c:v>2910</c:v>
                </c:pt>
                <c:pt idx="334">
                  <c:v>2420</c:v>
                </c:pt>
                <c:pt idx="335">
                  <c:v>2500</c:v>
                </c:pt>
                <c:pt idx="336">
                  <c:v>2905</c:v>
                </c:pt>
                <c:pt idx="337">
                  <c:v>2290</c:v>
                </c:pt>
                <c:pt idx="338">
                  <c:v>2490</c:v>
                </c:pt>
                <c:pt idx="339">
                  <c:v>2635</c:v>
                </c:pt>
                <c:pt idx="340">
                  <c:v>2620</c:v>
                </c:pt>
                <c:pt idx="341">
                  <c:v>2725</c:v>
                </c:pt>
                <c:pt idx="342">
                  <c:v>2385</c:v>
                </c:pt>
                <c:pt idx="343">
                  <c:v>1755</c:v>
                </c:pt>
                <c:pt idx="344">
                  <c:v>1875</c:v>
                </c:pt>
                <c:pt idx="345">
                  <c:v>1760</c:v>
                </c:pt>
                <c:pt idx="346">
                  <c:v>2065</c:v>
                </c:pt>
                <c:pt idx="347">
                  <c:v>1975</c:v>
                </c:pt>
                <c:pt idx="348">
                  <c:v>2050</c:v>
                </c:pt>
                <c:pt idx="349">
                  <c:v>1985</c:v>
                </c:pt>
                <c:pt idx="350">
                  <c:v>2215</c:v>
                </c:pt>
                <c:pt idx="351">
                  <c:v>2045</c:v>
                </c:pt>
                <c:pt idx="352">
                  <c:v>2380</c:v>
                </c:pt>
                <c:pt idx="353">
                  <c:v>2190</c:v>
                </c:pt>
                <c:pt idx="354">
                  <c:v>2320</c:v>
                </c:pt>
                <c:pt idx="355">
                  <c:v>2210</c:v>
                </c:pt>
                <c:pt idx="356">
                  <c:v>2350</c:v>
                </c:pt>
                <c:pt idx="357">
                  <c:v>2615</c:v>
                </c:pt>
                <c:pt idx="358">
                  <c:v>2635</c:v>
                </c:pt>
                <c:pt idx="359">
                  <c:v>3230</c:v>
                </c:pt>
                <c:pt idx="360">
                  <c:v>3160</c:v>
                </c:pt>
                <c:pt idx="361">
                  <c:v>2900</c:v>
                </c:pt>
                <c:pt idx="362">
                  <c:v>2930</c:v>
                </c:pt>
                <c:pt idx="363">
                  <c:v>3415</c:v>
                </c:pt>
                <c:pt idx="364">
                  <c:v>3725</c:v>
                </c:pt>
                <c:pt idx="365">
                  <c:v>3060</c:v>
                </c:pt>
                <c:pt idx="366">
                  <c:v>3465</c:v>
                </c:pt>
                <c:pt idx="367">
                  <c:v>2605</c:v>
                </c:pt>
                <c:pt idx="368">
                  <c:v>2640</c:v>
                </c:pt>
                <c:pt idx="369">
                  <c:v>2395</c:v>
                </c:pt>
                <c:pt idx="370">
                  <c:v>2575</c:v>
                </c:pt>
                <c:pt idx="371">
                  <c:v>2525</c:v>
                </c:pt>
                <c:pt idx="372">
                  <c:v>2735</c:v>
                </c:pt>
                <c:pt idx="373">
                  <c:v>2865</c:v>
                </c:pt>
                <c:pt idx="374">
                  <c:v>3035</c:v>
                </c:pt>
                <c:pt idx="375">
                  <c:v>1980</c:v>
                </c:pt>
                <c:pt idx="376">
                  <c:v>2025</c:v>
                </c:pt>
                <c:pt idx="377">
                  <c:v>1970</c:v>
                </c:pt>
                <c:pt idx="378">
                  <c:v>2125</c:v>
                </c:pt>
                <c:pt idx="379">
                  <c:v>2125</c:v>
                </c:pt>
                <c:pt idx="380">
                  <c:v>2160</c:v>
                </c:pt>
                <c:pt idx="381">
                  <c:v>2205</c:v>
                </c:pt>
                <c:pt idx="382">
                  <c:v>2245</c:v>
                </c:pt>
                <c:pt idx="383">
                  <c:v>1965</c:v>
                </c:pt>
                <c:pt idx="384">
                  <c:v>1965</c:v>
                </c:pt>
                <c:pt idx="385">
                  <c:v>1995</c:v>
                </c:pt>
                <c:pt idx="386">
                  <c:v>2945</c:v>
                </c:pt>
                <c:pt idx="387">
                  <c:v>3015</c:v>
                </c:pt>
                <c:pt idx="388">
                  <c:v>2585</c:v>
                </c:pt>
                <c:pt idx="389">
                  <c:v>2835</c:v>
                </c:pt>
                <c:pt idx="390">
                  <c:v>2665</c:v>
                </c:pt>
                <c:pt idx="391">
                  <c:v>2370</c:v>
                </c:pt>
                <c:pt idx="392">
                  <c:v>2950</c:v>
                </c:pt>
                <c:pt idx="393">
                  <c:v>2790</c:v>
                </c:pt>
                <c:pt idx="394">
                  <c:v>2130</c:v>
                </c:pt>
                <c:pt idx="395">
                  <c:v>2295</c:v>
                </c:pt>
                <c:pt idx="396">
                  <c:v>2625</c:v>
                </c:pt>
                <c:pt idx="397">
                  <c:v>2720</c:v>
                </c:pt>
              </c:numCache>
            </c:numRef>
          </c:xVal>
          <c:yVal>
            <c:numRef>
              <c:f>plot!$C$3:$C$400</c:f>
              <c:numCache>
                <c:formatCode>General</c:formatCode>
                <c:ptCount val="398"/>
                <c:pt idx="0">
                  <c:v>18</c:v>
                </c:pt>
                <c:pt idx="1">
                  <c:v>15</c:v>
                </c:pt>
                <c:pt idx="2">
                  <c:v>18</c:v>
                </c:pt>
                <c:pt idx="3">
                  <c:v>16</c:v>
                </c:pt>
                <c:pt idx="4">
                  <c:v>17</c:v>
                </c:pt>
                <c:pt idx="5">
                  <c:v>15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14</c:v>
                </c:pt>
                <c:pt idx="12">
                  <c:v>15</c:v>
                </c:pt>
                <c:pt idx="13">
                  <c:v>14</c:v>
                </c:pt>
                <c:pt idx="14">
                  <c:v>24</c:v>
                </c:pt>
                <c:pt idx="15">
                  <c:v>22</c:v>
                </c:pt>
                <c:pt idx="16">
                  <c:v>18</c:v>
                </c:pt>
                <c:pt idx="17">
                  <c:v>21</c:v>
                </c:pt>
                <c:pt idx="18">
                  <c:v>27</c:v>
                </c:pt>
                <c:pt idx="19">
                  <c:v>26</c:v>
                </c:pt>
                <c:pt idx="20">
                  <c:v>25</c:v>
                </c:pt>
                <c:pt idx="21">
                  <c:v>24</c:v>
                </c:pt>
                <c:pt idx="22">
                  <c:v>25</c:v>
                </c:pt>
                <c:pt idx="23">
                  <c:v>26</c:v>
                </c:pt>
                <c:pt idx="24">
                  <c:v>21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9</c:v>
                </c:pt>
                <c:pt idx="29">
                  <c:v>27</c:v>
                </c:pt>
                <c:pt idx="30">
                  <c:v>28</c:v>
                </c:pt>
                <c:pt idx="31">
                  <c:v>25</c:v>
                </c:pt>
                <c:pt idx="32">
                  <c:v>25</c:v>
                </c:pt>
                <c:pt idx="33">
                  <c:v>19</c:v>
                </c:pt>
                <c:pt idx="34">
                  <c:v>16</c:v>
                </c:pt>
                <c:pt idx="35">
                  <c:v>17</c:v>
                </c:pt>
                <c:pt idx="36">
                  <c:v>19</c:v>
                </c:pt>
                <c:pt idx="37">
                  <c:v>18</c:v>
                </c:pt>
                <c:pt idx="38">
                  <c:v>14</c:v>
                </c:pt>
                <c:pt idx="39">
                  <c:v>14</c:v>
                </c:pt>
                <c:pt idx="40">
                  <c:v>14</c:v>
                </c:pt>
                <c:pt idx="41">
                  <c:v>14</c:v>
                </c:pt>
                <c:pt idx="42">
                  <c:v>12</c:v>
                </c:pt>
                <c:pt idx="43">
                  <c:v>13</c:v>
                </c:pt>
                <c:pt idx="44">
                  <c:v>13</c:v>
                </c:pt>
                <c:pt idx="45">
                  <c:v>18</c:v>
                </c:pt>
                <c:pt idx="46">
                  <c:v>22</c:v>
                </c:pt>
                <c:pt idx="47">
                  <c:v>19</c:v>
                </c:pt>
                <c:pt idx="48">
                  <c:v>18</c:v>
                </c:pt>
                <c:pt idx="49">
                  <c:v>23</c:v>
                </c:pt>
                <c:pt idx="50">
                  <c:v>28</c:v>
                </c:pt>
                <c:pt idx="51">
                  <c:v>30</c:v>
                </c:pt>
                <c:pt idx="52">
                  <c:v>30</c:v>
                </c:pt>
                <c:pt idx="53">
                  <c:v>31</c:v>
                </c:pt>
                <c:pt idx="54">
                  <c:v>35</c:v>
                </c:pt>
                <c:pt idx="55">
                  <c:v>27</c:v>
                </c:pt>
                <c:pt idx="56">
                  <c:v>26</c:v>
                </c:pt>
                <c:pt idx="57">
                  <c:v>24</c:v>
                </c:pt>
                <c:pt idx="58">
                  <c:v>25</c:v>
                </c:pt>
                <c:pt idx="59">
                  <c:v>23</c:v>
                </c:pt>
                <c:pt idx="60">
                  <c:v>20</c:v>
                </c:pt>
                <c:pt idx="61">
                  <c:v>21</c:v>
                </c:pt>
                <c:pt idx="62">
                  <c:v>13</c:v>
                </c:pt>
                <c:pt idx="63">
                  <c:v>14</c:v>
                </c:pt>
                <c:pt idx="64">
                  <c:v>15</c:v>
                </c:pt>
                <c:pt idx="65">
                  <c:v>14</c:v>
                </c:pt>
                <c:pt idx="66">
                  <c:v>17</c:v>
                </c:pt>
                <c:pt idx="67">
                  <c:v>11</c:v>
                </c:pt>
                <c:pt idx="68">
                  <c:v>13</c:v>
                </c:pt>
                <c:pt idx="69">
                  <c:v>12</c:v>
                </c:pt>
                <c:pt idx="70">
                  <c:v>13</c:v>
                </c:pt>
                <c:pt idx="71">
                  <c:v>19</c:v>
                </c:pt>
                <c:pt idx="72">
                  <c:v>15</c:v>
                </c:pt>
                <c:pt idx="73">
                  <c:v>13</c:v>
                </c:pt>
                <c:pt idx="74">
                  <c:v>13</c:v>
                </c:pt>
                <c:pt idx="75">
                  <c:v>14</c:v>
                </c:pt>
                <c:pt idx="76">
                  <c:v>18</c:v>
                </c:pt>
                <c:pt idx="77">
                  <c:v>22</c:v>
                </c:pt>
                <c:pt idx="78">
                  <c:v>21</c:v>
                </c:pt>
                <c:pt idx="79">
                  <c:v>26</c:v>
                </c:pt>
                <c:pt idx="80">
                  <c:v>22</c:v>
                </c:pt>
                <c:pt idx="81">
                  <c:v>28</c:v>
                </c:pt>
                <c:pt idx="82">
                  <c:v>23</c:v>
                </c:pt>
                <c:pt idx="83">
                  <c:v>28</c:v>
                </c:pt>
                <c:pt idx="84">
                  <c:v>27</c:v>
                </c:pt>
                <c:pt idx="85">
                  <c:v>13</c:v>
                </c:pt>
                <c:pt idx="86">
                  <c:v>14</c:v>
                </c:pt>
                <c:pt idx="87">
                  <c:v>13</c:v>
                </c:pt>
                <c:pt idx="88">
                  <c:v>14</c:v>
                </c:pt>
                <c:pt idx="89">
                  <c:v>15</c:v>
                </c:pt>
                <c:pt idx="90">
                  <c:v>12</c:v>
                </c:pt>
                <c:pt idx="91">
                  <c:v>13</c:v>
                </c:pt>
                <c:pt idx="92">
                  <c:v>13</c:v>
                </c:pt>
                <c:pt idx="93">
                  <c:v>14</c:v>
                </c:pt>
                <c:pt idx="94">
                  <c:v>13</c:v>
                </c:pt>
                <c:pt idx="95">
                  <c:v>12</c:v>
                </c:pt>
                <c:pt idx="96">
                  <c:v>13</c:v>
                </c:pt>
                <c:pt idx="97">
                  <c:v>18</c:v>
                </c:pt>
                <c:pt idx="98">
                  <c:v>16</c:v>
                </c:pt>
                <c:pt idx="99">
                  <c:v>18</c:v>
                </c:pt>
                <c:pt idx="100">
                  <c:v>18</c:v>
                </c:pt>
                <c:pt idx="101">
                  <c:v>23</c:v>
                </c:pt>
                <c:pt idx="102">
                  <c:v>26</c:v>
                </c:pt>
                <c:pt idx="103">
                  <c:v>11</c:v>
                </c:pt>
                <c:pt idx="104">
                  <c:v>12</c:v>
                </c:pt>
                <c:pt idx="105">
                  <c:v>13</c:v>
                </c:pt>
                <c:pt idx="106">
                  <c:v>12</c:v>
                </c:pt>
                <c:pt idx="107">
                  <c:v>18</c:v>
                </c:pt>
                <c:pt idx="108">
                  <c:v>20</c:v>
                </c:pt>
                <c:pt idx="109">
                  <c:v>21</c:v>
                </c:pt>
                <c:pt idx="110">
                  <c:v>22</c:v>
                </c:pt>
                <c:pt idx="111">
                  <c:v>18</c:v>
                </c:pt>
                <c:pt idx="112">
                  <c:v>19</c:v>
                </c:pt>
                <c:pt idx="113">
                  <c:v>21</c:v>
                </c:pt>
                <c:pt idx="114">
                  <c:v>26</c:v>
                </c:pt>
                <c:pt idx="115">
                  <c:v>15</c:v>
                </c:pt>
                <c:pt idx="116">
                  <c:v>16</c:v>
                </c:pt>
                <c:pt idx="117">
                  <c:v>29</c:v>
                </c:pt>
                <c:pt idx="118">
                  <c:v>24</c:v>
                </c:pt>
                <c:pt idx="119">
                  <c:v>20</c:v>
                </c:pt>
                <c:pt idx="120">
                  <c:v>19</c:v>
                </c:pt>
                <c:pt idx="121">
                  <c:v>15</c:v>
                </c:pt>
                <c:pt idx="122">
                  <c:v>24</c:v>
                </c:pt>
                <c:pt idx="123">
                  <c:v>20</c:v>
                </c:pt>
                <c:pt idx="124">
                  <c:v>11</c:v>
                </c:pt>
                <c:pt idx="125">
                  <c:v>20</c:v>
                </c:pt>
                <c:pt idx="126">
                  <c:v>21</c:v>
                </c:pt>
                <c:pt idx="127">
                  <c:v>19</c:v>
                </c:pt>
                <c:pt idx="128">
                  <c:v>15</c:v>
                </c:pt>
                <c:pt idx="129">
                  <c:v>31</c:v>
                </c:pt>
                <c:pt idx="130">
                  <c:v>26</c:v>
                </c:pt>
                <c:pt idx="131">
                  <c:v>32</c:v>
                </c:pt>
                <c:pt idx="132">
                  <c:v>25</c:v>
                </c:pt>
                <c:pt idx="133">
                  <c:v>16</c:v>
                </c:pt>
                <c:pt idx="134">
                  <c:v>16</c:v>
                </c:pt>
                <c:pt idx="135">
                  <c:v>18</c:v>
                </c:pt>
                <c:pt idx="136">
                  <c:v>16</c:v>
                </c:pt>
                <c:pt idx="137">
                  <c:v>13</c:v>
                </c:pt>
                <c:pt idx="138">
                  <c:v>14</c:v>
                </c:pt>
                <c:pt idx="139">
                  <c:v>14</c:v>
                </c:pt>
                <c:pt idx="140">
                  <c:v>14</c:v>
                </c:pt>
                <c:pt idx="141">
                  <c:v>29</c:v>
                </c:pt>
                <c:pt idx="142">
                  <c:v>26</c:v>
                </c:pt>
                <c:pt idx="143">
                  <c:v>26</c:v>
                </c:pt>
                <c:pt idx="144">
                  <c:v>31</c:v>
                </c:pt>
                <c:pt idx="145">
                  <c:v>32</c:v>
                </c:pt>
                <c:pt idx="146">
                  <c:v>28</c:v>
                </c:pt>
                <c:pt idx="147">
                  <c:v>24</c:v>
                </c:pt>
                <c:pt idx="148">
                  <c:v>26</c:v>
                </c:pt>
                <c:pt idx="149">
                  <c:v>24</c:v>
                </c:pt>
                <c:pt idx="150">
                  <c:v>26</c:v>
                </c:pt>
                <c:pt idx="151">
                  <c:v>31</c:v>
                </c:pt>
                <c:pt idx="152">
                  <c:v>19</c:v>
                </c:pt>
                <c:pt idx="153">
                  <c:v>18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15</c:v>
                </c:pt>
                <c:pt idx="158">
                  <c:v>16</c:v>
                </c:pt>
                <c:pt idx="159">
                  <c:v>14</c:v>
                </c:pt>
                <c:pt idx="160">
                  <c:v>17</c:v>
                </c:pt>
                <c:pt idx="161">
                  <c:v>16</c:v>
                </c:pt>
                <c:pt idx="162">
                  <c:v>15</c:v>
                </c:pt>
                <c:pt idx="163">
                  <c:v>18</c:v>
                </c:pt>
                <c:pt idx="164">
                  <c:v>21</c:v>
                </c:pt>
                <c:pt idx="165">
                  <c:v>20</c:v>
                </c:pt>
                <c:pt idx="166">
                  <c:v>13</c:v>
                </c:pt>
                <c:pt idx="167">
                  <c:v>29</c:v>
                </c:pt>
                <c:pt idx="168">
                  <c:v>23</c:v>
                </c:pt>
                <c:pt idx="169">
                  <c:v>20</c:v>
                </c:pt>
                <c:pt idx="170">
                  <c:v>23</c:v>
                </c:pt>
                <c:pt idx="171">
                  <c:v>24</c:v>
                </c:pt>
                <c:pt idx="172">
                  <c:v>25</c:v>
                </c:pt>
                <c:pt idx="173">
                  <c:v>24</c:v>
                </c:pt>
                <c:pt idx="174">
                  <c:v>18</c:v>
                </c:pt>
                <c:pt idx="175">
                  <c:v>29</c:v>
                </c:pt>
                <c:pt idx="176">
                  <c:v>19</c:v>
                </c:pt>
                <c:pt idx="177">
                  <c:v>23</c:v>
                </c:pt>
                <c:pt idx="178">
                  <c:v>23</c:v>
                </c:pt>
                <c:pt idx="179">
                  <c:v>22</c:v>
                </c:pt>
                <c:pt idx="180">
                  <c:v>25</c:v>
                </c:pt>
                <c:pt idx="181">
                  <c:v>33</c:v>
                </c:pt>
                <c:pt idx="182">
                  <c:v>28</c:v>
                </c:pt>
                <c:pt idx="183">
                  <c:v>25</c:v>
                </c:pt>
                <c:pt idx="184">
                  <c:v>25</c:v>
                </c:pt>
                <c:pt idx="185">
                  <c:v>26</c:v>
                </c:pt>
                <c:pt idx="186">
                  <c:v>27</c:v>
                </c:pt>
                <c:pt idx="187">
                  <c:v>17.5</c:v>
                </c:pt>
                <c:pt idx="188">
                  <c:v>16</c:v>
                </c:pt>
                <c:pt idx="189">
                  <c:v>15.5</c:v>
                </c:pt>
                <c:pt idx="190">
                  <c:v>14.5</c:v>
                </c:pt>
                <c:pt idx="191">
                  <c:v>22</c:v>
                </c:pt>
                <c:pt idx="192">
                  <c:v>22</c:v>
                </c:pt>
                <c:pt idx="193">
                  <c:v>24</c:v>
                </c:pt>
                <c:pt idx="194">
                  <c:v>22.5</c:v>
                </c:pt>
                <c:pt idx="195">
                  <c:v>29</c:v>
                </c:pt>
                <c:pt idx="196">
                  <c:v>24.5</c:v>
                </c:pt>
                <c:pt idx="197">
                  <c:v>29</c:v>
                </c:pt>
                <c:pt idx="198">
                  <c:v>33</c:v>
                </c:pt>
                <c:pt idx="199">
                  <c:v>20</c:v>
                </c:pt>
                <c:pt idx="200">
                  <c:v>18</c:v>
                </c:pt>
                <c:pt idx="201">
                  <c:v>18.5</c:v>
                </c:pt>
                <c:pt idx="202">
                  <c:v>17.5</c:v>
                </c:pt>
                <c:pt idx="203">
                  <c:v>29.5</c:v>
                </c:pt>
                <c:pt idx="204">
                  <c:v>32</c:v>
                </c:pt>
                <c:pt idx="205">
                  <c:v>28</c:v>
                </c:pt>
                <c:pt idx="206">
                  <c:v>26.5</c:v>
                </c:pt>
                <c:pt idx="207">
                  <c:v>20</c:v>
                </c:pt>
                <c:pt idx="208">
                  <c:v>13</c:v>
                </c:pt>
                <c:pt idx="209">
                  <c:v>19</c:v>
                </c:pt>
                <c:pt idx="210">
                  <c:v>19</c:v>
                </c:pt>
                <c:pt idx="211">
                  <c:v>16.5</c:v>
                </c:pt>
                <c:pt idx="212">
                  <c:v>16.5</c:v>
                </c:pt>
                <c:pt idx="213">
                  <c:v>13</c:v>
                </c:pt>
                <c:pt idx="214">
                  <c:v>13</c:v>
                </c:pt>
                <c:pt idx="215">
                  <c:v>13</c:v>
                </c:pt>
                <c:pt idx="216">
                  <c:v>31.5</c:v>
                </c:pt>
                <c:pt idx="217">
                  <c:v>30</c:v>
                </c:pt>
                <c:pt idx="218">
                  <c:v>36</c:v>
                </c:pt>
                <c:pt idx="219">
                  <c:v>25.5</c:v>
                </c:pt>
                <c:pt idx="220">
                  <c:v>33.5</c:v>
                </c:pt>
                <c:pt idx="221">
                  <c:v>17.5</c:v>
                </c:pt>
                <c:pt idx="222">
                  <c:v>17</c:v>
                </c:pt>
                <c:pt idx="223">
                  <c:v>15.5</c:v>
                </c:pt>
                <c:pt idx="224">
                  <c:v>15</c:v>
                </c:pt>
                <c:pt idx="225">
                  <c:v>17.5</c:v>
                </c:pt>
                <c:pt idx="226">
                  <c:v>20.5</c:v>
                </c:pt>
                <c:pt idx="227">
                  <c:v>19</c:v>
                </c:pt>
                <c:pt idx="228">
                  <c:v>18.5</c:v>
                </c:pt>
                <c:pt idx="229">
                  <c:v>16</c:v>
                </c:pt>
                <c:pt idx="230">
                  <c:v>15.5</c:v>
                </c:pt>
                <c:pt idx="231">
                  <c:v>15.5</c:v>
                </c:pt>
                <c:pt idx="232">
                  <c:v>16</c:v>
                </c:pt>
                <c:pt idx="233">
                  <c:v>29</c:v>
                </c:pt>
                <c:pt idx="234">
                  <c:v>24.5</c:v>
                </c:pt>
                <c:pt idx="235">
                  <c:v>26</c:v>
                </c:pt>
                <c:pt idx="236">
                  <c:v>25.5</c:v>
                </c:pt>
                <c:pt idx="237">
                  <c:v>30.5</c:v>
                </c:pt>
                <c:pt idx="238">
                  <c:v>33.5</c:v>
                </c:pt>
                <c:pt idx="239">
                  <c:v>30</c:v>
                </c:pt>
                <c:pt idx="240">
                  <c:v>30.5</c:v>
                </c:pt>
                <c:pt idx="241">
                  <c:v>22</c:v>
                </c:pt>
                <c:pt idx="242">
                  <c:v>21.5</c:v>
                </c:pt>
                <c:pt idx="243">
                  <c:v>21.5</c:v>
                </c:pt>
                <c:pt idx="244">
                  <c:v>43.1</c:v>
                </c:pt>
                <c:pt idx="245">
                  <c:v>36.1</c:v>
                </c:pt>
                <c:pt idx="246">
                  <c:v>32.799999999999997</c:v>
                </c:pt>
                <c:pt idx="247">
                  <c:v>39.4</c:v>
                </c:pt>
                <c:pt idx="248">
                  <c:v>36.1</c:v>
                </c:pt>
                <c:pt idx="249">
                  <c:v>19.899999999999999</c:v>
                </c:pt>
                <c:pt idx="250">
                  <c:v>19.399999999999999</c:v>
                </c:pt>
                <c:pt idx="251">
                  <c:v>20.2</c:v>
                </c:pt>
                <c:pt idx="252">
                  <c:v>19.2</c:v>
                </c:pt>
                <c:pt idx="253">
                  <c:v>20.5</c:v>
                </c:pt>
                <c:pt idx="254">
                  <c:v>20.2</c:v>
                </c:pt>
                <c:pt idx="255">
                  <c:v>25.1</c:v>
                </c:pt>
                <c:pt idx="256">
                  <c:v>20.5</c:v>
                </c:pt>
                <c:pt idx="257">
                  <c:v>19.399999999999999</c:v>
                </c:pt>
                <c:pt idx="258">
                  <c:v>20.6</c:v>
                </c:pt>
                <c:pt idx="259">
                  <c:v>20.8</c:v>
                </c:pt>
                <c:pt idx="260">
                  <c:v>18.600000000000001</c:v>
                </c:pt>
                <c:pt idx="261">
                  <c:v>18.100000000000001</c:v>
                </c:pt>
                <c:pt idx="262">
                  <c:v>19.2</c:v>
                </c:pt>
                <c:pt idx="263">
                  <c:v>17.7</c:v>
                </c:pt>
                <c:pt idx="264">
                  <c:v>18.100000000000001</c:v>
                </c:pt>
                <c:pt idx="265">
                  <c:v>17.5</c:v>
                </c:pt>
                <c:pt idx="266">
                  <c:v>30</c:v>
                </c:pt>
                <c:pt idx="267">
                  <c:v>27.5</c:v>
                </c:pt>
                <c:pt idx="268">
                  <c:v>27.2</c:v>
                </c:pt>
                <c:pt idx="269">
                  <c:v>30.9</c:v>
                </c:pt>
                <c:pt idx="270">
                  <c:v>21.1</c:v>
                </c:pt>
                <c:pt idx="271">
                  <c:v>23.2</c:v>
                </c:pt>
                <c:pt idx="272">
                  <c:v>23.8</c:v>
                </c:pt>
                <c:pt idx="273">
                  <c:v>23.9</c:v>
                </c:pt>
                <c:pt idx="274">
                  <c:v>20.3</c:v>
                </c:pt>
                <c:pt idx="275">
                  <c:v>17</c:v>
                </c:pt>
                <c:pt idx="276">
                  <c:v>21.6</c:v>
                </c:pt>
                <c:pt idx="277">
                  <c:v>16.2</c:v>
                </c:pt>
                <c:pt idx="278">
                  <c:v>31.5</c:v>
                </c:pt>
                <c:pt idx="279">
                  <c:v>29.5</c:v>
                </c:pt>
                <c:pt idx="280">
                  <c:v>21.5</c:v>
                </c:pt>
                <c:pt idx="281">
                  <c:v>19.8</c:v>
                </c:pt>
                <c:pt idx="282">
                  <c:v>22.3</c:v>
                </c:pt>
                <c:pt idx="283">
                  <c:v>20.2</c:v>
                </c:pt>
                <c:pt idx="284">
                  <c:v>20.6</c:v>
                </c:pt>
                <c:pt idx="285">
                  <c:v>17</c:v>
                </c:pt>
                <c:pt idx="286">
                  <c:v>17.600000000000001</c:v>
                </c:pt>
                <c:pt idx="287">
                  <c:v>16.5</c:v>
                </c:pt>
                <c:pt idx="288">
                  <c:v>18.2</c:v>
                </c:pt>
                <c:pt idx="289">
                  <c:v>16.899999999999999</c:v>
                </c:pt>
                <c:pt idx="290">
                  <c:v>15.5</c:v>
                </c:pt>
                <c:pt idx="291">
                  <c:v>19.2</c:v>
                </c:pt>
                <c:pt idx="292">
                  <c:v>18.5</c:v>
                </c:pt>
                <c:pt idx="293">
                  <c:v>31.9</c:v>
                </c:pt>
                <c:pt idx="294">
                  <c:v>34.1</c:v>
                </c:pt>
                <c:pt idx="295">
                  <c:v>35.700000000000003</c:v>
                </c:pt>
                <c:pt idx="296">
                  <c:v>27.4</c:v>
                </c:pt>
                <c:pt idx="297">
                  <c:v>25.4</c:v>
                </c:pt>
                <c:pt idx="298">
                  <c:v>23</c:v>
                </c:pt>
                <c:pt idx="299">
                  <c:v>27.2</c:v>
                </c:pt>
                <c:pt idx="300">
                  <c:v>23.9</c:v>
                </c:pt>
                <c:pt idx="301">
                  <c:v>34.200000000000003</c:v>
                </c:pt>
                <c:pt idx="302">
                  <c:v>34.5</c:v>
                </c:pt>
                <c:pt idx="303">
                  <c:v>31.8</c:v>
                </c:pt>
                <c:pt idx="304">
                  <c:v>37.299999999999997</c:v>
                </c:pt>
                <c:pt idx="305">
                  <c:v>28.4</c:v>
                </c:pt>
                <c:pt idx="306">
                  <c:v>28.8</c:v>
                </c:pt>
                <c:pt idx="307">
                  <c:v>26.8</c:v>
                </c:pt>
                <c:pt idx="308">
                  <c:v>33.5</c:v>
                </c:pt>
                <c:pt idx="309">
                  <c:v>41.5</c:v>
                </c:pt>
                <c:pt idx="310">
                  <c:v>38.1</c:v>
                </c:pt>
                <c:pt idx="311">
                  <c:v>32.1</c:v>
                </c:pt>
                <c:pt idx="312">
                  <c:v>37.200000000000003</c:v>
                </c:pt>
                <c:pt idx="313">
                  <c:v>28</c:v>
                </c:pt>
                <c:pt idx="314">
                  <c:v>26.4</c:v>
                </c:pt>
                <c:pt idx="315">
                  <c:v>24.3</c:v>
                </c:pt>
                <c:pt idx="316">
                  <c:v>19.100000000000001</c:v>
                </c:pt>
                <c:pt idx="317">
                  <c:v>34.299999999999997</c:v>
                </c:pt>
                <c:pt idx="318">
                  <c:v>29.8</c:v>
                </c:pt>
                <c:pt idx="319">
                  <c:v>31.3</c:v>
                </c:pt>
                <c:pt idx="320">
                  <c:v>37</c:v>
                </c:pt>
                <c:pt idx="321">
                  <c:v>32.200000000000003</c:v>
                </c:pt>
                <c:pt idx="322">
                  <c:v>46.6</c:v>
                </c:pt>
                <c:pt idx="323">
                  <c:v>27.9</c:v>
                </c:pt>
                <c:pt idx="324">
                  <c:v>40.799999999999997</c:v>
                </c:pt>
                <c:pt idx="325">
                  <c:v>44.3</c:v>
                </c:pt>
                <c:pt idx="326">
                  <c:v>43.4</c:v>
                </c:pt>
                <c:pt idx="327">
                  <c:v>36.4</c:v>
                </c:pt>
                <c:pt idx="328">
                  <c:v>30</c:v>
                </c:pt>
                <c:pt idx="329">
                  <c:v>44.6</c:v>
                </c:pt>
                <c:pt idx="330">
                  <c:v>40.9</c:v>
                </c:pt>
                <c:pt idx="331">
                  <c:v>33.799999999999997</c:v>
                </c:pt>
                <c:pt idx="332">
                  <c:v>29.8</c:v>
                </c:pt>
                <c:pt idx="333">
                  <c:v>32.700000000000003</c:v>
                </c:pt>
                <c:pt idx="334">
                  <c:v>23.7</c:v>
                </c:pt>
                <c:pt idx="335">
                  <c:v>35</c:v>
                </c:pt>
                <c:pt idx="336">
                  <c:v>23.6</c:v>
                </c:pt>
                <c:pt idx="337">
                  <c:v>32.4</c:v>
                </c:pt>
                <c:pt idx="338">
                  <c:v>27.2</c:v>
                </c:pt>
                <c:pt idx="339">
                  <c:v>26.6</c:v>
                </c:pt>
                <c:pt idx="340">
                  <c:v>25.8</c:v>
                </c:pt>
                <c:pt idx="341">
                  <c:v>23.5</c:v>
                </c:pt>
                <c:pt idx="342">
                  <c:v>30</c:v>
                </c:pt>
                <c:pt idx="343">
                  <c:v>39.1</c:v>
                </c:pt>
                <c:pt idx="344">
                  <c:v>39</c:v>
                </c:pt>
                <c:pt idx="345">
                  <c:v>35.1</c:v>
                </c:pt>
                <c:pt idx="346">
                  <c:v>32.299999999999997</c:v>
                </c:pt>
                <c:pt idx="347">
                  <c:v>37</c:v>
                </c:pt>
                <c:pt idx="348">
                  <c:v>37.700000000000003</c:v>
                </c:pt>
                <c:pt idx="349">
                  <c:v>34.1</c:v>
                </c:pt>
                <c:pt idx="350">
                  <c:v>34.700000000000003</c:v>
                </c:pt>
                <c:pt idx="351">
                  <c:v>34.4</c:v>
                </c:pt>
                <c:pt idx="352">
                  <c:v>29.9</c:v>
                </c:pt>
                <c:pt idx="353">
                  <c:v>33</c:v>
                </c:pt>
                <c:pt idx="354">
                  <c:v>34.5</c:v>
                </c:pt>
                <c:pt idx="355">
                  <c:v>33.700000000000003</c:v>
                </c:pt>
                <c:pt idx="356">
                  <c:v>32.4</c:v>
                </c:pt>
                <c:pt idx="357">
                  <c:v>32.9</c:v>
                </c:pt>
                <c:pt idx="358">
                  <c:v>31.6</c:v>
                </c:pt>
                <c:pt idx="359">
                  <c:v>28.1</c:v>
                </c:pt>
                <c:pt idx="360">
                  <c:v>30.7</c:v>
                </c:pt>
                <c:pt idx="361">
                  <c:v>25.4</c:v>
                </c:pt>
                <c:pt idx="362">
                  <c:v>24.2</c:v>
                </c:pt>
                <c:pt idx="363">
                  <c:v>22.4</c:v>
                </c:pt>
                <c:pt idx="364">
                  <c:v>26.6</c:v>
                </c:pt>
                <c:pt idx="365">
                  <c:v>20.2</c:v>
                </c:pt>
                <c:pt idx="366">
                  <c:v>17.600000000000001</c:v>
                </c:pt>
                <c:pt idx="367">
                  <c:v>28</c:v>
                </c:pt>
                <c:pt idx="368">
                  <c:v>27</c:v>
                </c:pt>
                <c:pt idx="369">
                  <c:v>34</c:v>
                </c:pt>
                <c:pt idx="370">
                  <c:v>31</c:v>
                </c:pt>
                <c:pt idx="371">
                  <c:v>29</c:v>
                </c:pt>
                <c:pt idx="372">
                  <c:v>27</c:v>
                </c:pt>
                <c:pt idx="373">
                  <c:v>24</c:v>
                </c:pt>
                <c:pt idx="374">
                  <c:v>23</c:v>
                </c:pt>
                <c:pt idx="375">
                  <c:v>36</c:v>
                </c:pt>
                <c:pt idx="376">
                  <c:v>37</c:v>
                </c:pt>
                <c:pt idx="377">
                  <c:v>31</c:v>
                </c:pt>
                <c:pt idx="378">
                  <c:v>38</c:v>
                </c:pt>
                <c:pt idx="379">
                  <c:v>36</c:v>
                </c:pt>
                <c:pt idx="380">
                  <c:v>36</c:v>
                </c:pt>
                <c:pt idx="381">
                  <c:v>36</c:v>
                </c:pt>
                <c:pt idx="382">
                  <c:v>34</c:v>
                </c:pt>
                <c:pt idx="383">
                  <c:v>38</c:v>
                </c:pt>
                <c:pt idx="384">
                  <c:v>32</c:v>
                </c:pt>
                <c:pt idx="385">
                  <c:v>38</c:v>
                </c:pt>
                <c:pt idx="386">
                  <c:v>25</c:v>
                </c:pt>
                <c:pt idx="387">
                  <c:v>38</c:v>
                </c:pt>
                <c:pt idx="388">
                  <c:v>26</c:v>
                </c:pt>
                <c:pt idx="389">
                  <c:v>22</c:v>
                </c:pt>
                <c:pt idx="390">
                  <c:v>32</c:v>
                </c:pt>
                <c:pt idx="391">
                  <c:v>36</c:v>
                </c:pt>
                <c:pt idx="392">
                  <c:v>27</c:v>
                </c:pt>
                <c:pt idx="393">
                  <c:v>27</c:v>
                </c:pt>
                <c:pt idx="394">
                  <c:v>44</c:v>
                </c:pt>
                <c:pt idx="395">
                  <c:v>32</c:v>
                </c:pt>
                <c:pt idx="396">
                  <c:v>28</c:v>
                </c:pt>
                <c:pt idx="397">
                  <c:v>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604528"/>
        <c:axId val="-15612688"/>
      </c:scatterChart>
      <c:valAx>
        <c:axId val="-1560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12688"/>
        <c:crosses val="autoZero"/>
        <c:crossBetween val="midCat"/>
      </c:valAx>
      <c:valAx>
        <c:axId val="-156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04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9BFAA-97FA-403E-B3DC-7F2BDC2D68F5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31928C-C90B-4E80-BD65-FD2CEF0E4FA6}">
      <dgm:prSet phldrT="[Text]"/>
      <dgm:spPr/>
      <dgm:t>
        <a:bodyPr/>
        <a:lstStyle/>
        <a:p>
          <a:r>
            <a:rPr lang="en-US" dirty="0" smtClean="0"/>
            <a:t>Ask Question</a:t>
          </a:r>
          <a:endParaRPr lang="en-US" dirty="0"/>
        </a:p>
      </dgm:t>
    </dgm:pt>
    <dgm:pt modelId="{4C3998D9-2623-41A5-BC34-C6A5B48A6854}" type="parTrans" cxnId="{355827DC-76B5-4643-A9DF-6497DB08A20B}">
      <dgm:prSet/>
      <dgm:spPr/>
      <dgm:t>
        <a:bodyPr/>
        <a:lstStyle/>
        <a:p>
          <a:endParaRPr lang="en-US"/>
        </a:p>
      </dgm:t>
    </dgm:pt>
    <dgm:pt modelId="{02B08405-F324-4E48-A57B-7B48E318785E}" type="sibTrans" cxnId="{355827DC-76B5-4643-A9DF-6497DB08A20B}">
      <dgm:prSet/>
      <dgm:spPr/>
      <dgm:t>
        <a:bodyPr/>
        <a:lstStyle/>
        <a:p>
          <a:endParaRPr lang="en-US"/>
        </a:p>
      </dgm:t>
    </dgm:pt>
    <dgm:pt modelId="{2734D2C0-6345-455A-86FE-2CC07B9B1105}">
      <dgm:prSet phldrT="[Text]"/>
      <dgm:spPr/>
      <dgm:t>
        <a:bodyPr/>
        <a:lstStyle/>
        <a:p>
          <a:r>
            <a:rPr lang="en-US" dirty="0" smtClean="0"/>
            <a:t>Prepare Data</a:t>
          </a:r>
          <a:endParaRPr lang="en-US" dirty="0"/>
        </a:p>
      </dgm:t>
    </dgm:pt>
    <dgm:pt modelId="{BDA572F5-CE6B-48BC-AA87-A4CDB2294D45}" type="parTrans" cxnId="{8F966194-F105-425B-AD9C-1E9D5DB1BF4A}">
      <dgm:prSet/>
      <dgm:spPr/>
      <dgm:t>
        <a:bodyPr/>
        <a:lstStyle/>
        <a:p>
          <a:endParaRPr lang="en-US"/>
        </a:p>
      </dgm:t>
    </dgm:pt>
    <dgm:pt modelId="{C91C6FF1-1F9F-4757-AB6F-0EB356B12551}" type="sibTrans" cxnId="{8F966194-F105-425B-AD9C-1E9D5DB1BF4A}">
      <dgm:prSet/>
      <dgm:spPr/>
      <dgm:t>
        <a:bodyPr/>
        <a:lstStyle/>
        <a:p>
          <a:endParaRPr lang="en-US"/>
        </a:p>
      </dgm:t>
    </dgm:pt>
    <dgm:pt modelId="{0A5C752B-DCCB-40FF-ABE4-F1D60F0A6978}">
      <dgm:prSet phldrT="[Text]"/>
      <dgm:spPr/>
      <dgm:t>
        <a:bodyPr/>
        <a:lstStyle/>
        <a:p>
          <a:r>
            <a:rPr lang="en-US" dirty="0" smtClean="0"/>
            <a:t>Select Model</a:t>
          </a:r>
          <a:endParaRPr lang="en-US" dirty="0"/>
        </a:p>
      </dgm:t>
    </dgm:pt>
    <dgm:pt modelId="{E393B304-5537-46FE-B6C6-9780C5A72C24}" type="parTrans" cxnId="{A6EAC31A-DB7E-47E2-86F1-3F7E569D46DB}">
      <dgm:prSet/>
      <dgm:spPr/>
      <dgm:t>
        <a:bodyPr/>
        <a:lstStyle/>
        <a:p>
          <a:endParaRPr lang="en-US"/>
        </a:p>
      </dgm:t>
    </dgm:pt>
    <dgm:pt modelId="{579E15C6-673A-4AD8-8CAB-3E3361930D5E}" type="sibTrans" cxnId="{A6EAC31A-DB7E-47E2-86F1-3F7E569D46DB}">
      <dgm:prSet/>
      <dgm:spPr/>
      <dgm:t>
        <a:bodyPr/>
        <a:lstStyle/>
        <a:p>
          <a:endParaRPr lang="en-US"/>
        </a:p>
      </dgm:t>
    </dgm:pt>
    <dgm:pt modelId="{3BE11D18-6F63-43BE-9066-2265925DF531}">
      <dgm:prSet phldrT="[Text]"/>
      <dgm:spPr/>
      <dgm:t>
        <a:bodyPr/>
        <a:lstStyle/>
        <a:p>
          <a:r>
            <a:rPr lang="en-US" dirty="0" smtClean="0"/>
            <a:t>Train Model</a:t>
          </a:r>
          <a:endParaRPr lang="en-US" dirty="0"/>
        </a:p>
      </dgm:t>
    </dgm:pt>
    <dgm:pt modelId="{92FC89E7-64F0-458F-B70D-A94F8C4B2ABD}" type="parTrans" cxnId="{77EDFA3E-0EE8-411C-B993-CBBAA7F92034}">
      <dgm:prSet/>
      <dgm:spPr/>
      <dgm:t>
        <a:bodyPr/>
        <a:lstStyle/>
        <a:p>
          <a:endParaRPr lang="en-US"/>
        </a:p>
      </dgm:t>
    </dgm:pt>
    <dgm:pt modelId="{CB4BB011-6078-4455-A7F6-251C309989CA}" type="sibTrans" cxnId="{77EDFA3E-0EE8-411C-B993-CBBAA7F92034}">
      <dgm:prSet/>
      <dgm:spPr/>
      <dgm:t>
        <a:bodyPr/>
        <a:lstStyle/>
        <a:p>
          <a:endParaRPr lang="en-US"/>
        </a:p>
      </dgm:t>
    </dgm:pt>
    <dgm:pt modelId="{956BF450-F31D-418C-80BE-FD56BE7C4237}">
      <dgm:prSet phldrT="[Text]"/>
      <dgm:spPr/>
      <dgm:t>
        <a:bodyPr/>
        <a:lstStyle/>
        <a:p>
          <a:r>
            <a:rPr lang="en-US" dirty="0" smtClean="0"/>
            <a:t>Test Model</a:t>
          </a:r>
          <a:endParaRPr lang="en-US" dirty="0"/>
        </a:p>
      </dgm:t>
    </dgm:pt>
    <dgm:pt modelId="{1AAD33DB-BBA9-412F-8312-5925CEFEAE1D}" type="parTrans" cxnId="{2B8CE3AB-493A-41AA-976B-F5F7CB871C28}">
      <dgm:prSet/>
      <dgm:spPr/>
      <dgm:t>
        <a:bodyPr/>
        <a:lstStyle/>
        <a:p>
          <a:endParaRPr lang="en-US"/>
        </a:p>
      </dgm:t>
    </dgm:pt>
    <dgm:pt modelId="{ED2D3EA6-9D61-453E-A403-A89EDA78EF2C}" type="sibTrans" cxnId="{2B8CE3AB-493A-41AA-976B-F5F7CB871C28}">
      <dgm:prSet/>
      <dgm:spPr/>
      <dgm:t>
        <a:bodyPr/>
        <a:lstStyle/>
        <a:p>
          <a:endParaRPr lang="en-US"/>
        </a:p>
      </dgm:t>
    </dgm:pt>
    <dgm:pt modelId="{BCF6D3FC-C2E0-42C4-AF77-4687C94A067A}">
      <dgm:prSet phldrT="[Text]"/>
      <dgm:spPr/>
      <dgm:t>
        <a:bodyPr/>
        <a:lstStyle/>
        <a:p>
          <a:r>
            <a:rPr lang="en-US" dirty="0" smtClean="0"/>
            <a:t>Conclude</a:t>
          </a:r>
          <a:endParaRPr lang="en-US" dirty="0"/>
        </a:p>
      </dgm:t>
    </dgm:pt>
    <dgm:pt modelId="{63A787F4-DD15-4C4B-B326-BD80D7D6005A}" type="parTrans" cxnId="{E3A08821-ECBD-46A4-BDF0-496F9F028431}">
      <dgm:prSet/>
      <dgm:spPr/>
      <dgm:t>
        <a:bodyPr/>
        <a:lstStyle/>
        <a:p>
          <a:endParaRPr lang="en-US"/>
        </a:p>
      </dgm:t>
    </dgm:pt>
    <dgm:pt modelId="{B843D5A7-506D-466E-95D2-1A01E41BF4D1}" type="sibTrans" cxnId="{E3A08821-ECBD-46A4-BDF0-496F9F028431}">
      <dgm:prSet/>
      <dgm:spPr/>
      <dgm:t>
        <a:bodyPr/>
        <a:lstStyle/>
        <a:p>
          <a:endParaRPr lang="en-US"/>
        </a:p>
      </dgm:t>
    </dgm:pt>
    <dgm:pt modelId="{18D6AD03-E75F-43F9-8E17-663F9027C6E9}" type="pres">
      <dgm:prSet presAssocID="{D439BFAA-97FA-403E-B3DC-7F2BDC2D68F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A026DD1-A538-4664-93B5-D4B6FF8962CC}" type="pres">
      <dgm:prSet presAssocID="{0C31928C-C90B-4E80-BD65-FD2CEF0E4FA6}" presName="composite" presStyleCnt="0"/>
      <dgm:spPr/>
    </dgm:pt>
    <dgm:pt modelId="{5A5E66AB-6CCA-4BDC-BE44-ACA1BF88D4C9}" type="pres">
      <dgm:prSet presAssocID="{0C31928C-C90B-4E80-BD65-FD2CEF0E4FA6}" presName="bentUpArrow1" presStyleLbl="alignImgPlace1" presStyleIdx="0" presStyleCnt="5"/>
      <dgm:spPr/>
    </dgm:pt>
    <dgm:pt modelId="{E56BECAD-28EF-4489-9FFF-28E69B6D080E}" type="pres">
      <dgm:prSet presAssocID="{0C31928C-C90B-4E80-BD65-FD2CEF0E4FA6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74E3A-57FA-4FB5-8EDA-0929636FA9B5}" type="pres">
      <dgm:prSet presAssocID="{0C31928C-C90B-4E80-BD65-FD2CEF0E4FA6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771C1-60E7-42B3-9763-E98A1744BE70}" type="pres">
      <dgm:prSet presAssocID="{02B08405-F324-4E48-A57B-7B48E318785E}" presName="sibTrans" presStyleCnt="0"/>
      <dgm:spPr/>
    </dgm:pt>
    <dgm:pt modelId="{29AA352C-F2D4-45F0-B615-0CB54759AD95}" type="pres">
      <dgm:prSet presAssocID="{2734D2C0-6345-455A-86FE-2CC07B9B1105}" presName="composite" presStyleCnt="0"/>
      <dgm:spPr/>
    </dgm:pt>
    <dgm:pt modelId="{0B2188CE-E3B5-4C71-BCBD-E21ADC7E1ACC}" type="pres">
      <dgm:prSet presAssocID="{2734D2C0-6345-455A-86FE-2CC07B9B1105}" presName="bentUpArrow1" presStyleLbl="alignImgPlace1" presStyleIdx="1" presStyleCnt="5"/>
      <dgm:spPr/>
    </dgm:pt>
    <dgm:pt modelId="{BEF95C56-1A67-42BC-BF97-D2EF632F21D3}" type="pres">
      <dgm:prSet presAssocID="{2734D2C0-6345-455A-86FE-2CC07B9B1105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E807E-8357-4E98-A3D1-45C77E37F0ED}" type="pres">
      <dgm:prSet presAssocID="{2734D2C0-6345-455A-86FE-2CC07B9B11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68AFA-C210-4BE5-813E-C7226A644587}" type="pres">
      <dgm:prSet presAssocID="{C91C6FF1-1F9F-4757-AB6F-0EB356B12551}" presName="sibTrans" presStyleCnt="0"/>
      <dgm:spPr/>
    </dgm:pt>
    <dgm:pt modelId="{C0681617-64C0-47BB-B794-A58A2E142354}" type="pres">
      <dgm:prSet presAssocID="{0A5C752B-DCCB-40FF-ABE4-F1D60F0A6978}" presName="composite" presStyleCnt="0"/>
      <dgm:spPr/>
    </dgm:pt>
    <dgm:pt modelId="{58E4AD69-1FC7-40A6-8328-568865B6F559}" type="pres">
      <dgm:prSet presAssocID="{0A5C752B-DCCB-40FF-ABE4-F1D60F0A6978}" presName="bentUpArrow1" presStyleLbl="alignImgPlace1" presStyleIdx="2" presStyleCnt="5"/>
      <dgm:spPr/>
    </dgm:pt>
    <dgm:pt modelId="{C77FCD2B-04BC-43DA-A207-9596D7C775CA}" type="pres">
      <dgm:prSet presAssocID="{0A5C752B-DCCB-40FF-ABE4-F1D60F0A6978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026D34-8310-4440-9E0E-718B3AF5AD5B}" type="pres">
      <dgm:prSet presAssocID="{0A5C752B-DCCB-40FF-ABE4-F1D60F0A6978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54F3E-5654-41BB-9618-E69EB2196FE7}" type="pres">
      <dgm:prSet presAssocID="{579E15C6-673A-4AD8-8CAB-3E3361930D5E}" presName="sibTrans" presStyleCnt="0"/>
      <dgm:spPr/>
    </dgm:pt>
    <dgm:pt modelId="{BCCA2CAD-1638-4C2C-8F4A-216E183D0003}" type="pres">
      <dgm:prSet presAssocID="{3BE11D18-6F63-43BE-9066-2265925DF531}" presName="composite" presStyleCnt="0"/>
      <dgm:spPr/>
    </dgm:pt>
    <dgm:pt modelId="{0BBF5FB9-BA40-4843-BDD9-C96FB6B7F185}" type="pres">
      <dgm:prSet presAssocID="{3BE11D18-6F63-43BE-9066-2265925DF531}" presName="bentUpArrow1" presStyleLbl="alignImgPlace1" presStyleIdx="3" presStyleCnt="5"/>
      <dgm:spPr/>
    </dgm:pt>
    <dgm:pt modelId="{D8EF6822-0801-448E-88B3-C633C575E3C2}" type="pres">
      <dgm:prSet presAssocID="{3BE11D18-6F63-43BE-9066-2265925DF531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AB5CB-C927-40F2-8E15-58A954CF2B0E}" type="pres">
      <dgm:prSet presAssocID="{3BE11D18-6F63-43BE-9066-2265925DF53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70DB28E-2AA7-410C-A46F-4933E1C51489}" type="pres">
      <dgm:prSet presAssocID="{CB4BB011-6078-4455-A7F6-251C309989CA}" presName="sibTrans" presStyleCnt="0"/>
      <dgm:spPr/>
    </dgm:pt>
    <dgm:pt modelId="{D4FB00A9-D6C0-4AD4-8FA9-9C94F5211A93}" type="pres">
      <dgm:prSet presAssocID="{956BF450-F31D-418C-80BE-FD56BE7C4237}" presName="composite" presStyleCnt="0"/>
      <dgm:spPr/>
    </dgm:pt>
    <dgm:pt modelId="{62719911-7900-4946-AB74-9C8761288B91}" type="pres">
      <dgm:prSet presAssocID="{956BF450-F31D-418C-80BE-FD56BE7C4237}" presName="bentUpArrow1" presStyleLbl="alignImgPlace1" presStyleIdx="4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21B38BA-EA69-45F1-8889-883F5AA71C16}" type="pres">
      <dgm:prSet presAssocID="{956BF450-F31D-418C-80BE-FD56BE7C4237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C0CB3-B01E-4D2C-A56F-98C6C1A6D268}" type="pres">
      <dgm:prSet presAssocID="{956BF450-F31D-418C-80BE-FD56BE7C423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995DDDF-1193-4EA8-AE38-83D12F86BD37}" type="pres">
      <dgm:prSet presAssocID="{ED2D3EA6-9D61-453E-A403-A89EDA78EF2C}" presName="sibTrans" presStyleCnt="0"/>
      <dgm:spPr/>
    </dgm:pt>
    <dgm:pt modelId="{18B12953-EB16-4388-B292-9AD84D1AE24D}" type="pres">
      <dgm:prSet presAssocID="{BCF6D3FC-C2E0-42C4-AF77-4687C94A067A}" presName="composite" presStyleCnt="0"/>
      <dgm:spPr/>
    </dgm:pt>
    <dgm:pt modelId="{D1409B51-98F2-4028-901E-46DAD14E39A1}" type="pres">
      <dgm:prSet presAssocID="{BCF6D3FC-C2E0-42C4-AF77-4687C94A067A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5827DC-76B5-4643-A9DF-6497DB08A20B}" srcId="{D439BFAA-97FA-403E-B3DC-7F2BDC2D68F5}" destId="{0C31928C-C90B-4E80-BD65-FD2CEF0E4FA6}" srcOrd="0" destOrd="0" parTransId="{4C3998D9-2623-41A5-BC34-C6A5B48A6854}" sibTransId="{02B08405-F324-4E48-A57B-7B48E318785E}"/>
    <dgm:cxn modelId="{30A684D2-B4D2-4483-91CD-CBAB28412B0B}" type="presOf" srcId="{956BF450-F31D-418C-80BE-FD56BE7C4237}" destId="{421B38BA-EA69-45F1-8889-883F5AA71C16}" srcOrd="0" destOrd="0" presId="urn:microsoft.com/office/officeart/2005/8/layout/StepDownProcess"/>
    <dgm:cxn modelId="{77EDFA3E-0EE8-411C-B993-CBBAA7F92034}" srcId="{D439BFAA-97FA-403E-B3DC-7F2BDC2D68F5}" destId="{3BE11D18-6F63-43BE-9066-2265925DF531}" srcOrd="3" destOrd="0" parTransId="{92FC89E7-64F0-458F-B70D-A94F8C4B2ABD}" sibTransId="{CB4BB011-6078-4455-A7F6-251C309989CA}"/>
    <dgm:cxn modelId="{60B108ED-5572-47D5-8A37-44A428CB7E15}" type="presOf" srcId="{BCF6D3FC-C2E0-42C4-AF77-4687C94A067A}" destId="{D1409B51-98F2-4028-901E-46DAD14E39A1}" srcOrd="0" destOrd="0" presId="urn:microsoft.com/office/officeart/2005/8/layout/StepDownProcess"/>
    <dgm:cxn modelId="{2B8CE3AB-493A-41AA-976B-F5F7CB871C28}" srcId="{D439BFAA-97FA-403E-B3DC-7F2BDC2D68F5}" destId="{956BF450-F31D-418C-80BE-FD56BE7C4237}" srcOrd="4" destOrd="0" parTransId="{1AAD33DB-BBA9-412F-8312-5925CEFEAE1D}" sibTransId="{ED2D3EA6-9D61-453E-A403-A89EDA78EF2C}"/>
    <dgm:cxn modelId="{3686EAA5-AF7B-4B7C-8B1C-2D638485D625}" type="presOf" srcId="{2734D2C0-6345-455A-86FE-2CC07B9B1105}" destId="{BEF95C56-1A67-42BC-BF97-D2EF632F21D3}" srcOrd="0" destOrd="0" presId="urn:microsoft.com/office/officeart/2005/8/layout/StepDownProcess"/>
    <dgm:cxn modelId="{FE10C225-4D15-4E41-A8AB-85D0A7013FCB}" type="presOf" srcId="{D439BFAA-97FA-403E-B3DC-7F2BDC2D68F5}" destId="{18D6AD03-E75F-43F9-8E17-663F9027C6E9}" srcOrd="0" destOrd="0" presId="urn:microsoft.com/office/officeart/2005/8/layout/StepDownProcess"/>
    <dgm:cxn modelId="{494018CE-0459-4280-AFD8-F8BA106DC877}" type="presOf" srcId="{0C31928C-C90B-4E80-BD65-FD2CEF0E4FA6}" destId="{E56BECAD-28EF-4489-9FFF-28E69B6D080E}" srcOrd="0" destOrd="0" presId="urn:microsoft.com/office/officeart/2005/8/layout/StepDownProcess"/>
    <dgm:cxn modelId="{A261F5DF-3B64-48B1-AC96-D9C71C12E77B}" type="presOf" srcId="{3BE11D18-6F63-43BE-9066-2265925DF531}" destId="{D8EF6822-0801-448E-88B3-C633C575E3C2}" srcOrd="0" destOrd="0" presId="urn:microsoft.com/office/officeart/2005/8/layout/StepDownProcess"/>
    <dgm:cxn modelId="{8F966194-F105-425B-AD9C-1E9D5DB1BF4A}" srcId="{D439BFAA-97FA-403E-B3DC-7F2BDC2D68F5}" destId="{2734D2C0-6345-455A-86FE-2CC07B9B1105}" srcOrd="1" destOrd="0" parTransId="{BDA572F5-CE6B-48BC-AA87-A4CDB2294D45}" sibTransId="{C91C6FF1-1F9F-4757-AB6F-0EB356B12551}"/>
    <dgm:cxn modelId="{A6EAC31A-DB7E-47E2-86F1-3F7E569D46DB}" srcId="{D439BFAA-97FA-403E-B3DC-7F2BDC2D68F5}" destId="{0A5C752B-DCCB-40FF-ABE4-F1D60F0A6978}" srcOrd="2" destOrd="0" parTransId="{E393B304-5537-46FE-B6C6-9780C5A72C24}" sibTransId="{579E15C6-673A-4AD8-8CAB-3E3361930D5E}"/>
    <dgm:cxn modelId="{E3A08821-ECBD-46A4-BDF0-496F9F028431}" srcId="{D439BFAA-97FA-403E-B3DC-7F2BDC2D68F5}" destId="{BCF6D3FC-C2E0-42C4-AF77-4687C94A067A}" srcOrd="5" destOrd="0" parTransId="{63A787F4-DD15-4C4B-B326-BD80D7D6005A}" sibTransId="{B843D5A7-506D-466E-95D2-1A01E41BF4D1}"/>
    <dgm:cxn modelId="{E0606544-58A0-418A-B6B6-A8C04F2F078D}" type="presOf" srcId="{0A5C752B-DCCB-40FF-ABE4-F1D60F0A6978}" destId="{C77FCD2B-04BC-43DA-A207-9596D7C775CA}" srcOrd="0" destOrd="0" presId="urn:microsoft.com/office/officeart/2005/8/layout/StepDownProcess"/>
    <dgm:cxn modelId="{14378834-9AA6-4D1D-9859-6E4457709A2B}" type="presParOf" srcId="{18D6AD03-E75F-43F9-8E17-663F9027C6E9}" destId="{4A026DD1-A538-4664-93B5-D4B6FF8962CC}" srcOrd="0" destOrd="0" presId="urn:microsoft.com/office/officeart/2005/8/layout/StepDownProcess"/>
    <dgm:cxn modelId="{88A6B995-8024-4507-830E-C308CD222ED2}" type="presParOf" srcId="{4A026DD1-A538-4664-93B5-D4B6FF8962CC}" destId="{5A5E66AB-6CCA-4BDC-BE44-ACA1BF88D4C9}" srcOrd="0" destOrd="0" presId="urn:microsoft.com/office/officeart/2005/8/layout/StepDownProcess"/>
    <dgm:cxn modelId="{73A301FE-58F9-4FD0-8BBD-794F4858870C}" type="presParOf" srcId="{4A026DD1-A538-4664-93B5-D4B6FF8962CC}" destId="{E56BECAD-28EF-4489-9FFF-28E69B6D080E}" srcOrd="1" destOrd="0" presId="urn:microsoft.com/office/officeart/2005/8/layout/StepDownProcess"/>
    <dgm:cxn modelId="{0BBF018C-21AF-4155-8517-6311DF3ABA65}" type="presParOf" srcId="{4A026DD1-A538-4664-93B5-D4B6FF8962CC}" destId="{09B74E3A-57FA-4FB5-8EDA-0929636FA9B5}" srcOrd="2" destOrd="0" presId="urn:microsoft.com/office/officeart/2005/8/layout/StepDownProcess"/>
    <dgm:cxn modelId="{5563A0FD-93B6-42C1-91F3-29878C6A0F1D}" type="presParOf" srcId="{18D6AD03-E75F-43F9-8E17-663F9027C6E9}" destId="{F24771C1-60E7-42B3-9763-E98A1744BE70}" srcOrd="1" destOrd="0" presId="urn:microsoft.com/office/officeart/2005/8/layout/StepDownProcess"/>
    <dgm:cxn modelId="{00E0DE66-AF94-4C47-B4F0-E2869F29E286}" type="presParOf" srcId="{18D6AD03-E75F-43F9-8E17-663F9027C6E9}" destId="{29AA352C-F2D4-45F0-B615-0CB54759AD95}" srcOrd="2" destOrd="0" presId="urn:microsoft.com/office/officeart/2005/8/layout/StepDownProcess"/>
    <dgm:cxn modelId="{C84A5586-DD84-4029-AE95-4DDCFBAB4FC1}" type="presParOf" srcId="{29AA352C-F2D4-45F0-B615-0CB54759AD95}" destId="{0B2188CE-E3B5-4C71-BCBD-E21ADC7E1ACC}" srcOrd="0" destOrd="0" presId="urn:microsoft.com/office/officeart/2005/8/layout/StepDownProcess"/>
    <dgm:cxn modelId="{383A2891-A089-4DFD-8A86-6E62AE38F5CF}" type="presParOf" srcId="{29AA352C-F2D4-45F0-B615-0CB54759AD95}" destId="{BEF95C56-1A67-42BC-BF97-D2EF632F21D3}" srcOrd="1" destOrd="0" presId="urn:microsoft.com/office/officeart/2005/8/layout/StepDownProcess"/>
    <dgm:cxn modelId="{9FF443BB-6D4F-4A9E-BBEA-4035581A7331}" type="presParOf" srcId="{29AA352C-F2D4-45F0-B615-0CB54759AD95}" destId="{435E807E-8357-4E98-A3D1-45C77E37F0ED}" srcOrd="2" destOrd="0" presId="urn:microsoft.com/office/officeart/2005/8/layout/StepDownProcess"/>
    <dgm:cxn modelId="{CA0B03EF-939A-4140-9A56-7B13FE402A13}" type="presParOf" srcId="{18D6AD03-E75F-43F9-8E17-663F9027C6E9}" destId="{03A68AFA-C210-4BE5-813E-C7226A644587}" srcOrd="3" destOrd="0" presId="urn:microsoft.com/office/officeart/2005/8/layout/StepDownProcess"/>
    <dgm:cxn modelId="{B0B5CFE9-FFF3-457A-9C43-DAA7027976D6}" type="presParOf" srcId="{18D6AD03-E75F-43F9-8E17-663F9027C6E9}" destId="{C0681617-64C0-47BB-B794-A58A2E142354}" srcOrd="4" destOrd="0" presId="urn:microsoft.com/office/officeart/2005/8/layout/StepDownProcess"/>
    <dgm:cxn modelId="{CC386ABE-1EDB-456B-9985-22C0F2438413}" type="presParOf" srcId="{C0681617-64C0-47BB-B794-A58A2E142354}" destId="{58E4AD69-1FC7-40A6-8328-568865B6F559}" srcOrd="0" destOrd="0" presId="urn:microsoft.com/office/officeart/2005/8/layout/StepDownProcess"/>
    <dgm:cxn modelId="{A2485D7A-D787-4974-A927-52087B142022}" type="presParOf" srcId="{C0681617-64C0-47BB-B794-A58A2E142354}" destId="{C77FCD2B-04BC-43DA-A207-9596D7C775CA}" srcOrd="1" destOrd="0" presId="urn:microsoft.com/office/officeart/2005/8/layout/StepDownProcess"/>
    <dgm:cxn modelId="{BEF52E66-7CA4-49C9-8B11-F1FA65D2F185}" type="presParOf" srcId="{C0681617-64C0-47BB-B794-A58A2E142354}" destId="{F6026D34-8310-4440-9E0E-718B3AF5AD5B}" srcOrd="2" destOrd="0" presId="urn:microsoft.com/office/officeart/2005/8/layout/StepDownProcess"/>
    <dgm:cxn modelId="{FC27232C-8BB0-47CD-AA6C-8DDBDF66029A}" type="presParOf" srcId="{18D6AD03-E75F-43F9-8E17-663F9027C6E9}" destId="{4F154F3E-5654-41BB-9618-E69EB2196FE7}" srcOrd="5" destOrd="0" presId="urn:microsoft.com/office/officeart/2005/8/layout/StepDownProcess"/>
    <dgm:cxn modelId="{437A9E30-33CA-44C0-9DF7-2FEA220D7A27}" type="presParOf" srcId="{18D6AD03-E75F-43F9-8E17-663F9027C6E9}" destId="{BCCA2CAD-1638-4C2C-8F4A-216E183D0003}" srcOrd="6" destOrd="0" presId="urn:microsoft.com/office/officeart/2005/8/layout/StepDownProcess"/>
    <dgm:cxn modelId="{98AAD8FF-EC09-46BF-9B01-CDD867F48428}" type="presParOf" srcId="{BCCA2CAD-1638-4C2C-8F4A-216E183D0003}" destId="{0BBF5FB9-BA40-4843-BDD9-C96FB6B7F185}" srcOrd="0" destOrd="0" presId="urn:microsoft.com/office/officeart/2005/8/layout/StepDownProcess"/>
    <dgm:cxn modelId="{6F2107F9-F10C-4800-B4E2-54F67028EEE4}" type="presParOf" srcId="{BCCA2CAD-1638-4C2C-8F4A-216E183D0003}" destId="{D8EF6822-0801-448E-88B3-C633C575E3C2}" srcOrd="1" destOrd="0" presId="urn:microsoft.com/office/officeart/2005/8/layout/StepDownProcess"/>
    <dgm:cxn modelId="{1BC90EE1-AD4B-4C04-BC83-E2AC05E5E367}" type="presParOf" srcId="{BCCA2CAD-1638-4C2C-8F4A-216E183D0003}" destId="{C03AB5CB-C927-40F2-8E15-58A954CF2B0E}" srcOrd="2" destOrd="0" presId="urn:microsoft.com/office/officeart/2005/8/layout/StepDownProcess"/>
    <dgm:cxn modelId="{15140F81-85A6-47BE-8C08-43758344EF62}" type="presParOf" srcId="{18D6AD03-E75F-43F9-8E17-663F9027C6E9}" destId="{770DB28E-2AA7-410C-A46F-4933E1C51489}" srcOrd="7" destOrd="0" presId="urn:microsoft.com/office/officeart/2005/8/layout/StepDownProcess"/>
    <dgm:cxn modelId="{64268158-4EBF-4D1B-AE7C-E0F02444E9C6}" type="presParOf" srcId="{18D6AD03-E75F-43F9-8E17-663F9027C6E9}" destId="{D4FB00A9-D6C0-4AD4-8FA9-9C94F5211A93}" srcOrd="8" destOrd="0" presId="urn:microsoft.com/office/officeart/2005/8/layout/StepDownProcess"/>
    <dgm:cxn modelId="{F0AE1FE1-3CF6-4212-BE35-0EABAE4E2C59}" type="presParOf" srcId="{D4FB00A9-D6C0-4AD4-8FA9-9C94F5211A93}" destId="{62719911-7900-4946-AB74-9C8761288B91}" srcOrd="0" destOrd="0" presId="urn:microsoft.com/office/officeart/2005/8/layout/StepDownProcess"/>
    <dgm:cxn modelId="{8F727A8B-2268-424D-AEA8-BE4580BED6C1}" type="presParOf" srcId="{D4FB00A9-D6C0-4AD4-8FA9-9C94F5211A93}" destId="{421B38BA-EA69-45F1-8889-883F5AA71C16}" srcOrd="1" destOrd="0" presId="urn:microsoft.com/office/officeart/2005/8/layout/StepDownProcess"/>
    <dgm:cxn modelId="{3B76EBE4-1930-4D5A-B83D-624ACA4D1568}" type="presParOf" srcId="{D4FB00A9-D6C0-4AD4-8FA9-9C94F5211A93}" destId="{0F6C0CB3-B01E-4D2C-A56F-98C6C1A6D268}" srcOrd="2" destOrd="0" presId="urn:microsoft.com/office/officeart/2005/8/layout/StepDownProcess"/>
    <dgm:cxn modelId="{34403B99-32FA-446C-B35A-3434CFADC368}" type="presParOf" srcId="{18D6AD03-E75F-43F9-8E17-663F9027C6E9}" destId="{E995DDDF-1193-4EA8-AE38-83D12F86BD37}" srcOrd="9" destOrd="0" presId="urn:microsoft.com/office/officeart/2005/8/layout/StepDownProcess"/>
    <dgm:cxn modelId="{F78A0935-9152-4AEE-9AA5-4FCDD83C8A75}" type="presParOf" srcId="{18D6AD03-E75F-43F9-8E17-663F9027C6E9}" destId="{18B12953-EB16-4388-B292-9AD84D1AE24D}" srcOrd="10" destOrd="0" presId="urn:microsoft.com/office/officeart/2005/8/layout/StepDownProcess"/>
    <dgm:cxn modelId="{55D5B629-C94B-4B36-B2F6-2BB76F44C673}" type="presParOf" srcId="{18B12953-EB16-4388-B292-9AD84D1AE24D}" destId="{D1409B51-98F2-4028-901E-46DAD14E39A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E66AB-6CCA-4BDC-BE44-ACA1BF88D4C9}">
      <dsp:nvSpPr>
        <dsp:cNvPr id="0" name=""/>
        <dsp:cNvSpPr/>
      </dsp:nvSpPr>
      <dsp:spPr>
        <a:xfrm rot="5400000">
          <a:off x="542083" y="684818"/>
          <a:ext cx="589475" cy="6710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BECAD-28EF-4489-9FFF-28E69B6D080E}">
      <dsp:nvSpPr>
        <dsp:cNvPr id="0" name=""/>
        <dsp:cNvSpPr/>
      </dsp:nvSpPr>
      <dsp:spPr>
        <a:xfrm>
          <a:off x="385908" y="31373"/>
          <a:ext cx="992329" cy="69459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Ask Question</a:t>
          </a:r>
          <a:endParaRPr lang="en-US" sz="1600" kern="1200" dirty="0"/>
        </a:p>
      </dsp:txBody>
      <dsp:txXfrm>
        <a:off x="419822" y="65287"/>
        <a:ext cx="924501" cy="626770"/>
      </dsp:txXfrm>
    </dsp:sp>
    <dsp:sp modelId="{09B74E3A-57FA-4FB5-8EDA-0929636FA9B5}">
      <dsp:nvSpPr>
        <dsp:cNvPr id="0" name=""/>
        <dsp:cNvSpPr/>
      </dsp:nvSpPr>
      <dsp:spPr>
        <a:xfrm>
          <a:off x="1378237" y="97619"/>
          <a:ext cx="721725" cy="5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188CE-E3B5-4C71-BCBD-E21ADC7E1ACC}">
      <dsp:nvSpPr>
        <dsp:cNvPr id="0" name=""/>
        <dsp:cNvSpPr/>
      </dsp:nvSpPr>
      <dsp:spPr>
        <a:xfrm rot="5400000">
          <a:off x="1364830" y="1465081"/>
          <a:ext cx="589475" cy="6710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20166"/>
            <a:satOff val="-19042"/>
            <a:lumOff val="2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95C56-1A67-42BC-BF97-D2EF632F21D3}">
      <dsp:nvSpPr>
        <dsp:cNvPr id="0" name=""/>
        <dsp:cNvSpPr/>
      </dsp:nvSpPr>
      <dsp:spPr>
        <a:xfrm>
          <a:off x="1208655" y="811636"/>
          <a:ext cx="992329" cy="694598"/>
        </a:xfrm>
        <a:prstGeom prst="roundRect">
          <a:avLst>
            <a:gd name="adj" fmla="val 1667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Prepare Data</a:t>
          </a:r>
          <a:endParaRPr lang="en-US" sz="1600" kern="1200" dirty="0"/>
        </a:p>
      </dsp:txBody>
      <dsp:txXfrm>
        <a:off x="1242569" y="845550"/>
        <a:ext cx="924501" cy="626770"/>
      </dsp:txXfrm>
    </dsp:sp>
    <dsp:sp modelId="{435E807E-8357-4E98-A3D1-45C77E37F0ED}">
      <dsp:nvSpPr>
        <dsp:cNvPr id="0" name=""/>
        <dsp:cNvSpPr/>
      </dsp:nvSpPr>
      <dsp:spPr>
        <a:xfrm>
          <a:off x="2200984" y="877882"/>
          <a:ext cx="721725" cy="5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4AD69-1FC7-40A6-8328-568865B6F559}">
      <dsp:nvSpPr>
        <dsp:cNvPr id="0" name=""/>
        <dsp:cNvSpPr/>
      </dsp:nvSpPr>
      <dsp:spPr>
        <a:xfrm rot="5400000">
          <a:off x="2187576" y="2245344"/>
          <a:ext cx="589475" cy="6710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40331"/>
            <a:satOff val="-38085"/>
            <a:lumOff val="43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FCD2B-04BC-43DA-A207-9596D7C775CA}">
      <dsp:nvSpPr>
        <dsp:cNvPr id="0" name=""/>
        <dsp:cNvSpPr/>
      </dsp:nvSpPr>
      <dsp:spPr>
        <a:xfrm>
          <a:off x="2031401" y="1591899"/>
          <a:ext cx="992329" cy="694598"/>
        </a:xfrm>
        <a:prstGeom prst="roundRect">
          <a:avLst>
            <a:gd name="adj" fmla="val 1667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Model</a:t>
          </a:r>
          <a:endParaRPr lang="en-US" sz="1600" kern="1200" dirty="0"/>
        </a:p>
      </dsp:txBody>
      <dsp:txXfrm>
        <a:off x="2065315" y="1625813"/>
        <a:ext cx="924501" cy="626770"/>
      </dsp:txXfrm>
    </dsp:sp>
    <dsp:sp modelId="{F6026D34-8310-4440-9E0E-718B3AF5AD5B}">
      <dsp:nvSpPr>
        <dsp:cNvPr id="0" name=""/>
        <dsp:cNvSpPr/>
      </dsp:nvSpPr>
      <dsp:spPr>
        <a:xfrm>
          <a:off x="3023730" y="1658145"/>
          <a:ext cx="721725" cy="5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F5FB9-BA40-4843-BDD9-C96FB6B7F185}">
      <dsp:nvSpPr>
        <dsp:cNvPr id="0" name=""/>
        <dsp:cNvSpPr/>
      </dsp:nvSpPr>
      <dsp:spPr>
        <a:xfrm rot="5400000">
          <a:off x="3010323" y="3025608"/>
          <a:ext cx="589475" cy="6710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660497"/>
            <a:satOff val="-57127"/>
            <a:lumOff val="65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F6822-0801-448E-88B3-C633C575E3C2}">
      <dsp:nvSpPr>
        <dsp:cNvPr id="0" name=""/>
        <dsp:cNvSpPr/>
      </dsp:nvSpPr>
      <dsp:spPr>
        <a:xfrm>
          <a:off x="2854148" y="2372162"/>
          <a:ext cx="992329" cy="694598"/>
        </a:xfrm>
        <a:prstGeom prst="roundRect">
          <a:avLst>
            <a:gd name="adj" fmla="val 1667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Model</a:t>
          </a:r>
          <a:endParaRPr lang="en-US" sz="1600" kern="1200" dirty="0"/>
        </a:p>
      </dsp:txBody>
      <dsp:txXfrm>
        <a:off x="2888062" y="2406076"/>
        <a:ext cx="924501" cy="626770"/>
      </dsp:txXfrm>
    </dsp:sp>
    <dsp:sp modelId="{C03AB5CB-C927-40F2-8E15-58A954CF2B0E}">
      <dsp:nvSpPr>
        <dsp:cNvPr id="0" name=""/>
        <dsp:cNvSpPr/>
      </dsp:nvSpPr>
      <dsp:spPr>
        <a:xfrm>
          <a:off x="3846477" y="2438408"/>
          <a:ext cx="721725" cy="5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9911-7900-4946-AB74-9C8761288B91}">
      <dsp:nvSpPr>
        <dsp:cNvPr id="0" name=""/>
        <dsp:cNvSpPr/>
      </dsp:nvSpPr>
      <dsp:spPr>
        <a:xfrm rot="5400000">
          <a:off x="3833069" y="3805871"/>
          <a:ext cx="589475" cy="6710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B38BA-EA69-45F1-8889-883F5AA71C16}">
      <dsp:nvSpPr>
        <dsp:cNvPr id="0" name=""/>
        <dsp:cNvSpPr/>
      </dsp:nvSpPr>
      <dsp:spPr>
        <a:xfrm>
          <a:off x="3676894" y="3152426"/>
          <a:ext cx="992329" cy="694598"/>
        </a:xfrm>
        <a:prstGeom prst="roundRect">
          <a:avLst>
            <a:gd name="adj" fmla="val 1667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Model</a:t>
          </a:r>
          <a:endParaRPr lang="en-US" sz="1600" kern="1200" dirty="0"/>
        </a:p>
      </dsp:txBody>
      <dsp:txXfrm>
        <a:off x="3710808" y="3186340"/>
        <a:ext cx="924501" cy="626770"/>
      </dsp:txXfrm>
    </dsp:sp>
    <dsp:sp modelId="{0F6C0CB3-B01E-4D2C-A56F-98C6C1A6D268}">
      <dsp:nvSpPr>
        <dsp:cNvPr id="0" name=""/>
        <dsp:cNvSpPr/>
      </dsp:nvSpPr>
      <dsp:spPr>
        <a:xfrm>
          <a:off x="4669223" y="3218671"/>
          <a:ext cx="721725" cy="56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09B51-98F2-4028-901E-46DAD14E39A1}">
      <dsp:nvSpPr>
        <dsp:cNvPr id="0" name=""/>
        <dsp:cNvSpPr/>
      </dsp:nvSpPr>
      <dsp:spPr>
        <a:xfrm>
          <a:off x="4499641" y="3932689"/>
          <a:ext cx="992329" cy="694598"/>
        </a:xfrm>
        <a:prstGeom prst="roundRect">
          <a:avLst>
            <a:gd name="adj" fmla="val 166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Conclude</a:t>
          </a:r>
          <a:endParaRPr lang="en-US" sz="1600" kern="1200" dirty="0"/>
        </a:p>
      </dsp:txBody>
      <dsp:txXfrm>
        <a:off x="4533555" y="3966603"/>
        <a:ext cx="924501" cy="62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1DD0C-0829-4DD0-B56E-D48644F3B1EF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5A8E2-0BF9-4E36-AE43-83A46128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</a:t>
            </a:r>
          </a:p>
          <a:p>
            <a:r>
              <a:rPr lang="en-US" dirty="0" smtClean="0"/>
              <a:t>Instruct</a:t>
            </a:r>
          </a:p>
          <a:p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 is in the training of the 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Server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http://www.infoworld.com/article/2822814/machine-learning/ibm-debuts-first-watson-machine-learning-apis.html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smtClean="0"/>
              <a:t>www.kdnuggets.com/2014/12/ibm-watson-analytics-microsoft-azure-machine-learning-p1.html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4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https://blogs.aws.amazon.com/bigdata/post/Tx2OZ63RJ6Z41A0/Building-a-Numeric-Regression-Model-with-Amazon-Machine-Learning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A8E2-0BF9-4E36-AE43-83A461288E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5C56-14EC-4A84-B375-E80F2102D99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16AF-2E1E-42F9-94A8-F6B029555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for the .NET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Raleigh Code Camp </a:t>
            </a:r>
          </a:p>
          <a:p>
            <a:r>
              <a:rPr lang="en-US" dirty="0" smtClean="0"/>
              <a:t>Jamie Dixon</a:t>
            </a:r>
          </a:p>
          <a:p>
            <a:r>
              <a:rPr lang="en-US" dirty="0" smtClean="0"/>
              <a:t>10/29/2016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/>
          <a:lstStyle/>
          <a:p>
            <a:r>
              <a:rPr lang="en-US" dirty="0" smtClean="0"/>
              <a:t>Machine Learning as an api:</a:t>
            </a:r>
          </a:p>
          <a:p>
            <a:pPr lvl="1"/>
            <a:r>
              <a:rPr lang="en-US" dirty="0" smtClean="0"/>
              <a:t>Language translation</a:t>
            </a:r>
          </a:p>
          <a:p>
            <a:pPr lvl="1"/>
            <a:r>
              <a:rPr lang="en-US" dirty="0" smtClean="0"/>
              <a:t>Question and answer for travel and health care “Does this look infected to you?”</a:t>
            </a:r>
          </a:p>
          <a:p>
            <a:pPr lvl="1"/>
            <a:r>
              <a:rPr lang="en-US" dirty="0" smtClean="0"/>
              <a:t>Visualization Rendering</a:t>
            </a:r>
          </a:p>
          <a:p>
            <a:r>
              <a:rPr lang="en-US" dirty="0" smtClean="0"/>
              <a:t>Machine Learning as a service: Watson Analytics</a:t>
            </a:r>
          </a:p>
          <a:p>
            <a:pPr lvl="1"/>
            <a:r>
              <a:rPr lang="en-US" dirty="0" smtClean="0"/>
              <a:t>Take data and provide insights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29550" y="1690688"/>
            <a:ext cx="367665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Watson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Services Api:</a:t>
            </a:r>
          </a:p>
          <a:p>
            <a:pPr lvl="1"/>
            <a:r>
              <a:rPr lang="en-US" dirty="0" smtClean="0"/>
              <a:t>Speech conversion and translation</a:t>
            </a:r>
          </a:p>
          <a:p>
            <a:pPr lvl="1"/>
            <a:r>
              <a:rPr lang="en-US" dirty="0" smtClean="0"/>
              <a:t>Facial recognition ~ Emotion, face,</a:t>
            </a:r>
          </a:p>
          <a:p>
            <a:pPr lvl="1"/>
            <a:r>
              <a:rPr lang="en-US" dirty="0" smtClean="0"/>
              <a:t>Language understanding</a:t>
            </a:r>
          </a:p>
          <a:p>
            <a:pPr lvl="1"/>
            <a:r>
              <a:rPr lang="en-US" dirty="0" smtClean="0"/>
              <a:t>Recommendation engine</a:t>
            </a:r>
            <a:endParaRPr lang="en-US" dirty="0" smtClean="0"/>
          </a:p>
          <a:p>
            <a:r>
              <a:rPr lang="en-US" dirty="0" smtClean="0"/>
              <a:t>Azure ML</a:t>
            </a:r>
          </a:p>
          <a:p>
            <a:pPr lvl="1"/>
            <a:r>
              <a:rPr lang="en-US" dirty="0" smtClean="0"/>
              <a:t>“Drag and Drop” data science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05700" y="1232694"/>
            <a:ext cx="367665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Machine Learning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7150" y="1690688"/>
            <a:ext cx="367665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Already in your app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 .NET</a:t>
            </a:r>
          </a:p>
          <a:p>
            <a:r>
              <a:rPr lang="en-US" dirty="0" smtClean="0"/>
              <a:t>Numl</a:t>
            </a:r>
          </a:p>
          <a:p>
            <a:r>
              <a:rPr lang="en-US" dirty="0" err="1" smtClean="0"/>
              <a:t>Encog</a:t>
            </a:r>
            <a:r>
              <a:rPr lang="en-US" dirty="0" smtClean="0"/>
              <a:t> .NET</a:t>
            </a:r>
          </a:p>
          <a:p>
            <a:r>
              <a:rPr lang="en-US" dirty="0" err="1"/>
              <a:t>alglibnet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9550" y="1690688"/>
            <a:ext cx="3676650" cy="427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arc?</a:t>
            </a:r>
          </a:p>
          <a:p>
            <a:r>
              <a:rPr lang="en-US" dirty="0" smtClean="0"/>
              <a:t>Nail the question, the rest will follow</a:t>
            </a:r>
          </a:p>
          <a:p>
            <a:r>
              <a:rPr lang="en-US" dirty="0" smtClean="0"/>
              <a:t>The more willing you are to learn, the better off you will 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084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developer wanting to learn about making your applications smarter:  the intelligent app is moving CRUD to </a:t>
            </a:r>
            <a:r>
              <a:rPr lang="en-US" dirty="0" smtClean="0"/>
              <a:t>RIP*</a:t>
            </a:r>
            <a:endParaRPr lang="en-US" dirty="0" smtClean="0"/>
          </a:p>
          <a:p>
            <a:r>
              <a:rPr lang="en-US" dirty="0" smtClean="0"/>
              <a:t>A research analyst/data engineer/report writer being asked to move from descriptive analytics to predictive analytics.  “Data Scientist”</a:t>
            </a:r>
          </a:p>
          <a:p>
            <a:r>
              <a:rPr lang="en-US" dirty="0" smtClean="0"/>
              <a:t>Someone who wandered in because the other sessions were full and/or did not look as </a:t>
            </a:r>
            <a:r>
              <a:rPr lang="en-US" dirty="0" smtClean="0"/>
              <a:t>interesting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ecommend,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nstruct,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redict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63050" y="1825624"/>
            <a:ext cx="2190750" cy="341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50" y="1722041"/>
            <a:ext cx="6381750" cy="4012009"/>
          </a:xfrm>
        </p:spPr>
        <p:txBody>
          <a:bodyPr/>
          <a:lstStyle/>
          <a:p>
            <a:r>
              <a:rPr lang="en-US" dirty="0" smtClean="0"/>
              <a:t>A technique to train models</a:t>
            </a:r>
          </a:p>
          <a:p>
            <a:r>
              <a:rPr lang="en-US" dirty="0" smtClean="0"/>
              <a:t>A way for applications to change behavior without recompiling.  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I</a:t>
            </a:r>
            <a:r>
              <a:rPr lang="en-US" i="1" dirty="0" smtClean="0"/>
              <a:t>, for one, welcome our new overlords</a:t>
            </a:r>
          </a:p>
          <a:p>
            <a:r>
              <a:rPr lang="en-US" dirty="0" smtClean="0"/>
              <a:t>A way for IBM, Microsoft, SAS, Amazon, every consulting company in the </a:t>
            </a:r>
            <a:r>
              <a:rPr lang="en-US" dirty="0" smtClean="0"/>
              <a:t>world</a:t>
            </a:r>
            <a:r>
              <a:rPr lang="en-US" dirty="0" smtClean="0"/>
              <a:t>, to sell more </a:t>
            </a:r>
            <a:r>
              <a:rPr lang="en-US" dirty="0" smtClean="0"/>
              <a:t>product</a:t>
            </a:r>
          </a:p>
          <a:p>
            <a:r>
              <a:rPr lang="en-US" dirty="0" smtClean="0"/>
              <a:t>A way for cranks to sell more books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286250" cy="404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Sawyer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6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“Machine Learning”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73273"/>
              </p:ext>
            </p:extLst>
          </p:nvPr>
        </p:nvGraphicFramePr>
        <p:xfrm>
          <a:off x="1193800" y="1690688"/>
          <a:ext cx="7931150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908633"/>
              </p:ext>
            </p:extLst>
          </p:nvPr>
        </p:nvGraphicFramePr>
        <p:xfrm>
          <a:off x="1193800" y="1690689"/>
          <a:ext cx="7931150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2121693"/>
            <a:ext cx="2705100" cy="32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Process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021146"/>
              </p:ext>
            </p:extLst>
          </p:nvPr>
        </p:nvGraphicFramePr>
        <p:xfrm>
          <a:off x="570217" y="1690688"/>
          <a:ext cx="5877879" cy="4658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596555" y="1403130"/>
            <a:ext cx="3757246" cy="4773693"/>
          </a:xfrm>
        </p:spPr>
        <p:txBody>
          <a:bodyPr/>
          <a:lstStyle/>
          <a:p>
            <a:r>
              <a:rPr lang="en-US" dirty="0" smtClean="0"/>
              <a:t>Most important step: </a:t>
            </a:r>
            <a:r>
              <a:rPr lang="en-US" dirty="0" smtClean="0">
                <a:solidFill>
                  <a:srgbClr val="FF0000"/>
                </a:solidFill>
              </a:rPr>
              <a:t>Ask Question</a:t>
            </a:r>
          </a:p>
          <a:p>
            <a:endParaRPr lang="en-US" dirty="0" smtClean="0"/>
          </a:p>
          <a:p>
            <a:r>
              <a:rPr lang="en-US" dirty="0" smtClean="0"/>
              <a:t>Most time-consuming step: </a:t>
            </a:r>
            <a:r>
              <a:rPr lang="en-US" dirty="0" smtClean="0">
                <a:solidFill>
                  <a:srgbClr val="FF0000"/>
                </a:solidFill>
              </a:rPr>
              <a:t>Prepare Data</a:t>
            </a:r>
          </a:p>
          <a:p>
            <a:endParaRPr lang="en-US" dirty="0" smtClean="0"/>
          </a:p>
          <a:p>
            <a:r>
              <a:rPr lang="en-US" dirty="0" smtClean="0"/>
              <a:t>Step most likely to get wrong: </a:t>
            </a:r>
            <a:r>
              <a:rPr lang="en-US" dirty="0" smtClean="0">
                <a:solidFill>
                  <a:srgbClr val="FF0000"/>
                </a:solidFill>
              </a:rPr>
              <a:t>Test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0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“Conclude”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1750" cy="4351338"/>
          </a:xfrm>
        </p:spPr>
        <p:txBody>
          <a:bodyPr/>
          <a:lstStyle/>
          <a:p>
            <a:r>
              <a:rPr lang="en-US" dirty="0" smtClean="0"/>
              <a:t>Used to look at it and perhaps change</a:t>
            </a:r>
          </a:p>
          <a:p>
            <a:pPr lvl="1"/>
            <a:r>
              <a:rPr lang="en-US" dirty="0" smtClean="0"/>
              <a:t>Ad-hoc analysis</a:t>
            </a:r>
          </a:p>
          <a:p>
            <a:pPr lvl="1"/>
            <a:r>
              <a:rPr lang="en-US" dirty="0" smtClean="0"/>
              <a:t>Weights were put into prod</a:t>
            </a:r>
          </a:p>
          <a:p>
            <a:endParaRPr lang="en-US" dirty="0" smtClean="0"/>
          </a:p>
          <a:p>
            <a:r>
              <a:rPr lang="en-US" dirty="0" smtClean="0"/>
              <a:t>Now, more likely to be retrained</a:t>
            </a:r>
          </a:p>
          <a:p>
            <a:pPr lvl="1"/>
            <a:r>
              <a:rPr lang="en-US" dirty="0" smtClean="0"/>
              <a:t>Analyze data at rest: Batch processing</a:t>
            </a:r>
          </a:p>
          <a:p>
            <a:pPr lvl="1"/>
            <a:r>
              <a:rPr lang="en-US" dirty="0" smtClean="0"/>
              <a:t>Analyze data in motion: Stream processing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7150" y="1009650"/>
            <a:ext cx="3867150" cy="5167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 of data in motion and at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38850" cy="4351338"/>
          </a:xfrm>
        </p:spPr>
        <p:txBody>
          <a:bodyPr/>
          <a:lstStyle/>
          <a:p>
            <a:r>
              <a:rPr lang="en-US" dirty="0" smtClean="0"/>
              <a:t>Question is clearly defined (“sharp”)</a:t>
            </a:r>
          </a:p>
          <a:p>
            <a:pPr lvl="1"/>
            <a:r>
              <a:rPr lang="en-US" dirty="0" smtClean="0"/>
              <a:t>Example 1 versus 2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matches the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Well, I have sheep</a:t>
            </a:r>
            <a:endParaRPr lang="en-US" dirty="0" smtClean="0"/>
          </a:p>
          <a:p>
            <a:r>
              <a:rPr lang="en-US" dirty="0" smtClean="0"/>
              <a:t>Data is </a:t>
            </a:r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Nulls</a:t>
            </a:r>
            <a:endParaRPr lang="en-US" dirty="0" smtClean="0"/>
          </a:p>
          <a:p>
            <a:r>
              <a:rPr lang="en-US" dirty="0" smtClean="0"/>
              <a:t>Have enough </a:t>
            </a:r>
            <a:r>
              <a:rPr lang="en-US" dirty="0" smtClean="0"/>
              <a:t>data?</a:t>
            </a:r>
          </a:p>
          <a:p>
            <a:pPr lvl="1"/>
            <a:r>
              <a:rPr lang="en-US" dirty="0" smtClean="0"/>
              <a:t>More is better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8" y="1690688"/>
            <a:ext cx="560784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8" y="2730501"/>
            <a:ext cx="560784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8" y="3587751"/>
            <a:ext cx="560784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38" y="4596607"/>
            <a:ext cx="560784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1" y="3151188"/>
            <a:ext cx="3132304" cy="23367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77251" y="1373436"/>
            <a:ext cx="2876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ETL -&gt; </a:t>
            </a:r>
            <a:r>
              <a:rPr lang="en-US" sz="4400" dirty="0" err="1" smtClean="0"/>
              <a:t>ELt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47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Excel – Analytics Tool pack</a:t>
            </a:r>
            <a:endParaRPr lang="en-US" dirty="0"/>
          </a:p>
          <a:p>
            <a:r>
              <a:rPr lang="en-US" dirty="0"/>
              <a:t>Use Power BI</a:t>
            </a:r>
          </a:p>
          <a:p>
            <a:r>
              <a:rPr lang="en-US" dirty="0" smtClean="0"/>
              <a:t>Tableau</a:t>
            </a:r>
          </a:p>
          <a:p>
            <a:r>
              <a:rPr lang="en-US" dirty="0" smtClean="0"/>
              <a:t>Rapid Miner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64358"/>
            <a:ext cx="1400175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49" y="1670448"/>
            <a:ext cx="164782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99" y="2796381"/>
            <a:ext cx="1533525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500" y="3870194"/>
            <a:ext cx="957262" cy="1208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174" y="4732006"/>
            <a:ext cx="1952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SAS</a:t>
            </a:r>
          </a:p>
          <a:p>
            <a:r>
              <a:rPr lang="en-US" dirty="0" smtClean="0"/>
              <a:t>Buy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Stick to the Main Frame (Cobol, FORTRAN)</a:t>
            </a:r>
          </a:p>
          <a:p>
            <a:r>
              <a:rPr lang="en-US" dirty="0"/>
              <a:t>Install </a:t>
            </a:r>
            <a:r>
              <a:rPr lang="en-US" dirty="0" err="1"/>
              <a:t>RServer</a:t>
            </a:r>
            <a:endParaRPr lang="en-US" dirty="0"/>
          </a:p>
          <a:p>
            <a:r>
              <a:rPr lang="en-US" dirty="0" smtClean="0"/>
              <a:t>Install Hadoop and/or Spark (Mahout or </a:t>
            </a:r>
            <a:r>
              <a:rPr lang="en-US" dirty="0" err="1" smtClean="0"/>
              <a:t>pyspark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2" y="1690688"/>
            <a:ext cx="60007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937" y="1979613"/>
            <a:ext cx="817767" cy="911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754" y="2033589"/>
            <a:ext cx="204787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525" y="2747964"/>
            <a:ext cx="143827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524" y="4571999"/>
            <a:ext cx="1456176" cy="17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483</Words>
  <Application>Microsoft Office PowerPoint</Application>
  <PresentationFormat>Widescreen</PresentationFormat>
  <Paragraphs>120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ML for the .NET Developer</vt:lpstr>
      <vt:lpstr>You Are:</vt:lpstr>
      <vt:lpstr>What is Machine Learning?</vt:lpstr>
      <vt:lpstr>A Word About “Machine Learning”</vt:lpstr>
      <vt:lpstr>Data Science Process</vt:lpstr>
      <vt:lpstr>A Word About “Conclude”</vt:lpstr>
      <vt:lpstr>Ready For ML?</vt:lpstr>
      <vt:lpstr>On-Prem Desktop</vt:lpstr>
      <vt:lpstr>On-Prem Server</vt:lpstr>
      <vt:lpstr>Watson</vt:lpstr>
      <vt:lpstr>Azure</vt:lpstr>
      <vt:lpstr>AWS</vt:lpstr>
      <vt:lpstr>Already in your app code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36</cp:revision>
  <dcterms:created xsi:type="dcterms:W3CDTF">2016-10-02T16:14:05Z</dcterms:created>
  <dcterms:modified xsi:type="dcterms:W3CDTF">2016-10-02T22:09:19Z</dcterms:modified>
</cp:coreProperties>
</file>